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256" r:id="rId2"/>
    <p:sldId id="257" r:id="rId3"/>
    <p:sldId id="258" r:id="rId4"/>
    <p:sldId id="379" r:id="rId5"/>
    <p:sldId id="347" r:id="rId6"/>
    <p:sldId id="346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4" r:id="rId21"/>
    <p:sldId id="395" r:id="rId22"/>
    <p:sldId id="396" r:id="rId23"/>
    <p:sldId id="393" r:id="rId24"/>
    <p:sldId id="397" r:id="rId25"/>
    <p:sldId id="398" r:id="rId26"/>
    <p:sldId id="399" r:id="rId27"/>
    <p:sldId id="401" r:id="rId28"/>
    <p:sldId id="400" r:id="rId29"/>
    <p:sldId id="402" r:id="rId30"/>
    <p:sldId id="403" r:id="rId31"/>
    <p:sldId id="427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349" r:id="rId56"/>
    <p:sldId id="350" r:id="rId57"/>
    <p:sldId id="351" r:id="rId58"/>
    <p:sldId id="352" r:id="rId59"/>
    <p:sldId id="355" r:id="rId60"/>
    <p:sldId id="354" r:id="rId61"/>
    <p:sldId id="356" r:id="rId62"/>
    <p:sldId id="357" r:id="rId63"/>
    <p:sldId id="358" r:id="rId64"/>
    <p:sldId id="362" r:id="rId65"/>
    <p:sldId id="359" r:id="rId66"/>
    <p:sldId id="428" r:id="rId67"/>
    <p:sldId id="360" r:id="rId68"/>
    <p:sldId id="363" r:id="rId69"/>
    <p:sldId id="370" r:id="rId70"/>
    <p:sldId id="371" r:id="rId71"/>
    <p:sldId id="365" r:id="rId72"/>
    <p:sldId id="366" r:id="rId73"/>
    <p:sldId id="367" r:id="rId74"/>
    <p:sldId id="368" r:id="rId75"/>
    <p:sldId id="369" r:id="rId76"/>
    <p:sldId id="375" r:id="rId77"/>
    <p:sldId id="373" r:id="rId78"/>
    <p:sldId id="372" r:id="rId79"/>
    <p:sldId id="374" r:id="rId80"/>
    <p:sldId id="376" r:id="rId81"/>
    <p:sldId id="377" r:id="rId82"/>
    <p:sldId id="378" r:id="rId83"/>
    <p:sldId id="345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73020-4427-4800-A3FB-954423FABBAF}" v="339" dt="2020-07-17T09:36:02.267"/>
    <p1510:client id="{7C144B5A-C678-4C82-AEC1-9FCE0758E11D}" v="4" dt="2020-07-17T01:24:44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ưu Biêu Nghị" userId="1153dc81-a874-482b-8ff0-c7b7825943a6" providerId="ADAL" clId="{01273020-4427-4800-A3FB-954423FABBAF}"/>
    <pc:docChg chg="undo custSel mod addSld delSld modSld sldOrd">
      <pc:chgData name="Lưu Biêu Nghị" userId="1153dc81-a874-482b-8ff0-c7b7825943a6" providerId="ADAL" clId="{01273020-4427-4800-A3FB-954423FABBAF}" dt="2020-07-17T09:48:12.785" v="5539" actId="20577"/>
      <pc:docMkLst>
        <pc:docMk/>
      </pc:docMkLst>
      <pc:sldChg chg="modSp mod">
        <pc:chgData name="Lưu Biêu Nghị" userId="1153dc81-a874-482b-8ff0-c7b7825943a6" providerId="ADAL" clId="{01273020-4427-4800-A3FB-954423FABBAF}" dt="2020-07-17T09:48:12.785" v="5539" actId="20577"/>
        <pc:sldMkLst>
          <pc:docMk/>
          <pc:sldMk cId="3545817541" sldId="257"/>
        </pc:sldMkLst>
        <pc:spChg chg="mod">
          <ac:chgData name="Lưu Biêu Nghị" userId="1153dc81-a874-482b-8ff0-c7b7825943a6" providerId="ADAL" clId="{01273020-4427-4800-A3FB-954423FABBAF}" dt="2020-07-17T09:48:12.785" v="5539" actId="20577"/>
          <ac:spMkLst>
            <pc:docMk/>
            <pc:sldMk cId="3545817541" sldId="257"/>
            <ac:spMk id="9" creationId="{D241C0F3-A989-4402-AF22-3FCBC382248E}"/>
          </ac:spMkLst>
        </pc:spChg>
      </pc:sldChg>
      <pc:sldChg chg="addSp delSp modSp mod">
        <pc:chgData name="Lưu Biêu Nghị" userId="1153dc81-a874-482b-8ff0-c7b7825943a6" providerId="ADAL" clId="{01273020-4427-4800-A3FB-954423FABBAF}" dt="2020-07-16T22:35:58.343" v="2064" actId="20577"/>
        <pc:sldMkLst>
          <pc:docMk/>
          <pc:sldMk cId="188471700" sldId="346"/>
        </pc:sldMkLst>
        <pc:spChg chg="del">
          <ac:chgData name="Lưu Biêu Nghị" userId="1153dc81-a874-482b-8ff0-c7b7825943a6" providerId="ADAL" clId="{01273020-4427-4800-A3FB-954423FABBAF}" dt="2020-07-16T21:28:35.785" v="1" actId="478"/>
          <ac:spMkLst>
            <pc:docMk/>
            <pc:sldMk cId="188471700" sldId="346"/>
            <ac:spMk id="3" creationId="{A9399C27-775E-4BD5-B73D-E9623AFD0258}"/>
          </ac:spMkLst>
        </pc:spChg>
        <pc:spChg chg="add del mod">
          <ac:chgData name="Lưu Biêu Nghị" userId="1153dc81-a874-482b-8ff0-c7b7825943a6" providerId="ADAL" clId="{01273020-4427-4800-A3FB-954423FABBAF}" dt="2020-07-16T21:30:28.472" v="6"/>
          <ac:spMkLst>
            <pc:docMk/>
            <pc:sldMk cId="188471700" sldId="346"/>
            <ac:spMk id="4" creationId="{8EC35405-3C12-444C-B303-10033C2839E1}"/>
          </ac:spMkLst>
        </pc:spChg>
        <pc:spChg chg="add mod">
          <ac:chgData name="Lưu Biêu Nghị" userId="1153dc81-a874-482b-8ff0-c7b7825943a6" providerId="ADAL" clId="{01273020-4427-4800-A3FB-954423FABBAF}" dt="2020-07-16T22:35:58.343" v="2064" actId="20577"/>
          <ac:spMkLst>
            <pc:docMk/>
            <pc:sldMk cId="188471700" sldId="346"/>
            <ac:spMk id="5" creationId="{36A6ADC3-12A1-4BAC-99C7-80B139563E59}"/>
          </ac:spMkLst>
        </pc:spChg>
      </pc:sldChg>
      <pc:sldChg chg="new del">
        <pc:chgData name="Lưu Biêu Nghị" userId="1153dc81-a874-482b-8ff0-c7b7825943a6" providerId="ADAL" clId="{01273020-4427-4800-A3FB-954423FABBAF}" dt="2020-07-16T21:30:11.872" v="3" actId="47"/>
        <pc:sldMkLst>
          <pc:docMk/>
          <pc:sldMk cId="360392700" sldId="380"/>
        </pc:sldMkLst>
      </pc:sldChg>
      <pc:sldChg chg="del">
        <pc:chgData name="Lưu Biêu Nghị" userId="1153dc81-a874-482b-8ff0-c7b7825943a6" providerId="ADAL" clId="{01273020-4427-4800-A3FB-954423FABBAF}" dt="2020-07-16T12:45:35.382" v="0" actId="47"/>
        <pc:sldMkLst>
          <pc:docMk/>
          <pc:sldMk cId="3013414557" sldId="380"/>
        </pc:sldMkLst>
      </pc:sldChg>
      <pc:sldChg chg="modSp add mod">
        <pc:chgData name="Lưu Biêu Nghị" userId="1153dc81-a874-482b-8ff0-c7b7825943a6" providerId="ADAL" clId="{01273020-4427-4800-A3FB-954423FABBAF}" dt="2020-07-16T21:32:28.874" v="186" actId="20577"/>
        <pc:sldMkLst>
          <pc:docMk/>
          <pc:sldMk cId="4010291172" sldId="380"/>
        </pc:sldMkLst>
        <pc:spChg chg="mod">
          <ac:chgData name="Lưu Biêu Nghị" userId="1153dc81-a874-482b-8ff0-c7b7825943a6" providerId="ADAL" clId="{01273020-4427-4800-A3FB-954423FABBAF}" dt="2020-07-16T21:31:59.899" v="144" actId="20577"/>
          <ac:spMkLst>
            <pc:docMk/>
            <pc:sldMk cId="4010291172" sldId="380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1:32:28.874" v="186" actId="20577"/>
          <ac:spMkLst>
            <pc:docMk/>
            <pc:sldMk cId="4010291172" sldId="380"/>
            <ac:spMk id="5" creationId="{36A6ADC3-12A1-4BAC-99C7-80B139563E59}"/>
          </ac:spMkLst>
        </pc:spChg>
      </pc:sldChg>
      <pc:sldChg chg="addSp delSp modSp add mod">
        <pc:chgData name="Lưu Biêu Nghị" userId="1153dc81-a874-482b-8ff0-c7b7825943a6" providerId="ADAL" clId="{01273020-4427-4800-A3FB-954423FABBAF}" dt="2020-07-16T21:38:33.985" v="470" actId="20577"/>
        <pc:sldMkLst>
          <pc:docMk/>
          <pc:sldMk cId="4165046512" sldId="381"/>
        </pc:sldMkLst>
        <pc:spChg chg="mod">
          <ac:chgData name="Lưu Biêu Nghị" userId="1153dc81-a874-482b-8ff0-c7b7825943a6" providerId="ADAL" clId="{01273020-4427-4800-A3FB-954423FABBAF}" dt="2020-07-16T21:32:51.080" v="230" actId="404"/>
          <ac:spMkLst>
            <pc:docMk/>
            <pc:sldMk cId="4165046512" sldId="381"/>
            <ac:spMk id="2" creationId="{F36E4835-9A50-49D1-B1D3-84222477956A}"/>
          </ac:spMkLst>
        </pc:spChg>
        <pc:spChg chg="add del mod">
          <ac:chgData name="Lưu Biêu Nghị" userId="1153dc81-a874-482b-8ff0-c7b7825943a6" providerId="ADAL" clId="{01273020-4427-4800-A3FB-954423FABBAF}" dt="2020-07-16T21:36:26.181" v="427" actId="1076"/>
          <ac:spMkLst>
            <pc:docMk/>
            <pc:sldMk cId="4165046512" sldId="381"/>
            <ac:spMk id="3" creationId="{5D0548F7-2715-428E-88BC-6ED698414286}"/>
          </ac:spMkLst>
        </pc:spChg>
        <pc:spChg chg="add del mod">
          <ac:chgData name="Lưu Biêu Nghị" userId="1153dc81-a874-482b-8ff0-c7b7825943a6" providerId="ADAL" clId="{01273020-4427-4800-A3FB-954423FABBAF}" dt="2020-07-16T21:38:33.985" v="470" actId="20577"/>
          <ac:spMkLst>
            <pc:docMk/>
            <pc:sldMk cId="4165046512" sldId="381"/>
            <ac:spMk id="5" creationId="{36A6ADC3-12A1-4BAC-99C7-80B139563E59}"/>
          </ac:spMkLst>
        </pc:spChg>
        <pc:spChg chg="add del mod">
          <ac:chgData name="Lưu Biêu Nghị" userId="1153dc81-a874-482b-8ff0-c7b7825943a6" providerId="ADAL" clId="{01273020-4427-4800-A3FB-954423FABBAF}" dt="2020-07-16T21:36:23.948" v="425" actId="478"/>
          <ac:spMkLst>
            <pc:docMk/>
            <pc:sldMk cId="4165046512" sldId="381"/>
            <ac:spMk id="6" creationId="{C0E11AC9-FD43-4291-ADAC-DCB548673684}"/>
          </ac:spMkLst>
        </pc:spChg>
        <pc:graphicFrameChg chg="add del mod">
          <ac:chgData name="Lưu Biêu Nghị" userId="1153dc81-a874-482b-8ff0-c7b7825943a6" providerId="ADAL" clId="{01273020-4427-4800-A3FB-954423FABBAF}" dt="2020-07-16T21:36:29.397" v="429" actId="478"/>
          <ac:graphicFrameMkLst>
            <pc:docMk/>
            <pc:sldMk cId="4165046512" sldId="381"/>
            <ac:graphicFrameMk id="4" creationId="{6E82C3AE-3EC7-49AA-937B-4C0170D04653}"/>
          </ac:graphicFrameMkLst>
        </pc:graphicFrameChg>
      </pc:sldChg>
      <pc:sldChg chg="new del">
        <pc:chgData name="Lưu Biêu Nghị" userId="1153dc81-a874-482b-8ff0-c7b7825943a6" providerId="ADAL" clId="{01273020-4427-4800-A3FB-954423FABBAF}" dt="2020-07-16T21:33:46.691" v="401" actId="47"/>
        <pc:sldMkLst>
          <pc:docMk/>
          <pc:sldMk cId="2254679229" sldId="382"/>
        </pc:sldMkLst>
      </pc:sldChg>
      <pc:sldChg chg="modSp add mod">
        <pc:chgData name="Lưu Biêu Nghị" userId="1153dc81-a874-482b-8ff0-c7b7825943a6" providerId="ADAL" clId="{01273020-4427-4800-A3FB-954423FABBAF}" dt="2020-07-16T21:44:53.828" v="612"/>
        <pc:sldMkLst>
          <pc:docMk/>
          <pc:sldMk cId="3040493179" sldId="382"/>
        </pc:sldMkLst>
        <pc:spChg chg="mod">
          <ac:chgData name="Lưu Biêu Nghị" userId="1153dc81-a874-482b-8ff0-c7b7825943a6" providerId="ADAL" clId="{01273020-4427-4800-A3FB-954423FABBAF}" dt="2020-07-16T21:39:32.260" v="482" actId="404"/>
          <ac:spMkLst>
            <pc:docMk/>
            <pc:sldMk cId="3040493179" sldId="382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1:44:53.828" v="612"/>
          <ac:spMkLst>
            <pc:docMk/>
            <pc:sldMk cId="3040493179" sldId="382"/>
            <ac:spMk id="5" creationId="{36A6ADC3-12A1-4BAC-99C7-80B139563E59}"/>
          </ac:spMkLst>
        </pc:spChg>
      </pc:sldChg>
      <pc:sldChg chg="modSp add mod">
        <pc:chgData name="Lưu Biêu Nghị" userId="1153dc81-a874-482b-8ff0-c7b7825943a6" providerId="ADAL" clId="{01273020-4427-4800-A3FB-954423FABBAF}" dt="2020-07-16T21:42:54.979" v="607" actId="20577"/>
        <pc:sldMkLst>
          <pc:docMk/>
          <pc:sldMk cId="4052493410" sldId="383"/>
        </pc:sldMkLst>
        <pc:spChg chg="mod">
          <ac:chgData name="Lưu Biêu Nghị" userId="1153dc81-a874-482b-8ff0-c7b7825943a6" providerId="ADAL" clId="{01273020-4427-4800-A3FB-954423FABBAF}" dt="2020-07-16T21:42:54.979" v="607" actId="20577"/>
          <ac:spMkLst>
            <pc:docMk/>
            <pc:sldMk cId="4052493410" sldId="383"/>
            <ac:spMk id="5" creationId="{36A6ADC3-12A1-4BAC-99C7-80B139563E59}"/>
          </ac:spMkLst>
        </pc:spChg>
      </pc:sldChg>
      <pc:sldChg chg="addSp delSp modSp add mod ord setBg">
        <pc:chgData name="Lưu Biêu Nghị" userId="1153dc81-a874-482b-8ff0-c7b7825943a6" providerId="ADAL" clId="{01273020-4427-4800-A3FB-954423FABBAF}" dt="2020-07-16T21:55:03.162" v="777"/>
        <pc:sldMkLst>
          <pc:docMk/>
          <pc:sldMk cId="1182461449" sldId="384"/>
        </pc:sldMkLst>
        <pc:spChg chg="mod">
          <ac:chgData name="Lưu Biêu Nghị" userId="1153dc81-a874-482b-8ff0-c7b7825943a6" providerId="ADAL" clId="{01273020-4427-4800-A3FB-954423FABBAF}" dt="2020-07-16T21:48:12.815" v="688" actId="26606"/>
          <ac:spMkLst>
            <pc:docMk/>
            <pc:sldMk cId="1182461449" sldId="384"/>
            <ac:spMk id="2" creationId="{F36E4835-9A50-49D1-B1D3-84222477956A}"/>
          </ac:spMkLst>
        </pc:spChg>
        <pc:spChg chg="del mod">
          <ac:chgData name="Lưu Biêu Nghị" userId="1153dc81-a874-482b-8ff0-c7b7825943a6" providerId="ADAL" clId="{01273020-4427-4800-A3FB-954423FABBAF}" dt="2020-07-16T21:47:52.147" v="684" actId="478"/>
          <ac:spMkLst>
            <pc:docMk/>
            <pc:sldMk cId="1182461449" sldId="384"/>
            <ac:spMk id="5" creationId="{36A6ADC3-12A1-4BAC-99C7-80B139563E59}"/>
          </ac:spMkLst>
        </pc:spChg>
        <pc:graphicFrameChg chg="add del mod modGraphic">
          <ac:chgData name="Lưu Biêu Nghị" userId="1153dc81-a874-482b-8ff0-c7b7825943a6" providerId="ADAL" clId="{01273020-4427-4800-A3FB-954423FABBAF}" dt="2020-07-16T21:48:14.737" v="689" actId="478"/>
          <ac:graphicFrameMkLst>
            <pc:docMk/>
            <pc:sldMk cId="1182461449" sldId="384"/>
            <ac:graphicFrameMk id="3" creationId="{0AF70504-7921-438C-8A18-977C1BF172C5}"/>
          </ac:graphicFrameMkLst>
        </pc:graphicFrameChg>
        <pc:graphicFrameChg chg="add mod modGraphic">
          <ac:chgData name="Lưu Biêu Nghị" userId="1153dc81-a874-482b-8ff0-c7b7825943a6" providerId="ADAL" clId="{01273020-4427-4800-A3FB-954423FABBAF}" dt="2020-07-16T21:55:03.162" v="777"/>
          <ac:graphicFrameMkLst>
            <pc:docMk/>
            <pc:sldMk cId="1182461449" sldId="384"/>
            <ac:graphicFrameMk id="4" creationId="{8FC1C56D-97EA-4102-9FB2-5846BFB43225}"/>
          </ac:graphicFrameMkLst>
        </pc:graphicFrameChg>
      </pc:sldChg>
      <pc:sldChg chg="addSp delSp modSp add mod">
        <pc:chgData name="Lưu Biêu Nghị" userId="1153dc81-a874-482b-8ff0-c7b7825943a6" providerId="ADAL" clId="{01273020-4427-4800-A3FB-954423FABBAF}" dt="2020-07-16T22:05:09.451" v="1054" actId="1076"/>
        <pc:sldMkLst>
          <pc:docMk/>
          <pc:sldMk cId="2391548199" sldId="385"/>
        </pc:sldMkLst>
        <pc:graphicFrameChg chg="add del mod modGraphic">
          <ac:chgData name="Lưu Biêu Nghị" userId="1153dc81-a874-482b-8ff0-c7b7825943a6" providerId="ADAL" clId="{01273020-4427-4800-A3FB-954423FABBAF}" dt="2020-07-16T21:55:17.743" v="780" actId="478"/>
          <ac:graphicFrameMkLst>
            <pc:docMk/>
            <pc:sldMk cId="2391548199" sldId="385"/>
            <ac:graphicFrameMk id="3" creationId="{664ABA1D-D53A-4488-8699-542D742881C3}"/>
          </ac:graphicFrameMkLst>
        </pc:graphicFrameChg>
        <pc:graphicFrameChg chg="del">
          <ac:chgData name="Lưu Biêu Nghị" userId="1153dc81-a874-482b-8ff0-c7b7825943a6" providerId="ADAL" clId="{01273020-4427-4800-A3FB-954423FABBAF}" dt="2020-07-16T21:54:28.031" v="775" actId="478"/>
          <ac:graphicFrameMkLst>
            <pc:docMk/>
            <pc:sldMk cId="2391548199" sldId="385"/>
            <ac:graphicFrameMk id="4" creationId="{8FC1C56D-97EA-4102-9FB2-5846BFB43225}"/>
          </ac:graphicFrameMkLst>
        </pc:graphicFrameChg>
        <pc:graphicFrameChg chg="add mod modGraphic">
          <ac:chgData name="Lưu Biêu Nghị" userId="1153dc81-a874-482b-8ff0-c7b7825943a6" providerId="ADAL" clId="{01273020-4427-4800-A3FB-954423FABBAF}" dt="2020-07-16T22:05:09.451" v="1054" actId="1076"/>
          <ac:graphicFrameMkLst>
            <pc:docMk/>
            <pc:sldMk cId="2391548199" sldId="385"/>
            <ac:graphicFrameMk id="6" creationId="{DE9F3321-DDE4-4E7B-B065-254CBF20A672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2:06:59.973" v="1079" actId="1076"/>
        <pc:sldMkLst>
          <pc:docMk/>
          <pc:sldMk cId="610101179" sldId="386"/>
        </pc:sldMkLst>
        <pc:graphicFrameChg chg="mod modGraphic">
          <ac:chgData name="Lưu Biêu Nghị" userId="1153dc81-a874-482b-8ff0-c7b7825943a6" providerId="ADAL" clId="{01273020-4427-4800-A3FB-954423FABBAF}" dt="2020-07-16T22:06:59.973" v="1079" actId="1076"/>
          <ac:graphicFrameMkLst>
            <pc:docMk/>
            <pc:sldMk cId="610101179" sldId="386"/>
            <ac:graphicFrameMk id="6" creationId="{DE9F3321-DDE4-4E7B-B065-254CBF20A672}"/>
          </ac:graphicFrameMkLst>
        </pc:graphicFrameChg>
      </pc:sldChg>
      <pc:sldChg chg="modSp add mod ord">
        <pc:chgData name="Lưu Biêu Nghị" userId="1153dc81-a874-482b-8ff0-c7b7825943a6" providerId="ADAL" clId="{01273020-4427-4800-A3FB-954423FABBAF}" dt="2020-07-16T22:08:21.122" v="1128" actId="20577"/>
        <pc:sldMkLst>
          <pc:docMk/>
          <pc:sldMk cId="1064215878" sldId="387"/>
        </pc:sldMkLst>
        <pc:spChg chg="mod">
          <ac:chgData name="Lưu Biêu Nghị" userId="1153dc81-a874-482b-8ff0-c7b7825943a6" providerId="ADAL" clId="{01273020-4427-4800-A3FB-954423FABBAF}" dt="2020-07-16T22:08:21.122" v="1128" actId="20577"/>
          <ac:spMkLst>
            <pc:docMk/>
            <pc:sldMk cId="1064215878" sldId="387"/>
            <ac:spMk id="2" creationId="{F36E4835-9A50-49D1-B1D3-84222477956A}"/>
          </ac:spMkLst>
        </pc:spChg>
      </pc:sldChg>
      <pc:sldChg chg="addSp delSp modSp add mod ord">
        <pc:chgData name="Lưu Biêu Nghị" userId="1153dc81-a874-482b-8ff0-c7b7825943a6" providerId="ADAL" clId="{01273020-4427-4800-A3FB-954423FABBAF}" dt="2020-07-16T22:35:51.207" v="2063" actId="20577"/>
        <pc:sldMkLst>
          <pc:docMk/>
          <pc:sldMk cId="1781162985" sldId="388"/>
        </pc:sldMkLst>
        <pc:spChg chg="mod">
          <ac:chgData name="Lưu Biêu Nghị" userId="1153dc81-a874-482b-8ff0-c7b7825943a6" providerId="ADAL" clId="{01273020-4427-4800-A3FB-954423FABBAF}" dt="2020-07-16T22:09:59.783" v="1157" actId="20577"/>
          <ac:spMkLst>
            <pc:docMk/>
            <pc:sldMk cId="1781162985" sldId="388"/>
            <ac:spMk id="2" creationId="{F36E4835-9A50-49D1-B1D3-84222477956A}"/>
          </ac:spMkLst>
        </pc:spChg>
        <pc:spChg chg="add del mod">
          <ac:chgData name="Lưu Biêu Nghị" userId="1153dc81-a874-482b-8ff0-c7b7825943a6" providerId="ADAL" clId="{01273020-4427-4800-A3FB-954423FABBAF}" dt="2020-07-16T22:20:33.752" v="1571" actId="21"/>
          <ac:spMkLst>
            <pc:docMk/>
            <pc:sldMk cId="1781162985" sldId="388"/>
            <ac:spMk id="4" creationId="{F77F93F2-39D1-4ABC-9640-E15D4B80BEDE}"/>
          </ac:spMkLst>
        </pc:spChg>
        <pc:spChg chg="mod">
          <ac:chgData name="Lưu Biêu Nghị" userId="1153dc81-a874-482b-8ff0-c7b7825943a6" providerId="ADAL" clId="{01273020-4427-4800-A3FB-954423FABBAF}" dt="2020-07-16T22:35:51.207" v="2063" actId="20577"/>
          <ac:spMkLst>
            <pc:docMk/>
            <pc:sldMk cId="1781162985" sldId="388"/>
            <ac:spMk id="5" creationId="{36A6ADC3-12A1-4BAC-99C7-80B139563E59}"/>
          </ac:spMkLst>
        </pc:spChg>
      </pc:sldChg>
      <pc:sldChg chg="addSp delSp modSp add mod ord setBg">
        <pc:chgData name="Lưu Biêu Nghị" userId="1153dc81-a874-482b-8ff0-c7b7825943a6" providerId="ADAL" clId="{01273020-4427-4800-A3FB-954423FABBAF}" dt="2020-07-16T22:23:10.085" v="1707" actId="20577"/>
        <pc:sldMkLst>
          <pc:docMk/>
          <pc:sldMk cId="1121711849" sldId="389"/>
        </pc:sldMkLst>
        <pc:spChg chg="mod">
          <ac:chgData name="Lưu Biêu Nghị" userId="1153dc81-a874-482b-8ff0-c7b7825943a6" providerId="ADAL" clId="{01273020-4427-4800-A3FB-954423FABBAF}" dt="2020-07-16T22:23:05.645" v="1706" actId="20577"/>
          <ac:spMkLst>
            <pc:docMk/>
            <pc:sldMk cId="1121711849" sldId="389"/>
            <ac:spMk id="2" creationId="{F36E4835-9A50-49D1-B1D3-84222477956A}"/>
          </ac:spMkLst>
        </pc:spChg>
        <pc:spChg chg="mod ord">
          <ac:chgData name="Lưu Biêu Nghị" userId="1153dc81-a874-482b-8ff0-c7b7825943a6" providerId="ADAL" clId="{01273020-4427-4800-A3FB-954423FABBAF}" dt="2020-07-16T22:23:10.085" v="1707" actId="20577"/>
          <ac:spMkLst>
            <pc:docMk/>
            <pc:sldMk cId="1121711849" sldId="389"/>
            <ac:spMk id="5" creationId="{36A6ADC3-12A1-4BAC-99C7-80B139563E59}"/>
          </ac:spMkLst>
        </pc:spChg>
        <pc:spChg chg="add del">
          <ac:chgData name="Lưu Biêu Nghị" userId="1153dc81-a874-482b-8ff0-c7b7825943a6" providerId="ADAL" clId="{01273020-4427-4800-A3FB-954423FABBAF}" dt="2020-07-16T22:20:07.934" v="1568" actId="26606"/>
          <ac:spMkLst>
            <pc:docMk/>
            <pc:sldMk cId="1121711849" sldId="389"/>
            <ac:spMk id="10" creationId="{EBF87945-A001-489F-9D9B-7D9435F0B9CA}"/>
          </ac:spMkLst>
        </pc:spChg>
        <pc:spChg chg="add del">
          <ac:chgData name="Lưu Biêu Nghị" userId="1153dc81-a874-482b-8ff0-c7b7825943a6" providerId="ADAL" clId="{01273020-4427-4800-A3FB-954423FABBAF}" dt="2020-07-16T22:20:07.934" v="1568" actId="26606"/>
          <ac:spMkLst>
            <pc:docMk/>
            <pc:sldMk cId="1121711849" sldId="389"/>
            <ac:spMk id="15" creationId="{EBF87945-A001-489F-9D9B-7D9435F0B9CA}"/>
          </ac:spMkLst>
        </pc:spChg>
        <pc:picChg chg="add mod">
          <ac:chgData name="Lưu Biêu Nghị" userId="1153dc81-a874-482b-8ff0-c7b7825943a6" providerId="ADAL" clId="{01273020-4427-4800-A3FB-954423FABBAF}" dt="2020-07-16T22:20:07.934" v="1568" actId="26606"/>
          <ac:picMkLst>
            <pc:docMk/>
            <pc:sldMk cId="1121711849" sldId="389"/>
            <ac:picMk id="4" creationId="{181287B6-81FD-43DF-855A-AB70E056F0D4}"/>
          </ac:picMkLst>
        </pc:picChg>
      </pc:sldChg>
      <pc:sldChg chg="modSp add mod ord">
        <pc:chgData name="Lưu Biêu Nghị" userId="1153dc81-a874-482b-8ff0-c7b7825943a6" providerId="ADAL" clId="{01273020-4427-4800-A3FB-954423FABBAF}" dt="2020-07-17T09:32:02.628" v="5496" actId="5793"/>
        <pc:sldMkLst>
          <pc:docMk/>
          <pc:sldMk cId="3531961213" sldId="390"/>
        </pc:sldMkLst>
        <pc:spChg chg="mod">
          <ac:chgData name="Lưu Biêu Nghị" userId="1153dc81-a874-482b-8ff0-c7b7825943a6" providerId="ADAL" clId="{01273020-4427-4800-A3FB-954423FABBAF}" dt="2020-07-16T22:23:57.252" v="1731" actId="20577"/>
          <ac:spMkLst>
            <pc:docMk/>
            <pc:sldMk cId="3531961213" sldId="390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7T09:32:02.628" v="5496" actId="5793"/>
          <ac:spMkLst>
            <pc:docMk/>
            <pc:sldMk cId="3531961213" sldId="390"/>
            <ac:spMk id="5" creationId="{36A6ADC3-12A1-4BAC-99C7-80B139563E59}"/>
          </ac:spMkLst>
        </pc:spChg>
      </pc:sldChg>
      <pc:sldChg chg="addSp delSp modSp add mod">
        <pc:chgData name="Lưu Biêu Nghị" userId="1153dc81-a874-482b-8ff0-c7b7825943a6" providerId="ADAL" clId="{01273020-4427-4800-A3FB-954423FABBAF}" dt="2020-07-16T22:29:55.773" v="1911"/>
        <pc:sldMkLst>
          <pc:docMk/>
          <pc:sldMk cId="1056088470" sldId="391"/>
        </pc:sldMkLst>
        <pc:spChg chg="mod">
          <ac:chgData name="Lưu Biêu Nghị" userId="1153dc81-a874-482b-8ff0-c7b7825943a6" providerId="ADAL" clId="{01273020-4427-4800-A3FB-954423FABBAF}" dt="2020-07-16T22:27:33.378" v="1848" actId="20577"/>
          <ac:spMkLst>
            <pc:docMk/>
            <pc:sldMk cId="1056088470" sldId="391"/>
            <ac:spMk id="2" creationId="{F36E4835-9A50-49D1-B1D3-84222477956A}"/>
          </ac:spMkLst>
        </pc:spChg>
        <pc:spChg chg="add del">
          <ac:chgData name="Lưu Biêu Nghị" userId="1153dc81-a874-482b-8ff0-c7b7825943a6" providerId="ADAL" clId="{01273020-4427-4800-A3FB-954423FABBAF}" dt="2020-07-16T22:28:09.211" v="1873" actId="478"/>
          <ac:spMkLst>
            <pc:docMk/>
            <pc:sldMk cId="1056088470" sldId="391"/>
            <ac:spMk id="3" creationId="{9F404C51-69CA-4D58-8776-B391595351A7}"/>
          </ac:spMkLst>
        </pc:spChg>
        <pc:spChg chg="add del mod">
          <ac:chgData name="Lưu Biêu Nghị" userId="1153dc81-a874-482b-8ff0-c7b7825943a6" providerId="ADAL" clId="{01273020-4427-4800-A3FB-954423FABBAF}" dt="2020-07-16T22:29:55.773" v="1911"/>
          <ac:spMkLst>
            <pc:docMk/>
            <pc:sldMk cId="1056088470" sldId="391"/>
            <ac:spMk id="5" creationId="{36A6ADC3-12A1-4BAC-99C7-80B139563E59}"/>
          </ac:spMkLst>
        </pc:spChg>
        <pc:spChg chg="add del mod">
          <ac:chgData name="Lưu Biêu Nghị" userId="1153dc81-a874-482b-8ff0-c7b7825943a6" providerId="ADAL" clId="{01273020-4427-4800-A3FB-954423FABBAF}" dt="2020-07-16T22:28:09.211" v="1873" actId="478"/>
          <ac:spMkLst>
            <pc:docMk/>
            <pc:sldMk cId="1056088470" sldId="391"/>
            <ac:spMk id="6" creationId="{040982E9-540F-4BBE-8B51-926A28AB5D67}"/>
          </ac:spMkLst>
        </pc:spChg>
        <pc:graphicFrameChg chg="add del">
          <ac:chgData name="Lưu Biêu Nghị" userId="1153dc81-a874-482b-8ff0-c7b7825943a6" providerId="ADAL" clId="{01273020-4427-4800-A3FB-954423FABBAF}" dt="2020-07-16T22:28:15.021" v="1874" actId="478"/>
          <ac:graphicFrameMkLst>
            <pc:docMk/>
            <pc:sldMk cId="1056088470" sldId="391"/>
            <ac:graphicFrameMk id="4" creationId="{2C51BDC5-CA28-4C1E-868C-09706A813680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2:32:20.912" v="1946" actId="20577"/>
        <pc:sldMkLst>
          <pc:docMk/>
          <pc:sldMk cId="1810819364" sldId="392"/>
        </pc:sldMkLst>
        <pc:spChg chg="mod">
          <ac:chgData name="Lưu Biêu Nghị" userId="1153dc81-a874-482b-8ff0-c7b7825943a6" providerId="ADAL" clId="{01273020-4427-4800-A3FB-954423FABBAF}" dt="2020-07-16T22:32:20.912" v="1946" actId="20577"/>
          <ac:spMkLst>
            <pc:docMk/>
            <pc:sldMk cId="1810819364" sldId="392"/>
            <ac:spMk id="5" creationId="{36A6ADC3-12A1-4BAC-99C7-80B139563E59}"/>
          </ac:spMkLst>
        </pc:spChg>
      </pc:sldChg>
      <pc:sldChg chg="modSp add mod ord">
        <pc:chgData name="Lưu Biêu Nghị" userId="1153dc81-a874-482b-8ff0-c7b7825943a6" providerId="ADAL" clId="{01273020-4427-4800-A3FB-954423FABBAF}" dt="2020-07-16T22:47:30.625" v="2561" actId="20577"/>
        <pc:sldMkLst>
          <pc:docMk/>
          <pc:sldMk cId="3612815771" sldId="393"/>
        </pc:sldMkLst>
        <pc:spChg chg="mod">
          <ac:chgData name="Lưu Biêu Nghị" userId="1153dc81-a874-482b-8ff0-c7b7825943a6" providerId="ADAL" clId="{01273020-4427-4800-A3FB-954423FABBAF}" dt="2020-07-16T22:47:30.625" v="2561" actId="20577"/>
          <ac:spMkLst>
            <pc:docMk/>
            <pc:sldMk cId="3612815771" sldId="393"/>
            <ac:spMk id="2" creationId="{F36E4835-9A50-49D1-B1D3-84222477956A}"/>
          </ac:spMkLst>
        </pc:spChg>
      </pc:sldChg>
      <pc:sldChg chg="addSp delSp modSp add mod">
        <pc:chgData name="Lưu Biêu Nghị" userId="1153dc81-a874-482b-8ff0-c7b7825943a6" providerId="ADAL" clId="{01273020-4427-4800-A3FB-954423FABBAF}" dt="2020-07-16T22:43:27.456" v="2485" actId="22"/>
        <pc:sldMkLst>
          <pc:docMk/>
          <pc:sldMk cId="2789044521" sldId="394"/>
        </pc:sldMkLst>
        <pc:spChg chg="mod">
          <ac:chgData name="Lưu Biêu Nghị" userId="1153dc81-a874-482b-8ff0-c7b7825943a6" providerId="ADAL" clId="{01273020-4427-4800-A3FB-954423FABBAF}" dt="2020-07-16T22:37:01.028" v="2117" actId="20577"/>
          <ac:spMkLst>
            <pc:docMk/>
            <pc:sldMk cId="2789044521" sldId="394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2:42:55.530" v="2483" actId="122"/>
          <ac:spMkLst>
            <pc:docMk/>
            <pc:sldMk cId="2789044521" sldId="394"/>
            <ac:spMk id="5" creationId="{36A6ADC3-12A1-4BAC-99C7-80B139563E59}"/>
          </ac:spMkLst>
        </pc:spChg>
        <pc:graphicFrameChg chg="add del">
          <ac:chgData name="Lưu Biêu Nghị" userId="1153dc81-a874-482b-8ff0-c7b7825943a6" providerId="ADAL" clId="{01273020-4427-4800-A3FB-954423FABBAF}" dt="2020-07-16T22:43:27.456" v="2485" actId="22"/>
          <ac:graphicFrameMkLst>
            <pc:docMk/>
            <pc:sldMk cId="2789044521" sldId="394"/>
            <ac:graphicFrameMk id="4" creationId="{A7017B7D-9D90-41FC-BA39-DA263355D2DE}"/>
          </ac:graphicFrameMkLst>
        </pc:graphicFrameChg>
      </pc:sldChg>
      <pc:sldChg chg="addSp delSp modSp add mod">
        <pc:chgData name="Lưu Biêu Nghị" userId="1153dc81-a874-482b-8ff0-c7b7825943a6" providerId="ADAL" clId="{01273020-4427-4800-A3FB-954423FABBAF}" dt="2020-07-17T09:34:30.279" v="5532"/>
        <pc:sldMkLst>
          <pc:docMk/>
          <pc:sldMk cId="2904260474" sldId="395"/>
        </pc:sldMkLst>
        <pc:spChg chg="del">
          <ac:chgData name="Lưu Biêu Nghị" userId="1153dc81-a874-482b-8ff0-c7b7825943a6" providerId="ADAL" clId="{01273020-4427-4800-A3FB-954423FABBAF}" dt="2020-07-16T22:43:32.652" v="2487" actId="478"/>
          <ac:spMkLst>
            <pc:docMk/>
            <pc:sldMk cId="2904260474" sldId="395"/>
            <ac:spMk id="5" creationId="{36A6ADC3-12A1-4BAC-99C7-80B139563E59}"/>
          </ac:spMkLst>
        </pc:spChg>
        <pc:spChg chg="add del mod">
          <ac:chgData name="Lưu Biêu Nghị" userId="1153dc81-a874-482b-8ff0-c7b7825943a6" providerId="ADAL" clId="{01273020-4427-4800-A3FB-954423FABBAF}" dt="2020-07-16T22:43:35.767" v="2489" actId="478"/>
          <ac:spMkLst>
            <pc:docMk/>
            <pc:sldMk cId="2904260474" sldId="395"/>
            <ac:spMk id="6" creationId="{E5A8DD5F-67A5-464B-A803-F70A005BFB87}"/>
          </ac:spMkLst>
        </pc:spChg>
        <pc:graphicFrameChg chg="add mod modGraphic">
          <ac:chgData name="Lưu Biêu Nghị" userId="1153dc81-a874-482b-8ff0-c7b7825943a6" providerId="ADAL" clId="{01273020-4427-4800-A3FB-954423FABBAF}" dt="2020-07-17T09:34:30.279" v="5532"/>
          <ac:graphicFrameMkLst>
            <pc:docMk/>
            <pc:sldMk cId="2904260474" sldId="395"/>
            <ac:graphicFrameMk id="8" creationId="{A3050232-D26E-4AFA-9B25-0C69D0A2473B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2:45:16.292" v="2509" actId="1076"/>
        <pc:sldMkLst>
          <pc:docMk/>
          <pc:sldMk cId="2345269997" sldId="396"/>
        </pc:sldMkLst>
        <pc:graphicFrameChg chg="mod modGraphic">
          <ac:chgData name="Lưu Biêu Nghị" userId="1153dc81-a874-482b-8ff0-c7b7825943a6" providerId="ADAL" clId="{01273020-4427-4800-A3FB-954423FABBAF}" dt="2020-07-16T22:45:16.292" v="2509" actId="1076"/>
          <ac:graphicFrameMkLst>
            <pc:docMk/>
            <pc:sldMk cId="2345269997" sldId="396"/>
            <ac:graphicFrameMk id="8" creationId="{A3050232-D26E-4AFA-9B25-0C69D0A2473B}"/>
          </ac:graphicFrameMkLst>
        </pc:graphicFrameChg>
      </pc:sldChg>
      <pc:sldChg chg="modSp add mod ord">
        <pc:chgData name="Lưu Biêu Nghị" userId="1153dc81-a874-482b-8ff0-c7b7825943a6" providerId="ADAL" clId="{01273020-4427-4800-A3FB-954423FABBAF}" dt="2020-07-16T22:49:05.826" v="2705" actId="20577"/>
        <pc:sldMkLst>
          <pc:docMk/>
          <pc:sldMk cId="943147413" sldId="397"/>
        </pc:sldMkLst>
        <pc:spChg chg="mod">
          <ac:chgData name="Lưu Biêu Nghị" userId="1153dc81-a874-482b-8ff0-c7b7825943a6" providerId="ADAL" clId="{01273020-4427-4800-A3FB-954423FABBAF}" dt="2020-07-16T22:47:35.675" v="2578" actId="20577"/>
          <ac:spMkLst>
            <pc:docMk/>
            <pc:sldMk cId="943147413" sldId="397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2:49:05.826" v="2705" actId="20577"/>
          <ac:spMkLst>
            <pc:docMk/>
            <pc:sldMk cId="943147413" sldId="397"/>
            <ac:spMk id="5" creationId="{36A6ADC3-12A1-4BAC-99C7-80B139563E59}"/>
          </ac:spMkLst>
        </pc:spChg>
      </pc:sldChg>
      <pc:sldChg chg="add del">
        <pc:chgData name="Lưu Biêu Nghị" userId="1153dc81-a874-482b-8ff0-c7b7825943a6" providerId="ADAL" clId="{01273020-4427-4800-A3FB-954423FABBAF}" dt="2020-07-16T22:45:52.853" v="2511" actId="47"/>
        <pc:sldMkLst>
          <pc:docMk/>
          <pc:sldMk cId="1066911910" sldId="397"/>
        </pc:sldMkLst>
      </pc:sldChg>
      <pc:sldChg chg="addSp delSp modSp add mod">
        <pc:chgData name="Lưu Biêu Nghị" userId="1153dc81-a874-482b-8ff0-c7b7825943a6" providerId="ADAL" clId="{01273020-4427-4800-A3FB-954423FABBAF}" dt="2020-07-16T23:01:28.345" v="2836" actId="1076"/>
        <pc:sldMkLst>
          <pc:docMk/>
          <pc:sldMk cId="284504460" sldId="398"/>
        </pc:sldMkLst>
        <pc:spChg chg="mod">
          <ac:chgData name="Lưu Biêu Nghị" userId="1153dc81-a874-482b-8ff0-c7b7825943a6" providerId="ADAL" clId="{01273020-4427-4800-A3FB-954423FABBAF}" dt="2020-07-16T22:59:56.051" v="2744" actId="20577"/>
          <ac:spMkLst>
            <pc:docMk/>
            <pc:sldMk cId="284504460" sldId="398"/>
            <ac:spMk id="2" creationId="{F36E4835-9A50-49D1-B1D3-84222477956A}"/>
          </ac:spMkLst>
        </pc:spChg>
        <pc:spChg chg="add del mod">
          <ac:chgData name="Lưu Biêu Nghị" userId="1153dc81-a874-482b-8ff0-c7b7825943a6" providerId="ADAL" clId="{01273020-4427-4800-A3FB-954423FABBAF}" dt="2020-07-16T23:01:11.562" v="2826" actId="14100"/>
          <ac:spMkLst>
            <pc:docMk/>
            <pc:sldMk cId="284504460" sldId="398"/>
            <ac:spMk id="5" creationId="{36A6ADC3-12A1-4BAC-99C7-80B139563E59}"/>
          </ac:spMkLst>
        </pc:spChg>
        <pc:picChg chg="add mod">
          <ac:chgData name="Lưu Biêu Nghị" userId="1153dc81-a874-482b-8ff0-c7b7825943a6" providerId="ADAL" clId="{01273020-4427-4800-A3FB-954423FABBAF}" dt="2020-07-16T23:00:08.121" v="2748"/>
          <ac:picMkLst>
            <pc:docMk/>
            <pc:sldMk cId="284504460" sldId="398"/>
            <ac:picMk id="4" creationId="{09AC85FE-44B4-4A5E-B8C5-861DA6A7E148}"/>
          </ac:picMkLst>
        </pc:picChg>
        <pc:picChg chg="add mod">
          <ac:chgData name="Lưu Biêu Nghị" userId="1153dc81-a874-482b-8ff0-c7b7825943a6" providerId="ADAL" clId="{01273020-4427-4800-A3FB-954423FABBAF}" dt="2020-07-16T23:01:28.345" v="2836" actId="1076"/>
          <ac:picMkLst>
            <pc:docMk/>
            <pc:sldMk cId="284504460" sldId="398"/>
            <ac:picMk id="6" creationId="{172930FF-1EFE-4FD2-8094-574C10F1275E}"/>
          </ac:picMkLst>
        </pc:picChg>
      </pc:sldChg>
      <pc:sldChg chg="addSp delSp modSp add mod">
        <pc:chgData name="Lưu Biêu Nghị" userId="1153dc81-a874-482b-8ff0-c7b7825943a6" providerId="ADAL" clId="{01273020-4427-4800-A3FB-954423FABBAF}" dt="2020-07-16T23:02:32.604" v="2923" actId="1076"/>
        <pc:sldMkLst>
          <pc:docMk/>
          <pc:sldMk cId="2386922299" sldId="399"/>
        </pc:sldMkLst>
        <pc:spChg chg="mod">
          <ac:chgData name="Lưu Biêu Nghị" userId="1153dc81-a874-482b-8ff0-c7b7825943a6" providerId="ADAL" clId="{01273020-4427-4800-A3FB-954423FABBAF}" dt="2020-07-16T23:02:15.499" v="2918" actId="122"/>
          <ac:spMkLst>
            <pc:docMk/>
            <pc:sldMk cId="2386922299" sldId="399"/>
            <ac:spMk id="5" creationId="{36A6ADC3-12A1-4BAC-99C7-80B139563E59}"/>
          </ac:spMkLst>
        </pc:spChg>
        <pc:picChg chg="add mod">
          <ac:chgData name="Lưu Biêu Nghị" userId="1153dc81-a874-482b-8ff0-c7b7825943a6" providerId="ADAL" clId="{01273020-4427-4800-A3FB-954423FABBAF}" dt="2020-07-16T23:02:02.421" v="2912" actId="1076"/>
          <ac:picMkLst>
            <pc:docMk/>
            <pc:sldMk cId="2386922299" sldId="399"/>
            <ac:picMk id="3" creationId="{180FFA33-CBD6-418D-BFB5-19955FA7228A}"/>
          </ac:picMkLst>
        </pc:picChg>
        <pc:picChg chg="del">
          <ac:chgData name="Lưu Biêu Nghị" userId="1153dc81-a874-482b-8ff0-c7b7825943a6" providerId="ADAL" clId="{01273020-4427-4800-A3FB-954423FABBAF}" dt="2020-07-16T23:01:50.476" v="2906" actId="21"/>
          <ac:picMkLst>
            <pc:docMk/>
            <pc:sldMk cId="2386922299" sldId="399"/>
            <ac:picMk id="6" creationId="{172930FF-1EFE-4FD2-8094-574C10F1275E}"/>
          </ac:picMkLst>
        </pc:picChg>
        <pc:picChg chg="add mod">
          <ac:chgData name="Lưu Biêu Nghị" userId="1153dc81-a874-482b-8ff0-c7b7825943a6" providerId="ADAL" clId="{01273020-4427-4800-A3FB-954423FABBAF}" dt="2020-07-16T23:02:32.604" v="2923" actId="1076"/>
          <ac:picMkLst>
            <pc:docMk/>
            <pc:sldMk cId="2386922299" sldId="399"/>
            <ac:picMk id="8" creationId="{BB080021-ADC2-4D3A-BFB0-0F1D92B6363D}"/>
          </ac:picMkLst>
        </pc:picChg>
      </pc:sldChg>
      <pc:sldChg chg="delSp modSp add mod">
        <pc:chgData name="Lưu Biêu Nghị" userId="1153dc81-a874-482b-8ff0-c7b7825943a6" providerId="ADAL" clId="{01273020-4427-4800-A3FB-954423FABBAF}" dt="2020-07-16T23:09:36.490" v="3207" actId="1076"/>
        <pc:sldMkLst>
          <pc:docMk/>
          <pc:sldMk cId="3808067971" sldId="400"/>
        </pc:sldMkLst>
        <pc:spChg chg="mod">
          <ac:chgData name="Lưu Biêu Nghị" userId="1153dc81-a874-482b-8ff0-c7b7825943a6" providerId="ADAL" clId="{01273020-4427-4800-A3FB-954423FABBAF}" dt="2020-07-16T23:03:54.696" v="2988" actId="20577"/>
          <ac:spMkLst>
            <pc:docMk/>
            <pc:sldMk cId="3808067971" sldId="400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09:36.490" v="3207" actId="1076"/>
          <ac:spMkLst>
            <pc:docMk/>
            <pc:sldMk cId="3808067971" sldId="400"/>
            <ac:spMk id="5" creationId="{36A6ADC3-12A1-4BAC-99C7-80B139563E59}"/>
          </ac:spMkLst>
        </pc:spChg>
        <pc:picChg chg="del">
          <ac:chgData name="Lưu Biêu Nghị" userId="1153dc81-a874-482b-8ff0-c7b7825943a6" providerId="ADAL" clId="{01273020-4427-4800-A3FB-954423FABBAF}" dt="2020-07-16T23:03:57.343" v="2989" actId="478"/>
          <ac:picMkLst>
            <pc:docMk/>
            <pc:sldMk cId="3808067971" sldId="400"/>
            <ac:picMk id="3" creationId="{180FFA33-CBD6-418D-BFB5-19955FA7228A}"/>
          </ac:picMkLst>
        </pc:picChg>
        <pc:picChg chg="del">
          <ac:chgData name="Lưu Biêu Nghị" userId="1153dc81-a874-482b-8ff0-c7b7825943a6" providerId="ADAL" clId="{01273020-4427-4800-A3FB-954423FABBAF}" dt="2020-07-16T23:07:00.719" v="3067" actId="478"/>
          <ac:picMkLst>
            <pc:docMk/>
            <pc:sldMk cId="3808067971" sldId="400"/>
            <ac:picMk id="8" creationId="{BB080021-ADC2-4D3A-BFB0-0F1D92B6363D}"/>
          </ac:picMkLst>
        </pc:picChg>
      </pc:sldChg>
      <pc:sldChg chg="addSp delSp modSp add mod">
        <pc:chgData name="Lưu Biêu Nghị" userId="1153dc81-a874-482b-8ff0-c7b7825943a6" providerId="ADAL" clId="{01273020-4427-4800-A3FB-954423FABBAF}" dt="2020-07-16T23:03:29.120" v="2973" actId="14100"/>
        <pc:sldMkLst>
          <pc:docMk/>
          <pc:sldMk cId="4157961970" sldId="401"/>
        </pc:sldMkLst>
        <pc:spChg chg="mod">
          <ac:chgData name="Lưu Biêu Nghị" userId="1153dc81-a874-482b-8ff0-c7b7825943a6" providerId="ADAL" clId="{01273020-4427-4800-A3FB-954423FABBAF}" dt="2020-07-16T23:03:29.120" v="2973" actId="14100"/>
          <ac:spMkLst>
            <pc:docMk/>
            <pc:sldMk cId="4157961970" sldId="401"/>
            <ac:spMk id="5" creationId="{36A6ADC3-12A1-4BAC-99C7-80B139563E59}"/>
          </ac:spMkLst>
        </pc:spChg>
        <pc:picChg chg="del">
          <ac:chgData name="Lưu Biêu Nghị" userId="1153dc81-a874-482b-8ff0-c7b7825943a6" providerId="ADAL" clId="{01273020-4427-4800-A3FB-954423FABBAF}" dt="2020-07-16T23:02:50.529" v="2926" actId="478"/>
          <ac:picMkLst>
            <pc:docMk/>
            <pc:sldMk cId="4157961970" sldId="401"/>
            <ac:picMk id="3" creationId="{180FFA33-CBD6-418D-BFB5-19955FA7228A}"/>
          </ac:picMkLst>
        </pc:picChg>
        <pc:picChg chg="add mod">
          <ac:chgData name="Lưu Biêu Nghị" userId="1153dc81-a874-482b-8ff0-c7b7825943a6" providerId="ADAL" clId="{01273020-4427-4800-A3FB-954423FABBAF}" dt="2020-07-16T23:03:11.819" v="2971" actId="1076"/>
          <ac:picMkLst>
            <pc:docMk/>
            <pc:sldMk cId="4157961970" sldId="401"/>
            <ac:picMk id="6" creationId="{B9004EAE-8F17-47FD-8464-FDB6497A49A6}"/>
          </ac:picMkLst>
        </pc:picChg>
        <pc:picChg chg="del">
          <ac:chgData name="Lưu Biêu Nghị" userId="1153dc81-a874-482b-8ff0-c7b7825943a6" providerId="ADAL" clId="{01273020-4427-4800-A3FB-954423FABBAF}" dt="2020-07-16T23:03:00.212" v="2968" actId="478"/>
          <ac:picMkLst>
            <pc:docMk/>
            <pc:sldMk cId="4157961970" sldId="401"/>
            <ac:picMk id="8" creationId="{BB080021-ADC2-4D3A-BFB0-0F1D92B6363D}"/>
          </ac:picMkLst>
        </pc:picChg>
      </pc:sldChg>
      <pc:sldChg chg="modSp add mod">
        <pc:chgData name="Lưu Biêu Nghị" userId="1153dc81-a874-482b-8ff0-c7b7825943a6" providerId="ADAL" clId="{01273020-4427-4800-A3FB-954423FABBAF}" dt="2020-07-16T23:11:02.607" v="3246" actId="14100"/>
        <pc:sldMkLst>
          <pc:docMk/>
          <pc:sldMk cId="546019209" sldId="402"/>
        </pc:sldMkLst>
        <pc:spChg chg="mod">
          <ac:chgData name="Lưu Biêu Nghị" userId="1153dc81-a874-482b-8ff0-c7b7825943a6" providerId="ADAL" clId="{01273020-4427-4800-A3FB-954423FABBAF}" dt="2020-07-16T23:11:02.607" v="3246" actId="14100"/>
          <ac:spMkLst>
            <pc:docMk/>
            <pc:sldMk cId="546019209" sldId="402"/>
            <ac:spMk id="5" creationId="{36A6ADC3-12A1-4BAC-99C7-80B139563E59}"/>
          </ac:spMkLst>
        </pc:spChg>
      </pc:sldChg>
      <pc:sldChg chg="addSp modSp add mod">
        <pc:chgData name="Lưu Biêu Nghị" userId="1153dc81-a874-482b-8ff0-c7b7825943a6" providerId="ADAL" clId="{01273020-4427-4800-A3FB-954423FABBAF}" dt="2020-07-16T23:15:37.417" v="3384" actId="1076"/>
        <pc:sldMkLst>
          <pc:docMk/>
          <pc:sldMk cId="3746862191" sldId="403"/>
        </pc:sldMkLst>
        <pc:spChg chg="mod">
          <ac:chgData name="Lưu Biêu Nghị" userId="1153dc81-a874-482b-8ff0-c7b7825943a6" providerId="ADAL" clId="{01273020-4427-4800-A3FB-954423FABBAF}" dt="2020-07-16T23:12:49.085" v="3331" actId="20577"/>
          <ac:spMkLst>
            <pc:docMk/>
            <pc:sldMk cId="3746862191" sldId="403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15:37.417" v="3384" actId="1076"/>
          <ac:spMkLst>
            <pc:docMk/>
            <pc:sldMk cId="3746862191" sldId="403"/>
            <ac:spMk id="5" creationId="{36A6ADC3-12A1-4BAC-99C7-80B139563E59}"/>
          </ac:spMkLst>
        </pc:spChg>
        <pc:graphicFrameChg chg="add mod modGraphic">
          <ac:chgData name="Lưu Biêu Nghị" userId="1153dc81-a874-482b-8ff0-c7b7825943a6" providerId="ADAL" clId="{01273020-4427-4800-A3FB-954423FABBAF}" dt="2020-07-16T23:15:31.564" v="3383" actId="1076"/>
          <ac:graphicFrameMkLst>
            <pc:docMk/>
            <pc:sldMk cId="3746862191" sldId="403"/>
            <ac:graphicFrameMk id="3" creationId="{44EF6130-4319-4A3E-BA81-2242BD989474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3:16:01.209" v="3389" actId="108"/>
        <pc:sldMkLst>
          <pc:docMk/>
          <pc:sldMk cId="1072126320" sldId="404"/>
        </pc:sldMkLst>
        <pc:graphicFrameChg chg="mod modGraphic">
          <ac:chgData name="Lưu Biêu Nghị" userId="1153dc81-a874-482b-8ff0-c7b7825943a6" providerId="ADAL" clId="{01273020-4427-4800-A3FB-954423FABBAF}" dt="2020-07-16T23:16:01.209" v="3389" actId="108"/>
          <ac:graphicFrameMkLst>
            <pc:docMk/>
            <pc:sldMk cId="1072126320" sldId="404"/>
            <ac:graphicFrameMk id="3" creationId="{44EF6130-4319-4A3E-BA81-2242BD989474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3:16:43.970" v="3394" actId="108"/>
        <pc:sldMkLst>
          <pc:docMk/>
          <pc:sldMk cId="3573892183" sldId="405"/>
        </pc:sldMkLst>
        <pc:graphicFrameChg chg="mod modGraphic">
          <ac:chgData name="Lưu Biêu Nghị" userId="1153dc81-a874-482b-8ff0-c7b7825943a6" providerId="ADAL" clId="{01273020-4427-4800-A3FB-954423FABBAF}" dt="2020-07-16T23:16:43.970" v="3394" actId="108"/>
          <ac:graphicFrameMkLst>
            <pc:docMk/>
            <pc:sldMk cId="3573892183" sldId="405"/>
            <ac:graphicFrameMk id="3" creationId="{44EF6130-4319-4A3E-BA81-2242BD989474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3:17:17.489" v="3399" actId="108"/>
        <pc:sldMkLst>
          <pc:docMk/>
          <pc:sldMk cId="877118860" sldId="406"/>
        </pc:sldMkLst>
        <pc:graphicFrameChg chg="mod modGraphic">
          <ac:chgData name="Lưu Biêu Nghị" userId="1153dc81-a874-482b-8ff0-c7b7825943a6" providerId="ADAL" clId="{01273020-4427-4800-A3FB-954423FABBAF}" dt="2020-07-16T23:17:17.489" v="3399" actId="108"/>
          <ac:graphicFrameMkLst>
            <pc:docMk/>
            <pc:sldMk cId="877118860" sldId="406"/>
            <ac:graphicFrameMk id="3" creationId="{44EF6130-4319-4A3E-BA81-2242BD989474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3:17:47.653" v="3404" actId="108"/>
        <pc:sldMkLst>
          <pc:docMk/>
          <pc:sldMk cId="2802855322" sldId="407"/>
        </pc:sldMkLst>
        <pc:graphicFrameChg chg="mod modGraphic">
          <ac:chgData name="Lưu Biêu Nghị" userId="1153dc81-a874-482b-8ff0-c7b7825943a6" providerId="ADAL" clId="{01273020-4427-4800-A3FB-954423FABBAF}" dt="2020-07-16T23:17:47.653" v="3404" actId="108"/>
          <ac:graphicFrameMkLst>
            <pc:docMk/>
            <pc:sldMk cId="2802855322" sldId="407"/>
            <ac:graphicFrameMk id="3" creationId="{44EF6130-4319-4A3E-BA81-2242BD989474}"/>
          </ac:graphicFrameMkLst>
        </pc:graphicFrameChg>
      </pc:sldChg>
      <pc:sldChg chg="addSp delSp modSp add mod">
        <pc:chgData name="Lưu Biêu Nghị" userId="1153dc81-a874-482b-8ff0-c7b7825943a6" providerId="ADAL" clId="{01273020-4427-4800-A3FB-954423FABBAF}" dt="2020-07-16T23:21:04.211" v="3466" actId="108"/>
        <pc:sldMkLst>
          <pc:docMk/>
          <pc:sldMk cId="2693930709" sldId="408"/>
        </pc:sldMkLst>
        <pc:spChg chg="del">
          <ac:chgData name="Lưu Biêu Nghị" userId="1153dc81-a874-482b-8ff0-c7b7825943a6" providerId="ADAL" clId="{01273020-4427-4800-A3FB-954423FABBAF}" dt="2020-07-16T23:19:03.005" v="3415" actId="478"/>
          <ac:spMkLst>
            <pc:docMk/>
            <pc:sldMk cId="2693930709" sldId="408"/>
            <ac:spMk id="5" creationId="{36A6ADC3-12A1-4BAC-99C7-80B139563E59}"/>
          </ac:spMkLst>
        </pc:spChg>
        <pc:spChg chg="add del mod">
          <ac:chgData name="Lưu Biêu Nghị" userId="1153dc81-a874-482b-8ff0-c7b7825943a6" providerId="ADAL" clId="{01273020-4427-4800-A3FB-954423FABBAF}" dt="2020-07-16T23:19:04.785" v="3416" actId="478"/>
          <ac:spMkLst>
            <pc:docMk/>
            <pc:sldMk cId="2693930709" sldId="408"/>
            <ac:spMk id="9" creationId="{42629517-4302-4081-B430-6A2F1FF5CB28}"/>
          </ac:spMkLst>
        </pc:spChg>
        <pc:spChg chg="add mod">
          <ac:chgData name="Lưu Biêu Nghị" userId="1153dc81-a874-482b-8ff0-c7b7825943a6" providerId="ADAL" clId="{01273020-4427-4800-A3FB-954423FABBAF}" dt="2020-07-16T23:20:43.138" v="3462"/>
          <ac:spMkLst>
            <pc:docMk/>
            <pc:sldMk cId="2693930709" sldId="408"/>
            <ac:spMk id="12" creationId="{85BAC8D7-BE9A-48D4-A70D-AC25240E67F9}"/>
          </ac:spMkLst>
        </pc:spChg>
        <pc:graphicFrameChg chg="del mod modGraphic">
          <ac:chgData name="Lưu Biêu Nghị" userId="1153dc81-a874-482b-8ff0-c7b7825943a6" providerId="ADAL" clId="{01273020-4427-4800-A3FB-954423FABBAF}" dt="2020-07-16T23:18:41.883" v="3408" actId="478"/>
          <ac:graphicFrameMkLst>
            <pc:docMk/>
            <pc:sldMk cId="2693930709" sldId="408"/>
            <ac:graphicFrameMk id="3" creationId="{44EF6130-4319-4A3E-BA81-2242BD989474}"/>
          </ac:graphicFrameMkLst>
        </pc:graphicFrameChg>
        <pc:graphicFrameChg chg="add del mod modGraphic">
          <ac:chgData name="Lưu Biêu Nghị" userId="1153dc81-a874-482b-8ff0-c7b7825943a6" providerId="ADAL" clId="{01273020-4427-4800-A3FB-954423FABBAF}" dt="2020-07-16T23:20:26.453" v="3460" actId="478"/>
          <ac:graphicFrameMkLst>
            <pc:docMk/>
            <pc:sldMk cId="2693930709" sldId="408"/>
            <ac:graphicFrameMk id="4" creationId="{258116BD-534B-4D0C-9AE6-4D3B2D61A72B}"/>
          </ac:graphicFrameMkLst>
        </pc:graphicFrameChg>
        <pc:graphicFrameChg chg="add del mod">
          <ac:chgData name="Lưu Biêu Nghị" userId="1153dc81-a874-482b-8ff0-c7b7825943a6" providerId="ADAL" clId="{01273020-4427-4800-A3FB-954423FABBAF}" dt="2020-07-16T23:18:49.930" v="3412"/>
          <ac:graphicFrameMkLst>
            <pc:docMk/>
            <pc:sldMk cId="2693930709" sldId="408"/>
            <ac:graphicFrameMk id="7" creationId="{2EFACC26-A775-439C-AD35-9DE39AB142F1}"/>
          </ac:graphicFrameMkLst>
        </pc:graphicFrameChg>
        <pc:graphicFrameChg chg="add mod modGraphic">
          <ac:chgData name="Lưu Biêu Nghị" userId="1153dc81-a874-482b-8ff0-c7b7825943a6" providerId="ADAL" clId="{01273020-4427-4800-A3FB-954423FABBAF}" dt="2020-07-16T23:21:04.211" v="3466" actId="108"/>
          <ac:graphicFrameMkLst>
            <pc:docMk/>
            <pc:sldMk cId="2693930709" sldId="408"/>
            <ac:graphicFrameMk id="11" creationId="{5E31CD98-E2C1-4343-81EB-595C88033FA1}"/>
          </ac:graphicFrameMkLst>
        </pc:graphicFrameChg>
      </pc:sldChg>
      <pc:sldChg chg="modSp add mod">
        <pc:chgData name="Lưu Biêu Nghị" userId="1153dc81-a874-482b-8ff0-c7b7825943a6" providerId="ADAL" clId="{01273020-4427-4800-A3FB-954423FABBAF}" dt="2020-07-16T23:21:28.754" v="3471" actId="108"/>
        <pc:sldMkLst>
          <pc:docMk/>
          <pc:sldMk cId="2713495620" sldId="409"/>
        </pc:sldMkLst>
        <pc:graphicFrameChg chg="mod modGraphic">
          <ac:chgData name="Lưu Biêu Nghị" userId="1153dc81-a874-482b-8ff0-c7b7825943a6" providerId="ADAL" clId="{01273020-4427-4800-A3FB-954423FABBAF}" dt="2020-07-16T23:21:28.754" v="3471" actId="108"/>
          <ac:graphicFrameMkLst>
            <pc:docMk/>
            <pc:sldMk cId="2713495620" sldId="409"/>
            <ac:graphicFrameMk id="11" creationId="{5E31CD98-E2C1-4343-81EB-595C88033FA1}"/>
          </ac:graphicFrameMkLst>
        </pc:graphicFrameChg>
      </pc:sldChg>
      <pc:sldChg chg="modSp add mod ord">
        <pc:chgData name="Lưu Biêu Nghị" userId="1153dc81-a874-482b-8ff0-c7b7825943a6" providerId="ADAL" clId="{01273020-4427-4800-A3FB-954423FABBAF}" dt="2020-07-16T23:36:06.522" v="3888" actId="20577"/>
        <pc:sldMkLst>
          <pc:docMk/>
          <pc:sldMk cId="1414574617" sldId="410"/>
        </pc:sldMkLst>
        <pc:spChg chg="mod">
          <ac:chgData name="Lưu Biêu Nghị" userId="1153dc81-a874-482b-8ff0-c7b7825943a6" providerId="ADAL" clId="{01273020-4427-4800-A3FB-954423FABBAF}" dt="2020-07-16T23:36:06.522" v="3888" actId="20577"/>
          <ac:spMkLst>
            <pc:docMk/>
            <pc:sldMk cId="1414574617" sldId="410"/>
            <ac:spMk id="2" creationId="{F36E4835-9A50-49D1-B1D3-84222477956A}"/>
          </ac:spMkLst>
        </pc:spChg>
      </pc:sldChg>
      <pc:sldChg chg="modSp add mod ord">
        <pc:chgData name="Lưu Biêu Nghị" userId="1153dc81-a874-482b-8ff0-c7b7825943a6" providerId="ADAL" clId="{01273020-4427-4800-A3FB-954423FABBAF}" dt="2020-07-16T23:36:12.189" v="3897" actId="20577"/>
        <pc:sldMkLst>
          <pc:docMk/>
          <pc:sldMk cId="2097312229" sldId="411"/>
        </pc:sldMkLst>
        <pc:spChg chg="mod">
          <ac:chgData name="Lưu Biêu Nghị" userId="1153dc81-a874-482b-8ff0-c7b7825943a6" providerId="ADAL" clId="{01273020-4427-4800-A3FB-954423FABBAF}" dt="2020-07-16T23:36:12.189" v="3897" actId="20577"/>
          <ac:spMkLst>
            <pc:docMk/>
            <pc:sldMk cId="2097312229" sldId="411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35:24.210" v="3804" actId="20577"/>
          <ac:spMkLst>
            <pc:docMk/>
            <pc:sldMk cId="2097312229" sldId="411"/>
            <ac:spMk id="5" creationId="{36A6ADC3-12A1-4BAC-99C7-80B139563E59}"/>
          </ac:spMkLst>
        </pc:spChg>
      </pc:sldChg>
      <pc:sldChg chg="addSp delSp modSp add mod ord">
        <pc:chgData name="Lưu Biêu Nghị" userId="1153dc81-a874-482b-8ff0-c7b7825943a6" providerId="ADAL" clId="{01273020-4427-4800-A3FB-954423FABBAF}" dt="2020-07-16T23:40:01.130" v="4007"/>
        <pc:sldMkLst>
          <pc:docMk/>
          <pc:sldMk cId="865347904" sldId="412"/>
        </pc:sldMkLst>
        <pc:spChg chg="mod">
          <ac:chgData name="Lưu Biêu Nghị" userId="1153dc81-a874-482b-8ff0-c7b7825943a6" providerId="ADAL" clId="{01273020-4427-4800-A3FB-954423FABBAF}" dt="2020-07-16T23:36:01.442" v="3879" actId="20577"/>
          <ac:spMkLst>
            <pc:docMk/>
            <pc:sldMk cId="865347904" sldId="412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37:45.259" v="3939" actId="27636"/>
          <ac:spMkLst>
            <pc:docMk/>
            <pc:sldMk cId="865347904" sldId="412"/>
            <ac:spMk id="5" creationId="{36A6ADC3-12A1-4BAC-99C7-80B139563E59}"/>
          </ac:spMkLst>
        </pc:spChg>
        <pc:spChg chg="add mod">
          <ac:chgData name="Lưu Biêu Nghị" userId="1153dc81-a874-482b-8ff0-c7b7825943a6" providerId="ADAL" clId="{01273020-4427-4800-A3FB-954423FABBAF}" dt="2020-07-16T23:40:01.130" v="4007"/>
          <ac:spMkLst>
            <pc:docMk/>
            <pc:sldMk cId="865347904" sldId="412"/>
            <ac:spMk id="7" creationId="{B7AE8831-F6FE-44C3-9B78-6DD7B73DB971}"/>
          </ac:spMkLst>
        </pc:spChg>
        <pc:picChg chg="del">
          <ac:chgData name="Lưu Biêu Nghị" userId="1153dc81-a874-482b-8ff0-c7b7825943a6" providerId="ADAL" clId="{01273020-4427-4800-A3FB-954423FABBAF}" dt="2020-07-16T23:36:33.918" v="3909" actId="478"/>
          <ac:picMkLst>
            <pc:docMk/>
            <pc:sldMk cId="865347904" sldId="412"/>
            <ac:picMk id="6" creationId="{172930FF-1EFE-4FD2-8094-574C10F1275E}"/>
          </ac:picMkLst>
        </pc:picChg>
      </pc:sldChg>
      <pc:sldChg chg="modSp add mod">
        <pc:chgData name="Lưu Biêu Nghị" userId="1153dc81-a874-482b-8ff0-c7b7825943a6" providerId="ADAL" clId="{01273020-4427-4800-A3FB-954423FABBAF}" dt="2020-07-16T23:43:00.130" v="4060"/>
        <pc:sldMkLst>
          <pc:docMk/>
          <pc:sldMk cId="3761385583" sldId="413"/>
        </pc:sldMkLst>
        <pc:spChg chg="mod">
          <ac:chgData name="Lưu Biêu Nghị" userId="1153dc81-a874-482b-8ff0-c7b7825943a6" providerId="ADAL" clId="{01273020-4427-4800-A3FB-954423FABBAF}" dt="2020-07-16T23:42:37.871" v="4052"/>
          <ac:spMkLst>
            <pc:docMk/>
            <pc:sldMk cId="3761385583" sldId="413"/>
            <ac:spMk id="5" creationId="{36A6ADC3-12A1-4BAC-99C7-80B139563E59}"/>
          </ac:spMkLst>
        </pc:spChg>
        <pc:spChg chg="mod">
          <ac:chgData name="Lưu Biêu Nghị" userId="1153dc81-a874-482b-8ff0-c7b7825943a6" providerId="ADAL" clId="{01273020-4427-4800-A3FB-954423FABBAF}" dt="2020-07-16T23:43:00.130" v="4060"/>
          <ac:spMkLst>
            <pc:docMk/>
            <pc:sldMk cId="3761385583" sldId="413"/>
            <ac:spMk id="7" creationId="{B7AE8831-F6FE-44C3-9B78-6DD7B73DB971}"/>
          </ac:spMkLst>
        </pc:spChg>
      </pc:sldChg>
      <pc:sldChg chg="delSp modSp add mod">
        <pc:chgData name="Lưu Biêu Nghị" userId="1153dc81-a874-482b-8ff0-c7b7825943a6" providerId="ADAL" clId="{01273020-4427-4800-A3FB-954423FABBAF}" dt="2020-07-16T23:48:35.622" v="4322" actId="27636"/>
        <pc:sldMkLst>
          <pc:docMk/>
          <pc:sldMk cId="2617535528" sldId="414"/>
        </pc:sldMkLst>
        <pc:spChg chg="mod">
          <ac:chgData name="Lưu Biêu Nghị" userId="1153dc81-a874-482b-8ff0-c7b7825943a6" providerId="ADAL" clId="{01273020-4427-4800-A3FB-954423FABBAF}" dt="2020-07-16T23:44:55.103" v="4070" actId="20577"/>
          <ac:spMkLst>
            <pc:docMk/>
            <pc:sldMk cId="2617535528" sldId="414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48:35.622" v="4322" actId="27636"/>
          <ac:spMkLst>
            <pc:docMk/>
            <pc:sldMk cId="2617535528" sldId="414"/>
            <ac:spMk id="5" creationId="{36A6ADC3-12A1-4BAC-99C7-80B139563E59}"/>
          </ac:spMkLst>
        </pc:spChg>
        <pc:spChg chg="del">
          <ac:chgData name="Lưu Biêu Nghị" userId="1153dc81-a874-482b-8ff0-c7b7825943a6" providerId="ADAL" clId="{01273020-4427-4800-A3FB-954423FABBAF}" dt="2020-07-16T23:45:02.821" v="4071" actId="478"/>
          <ac:spMkLst>
            <pc:docMk/>
            <pc:sldMk cId="2617535528" sldId="414"/>
            <ac:spMk id="7" creationId="{B7AE8831-F6FE-44C3-9B78-6DD7B73DB971}"/>
          </ac:spMkLst>
        </pc:spChg>
      </pc:sldChg>
      <pc:sldChg chg="modSp add mod">
        <pc:chgData name="Lưu Biêu Nghị" userId="1153dc81-a874-482b-8ff0-c7b7825943a6" providerId="ADAL" clId="{01273020-4427-4800-A3FB-954423FABBAF}" dt="2020-07-16T23:55:57.730" v="4512"/>
        <pc:sldMkLst>
          <pc:docMk/>
          <pc:sldMk cId="941662988" sldId="415"/>
        </pc:sldMkLst>
        <pc:spChg chg="mod">
          <ac:chgData name="Lưu Biêu Nghị" userId="1153dc81-a874-482b-8ff0-c7b7825943a6" providerId="ADAL" clId="{01273020-4427-4800-A3FB-954423FABBAF}" dt="2020-07-16T23:50:00.499" v="4390" actId="20577"/>
          <ac:spMkLst>
            <pc:docMk/>
            <pc:sldMk cId="941662988" sldId="415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6T23:55:57.730" v="4512"/>
          <ac:spMkLst>
            <pc:docMk/>
            <pc:sldMk cId="941662988" sldId="415"/>
            <ac:spMk id="5" creationId="{36A6ADC3-12A1-4BAC-99C7-80B139563E59}"/>
          </ac:spMkLst>
        </pc:spChg>
      </pc:sldChg>
      <pc:sldChg chg="addSp delSp modSp add mod">
        <pc:chgData name="Lưu Biêu Nghị" userId="1153dc81-a874-482b-8ff0-c7b7825943a6" providerId="ADAL" clId="{01273020-4427-4800-A3FB-954423FABBAF}" dt="2020-07-17T00:01:15.841" v="4728" actId="207"/>
        <pc:sldMkLst>
          <pc:docMk/>
          <pc:sldMk cId="3992193686" sldId="416"/>
        </pc:sldMkLst>
        <pc:spChg chg="mod">
          <ac:chgData name="Lưu Biêu Nghị" userId="1153dc81-a874-482b-8ff0-c7b7825943a6" providerId="ADAL" clId="{01273020-4427-4800-A3FB-954423FABBAF}" dt="2020-07-16T23:56:36.828" v="4572" actId="20577"/>
          <ac:spMkLst>
            <pc:docMk/>
            <pc:sldMk cId="3992193686" sldId="416"/>
            <ac:spMk id="2" creationId="{F36E4835-9A50-49D1-B1D3-84222477956A}"/>
          </ac:spMkLst>
        </pc:spChg>
        <pc:spChg chg="add mod">
          <ac:chgData name="Lưu Biêu Nghị" userId="1153dc81-a874-482b-8ff0-c7b7825943a6" providerId="ADAL" clId="{01273020-4427-4800-A3FB-954423FABBAF}" dt="2020-07-17T00:01:15.841" v="4728" actId="207"/>
          <ac:spMkLst>
            <pc:docMk/>
            <pc:sldMk cId="3992193686" sldId="416"/>
            <ac:spMk id="3" creationId="{068BA3FE-0324-48AE-8A3E-566D3419277F}"/>
          </ac:spMkLst>
        </pc:spChg>
        <pc:spChg chg="add del mod">
          <ac:chgData name="Lưu Biêu Nghị" userId="1153dc81-a874-482b-8ff0-c7b7825943a6" providerId="ADAL" clId="{01273020-4427-4800-A3FB-954423FABBAF}" dt="2020-07-17T00:00:40.791" v="4721" actId="478"/>
          <ac:spMkLst>
            <pc:docMk/>
            <pc:sldMk cId="3992193686" sldId="416"/>
            <ac:spMk id="4" creationId="{4FBCEDDC-B06A-469E-B0CD-C16E9BC2B145}"/>
          </ac:spMkLst>
        </pc:spChg>
        <pc:spChg chg="mod">
          <ac:chgData name="Lưu Biêu Nghị" userId="1153dc81-a874-482b-8ff0-c7b7825943a6" providerId="ADAL" clId="{01273020-4427-4800-A3FB-954423FABBAF}" dt="2020-07-17T00:00:56.387" v="4725"/>
          <ac:spMkLst>
            <pc:docMk/>
            <pc:sldMk cId="3992193686" sldId="416"/>
            <ac:spMk id="5" creationId="{36A6ADC3-12A1-4BAC-99C7-80B139563E59}"/>
          </ac:spMkLst>
        </pc:spChg>
        <pc:picChg chg="add del mod">
          <ac:chgData name="Lưu Biêu Nghị" userId="1153dc81-a874-482b-8ff0-c7b7825943a6" providerId="ADAL" clId="{01273020-4427-4800-A3FB-954423FABBAF}" dt="2020-07-16T23:59:49.794" v="4710" actId="478"/>
          <ac:picMkLst>
            <pc:docMk/>
            <pc:sldMk cId="3992193686" sldId="416"/>
            <ac:picMk id="6" creationId="{9C0DBF18-157D-4AD0-A6B2-861732F65CC4}"/>
          </ac:picMkLst>
        </pc:picChg>
        <pc:picChg chg="add mod">
          <ac:chgData name="Lưu Biêu Nghị" userId="1153dc81-a874-482b-8ff0-c7b7825943a6" providerId="ADAL" clId="{01273020-4427-4800-A3FB-954423FABBAF}" dt="2020-07-16T23:59:56.452" v="4712"/>
          <ac:picMkLst>
            <pc:docMk/>
            <pc:sldMk cId="3992193686" sldId="416"/>
            <ac:picMk id="7" creationId="{EA1B2A17-8DA7-481D-871B-4ED0220067B7}"/>
          </ac:picMkLst>
        </pc:picChg>
        <pc:picChg chg="add mod">
          <ac:chgData name="Lưu Biêu Nghị" userId="1153dc81-a874-482b-8ff0-c7b7825943a6" providerId="ADAL" clId="{01273020-4427-4800-A3FB-954423FABBAF}" dt="2020-07-17T00:01:05.446" v="4727" actId="1076"/>
          <ac:picMkLst>
            <pc:docMk/>
            <pc:sldMk cId="3992193686" sldId="416"/>
            <ac:picMk id="8" creationId="{6DB406C6-8FF1-4CBF-8D55-EDFF49A659F5}"/>
          </ac:picMkLst>
        </pc:picChg>
        <pc:picChg chg="add del mod">
          <ac:chgData name="Lưu Biêu Nghị" userId="1153dc81-a874-482b-8ff0-c7b7825943a6" providerId="ADAL" clId="{01273020-4427-4800-A3FB-954423FABBAF}" dt="2020-07-17T00:00:40.791" v="4721" actId="478"/>
          <ac:picMkLst>
            <pc:docMk/>
            <pc:sldMk cId="3992193686" sldId="416"/>
            <ac:picMk id="9" creationId="{D44097F9-C6B4-4D44-A5DC-0D519EBBD34C}"/>
          </ac:picMkLst>
        </pc:picChg>
      </pc:sldChg>
      <pc:sldChg chg="addSp delSp modSp add mod">
        <pc:chgData name="Lưu Biêu Nghị" userId="1153dc81-a874-482b-8ff0-c7b7825943a6" providerId="ADAL" clId="{01273020-4427-4800-A3FB-954423FABBAF}" dt="2020-07-17T00:02:17.727" v="4759" actId="1076"/>
        <pc:sldMkLst>
          <pc:docMk/>
          <pc:sldMk cId="846685332" sldId="417"/>
        </pc:sldMkLst>
        <pc:spChg chg="mod">
          <ac:chgData name="Lưu Biêu Nghị" userId="1153dc81-a874-482b-8ff0-c7b7825943a6" providerId="ADAL" clId="{01273020-4427-4800-A3FB-954423FABBAF}" dt="2020-07-17T00:02:04.835" v="4755"/>
          <ac:spMkLst>
            <pc:docMk/>
            <pc:sldMk cId="846685332" sldId="417"/>
            <ac:spMk id="5" creationId="{36A6ADC3-12A1-4BAC-99C7-80B139563E59}"/>
          </ac:spMkLst>
        </pc:spChg>
        <pc:picChg chg="add mod">
          <ac:chgData name="Lưu Biêu Nghị" userId="1153dc81-a874-482b-8ff0-c7b7825943a6" providerId="ADAL" clId="{01273020-4427-4800-A3FB-954423FABBAF}" dt="2020-07-17T00:02:17.727" v="4759" actId="1076"/>
          <ac:picMkLst>
            <pc:docMk/>
            <pc:sldMk cId="846685332" sldId="417"/>
            <ac:picMk id="6" creationId="{7ED10569-7452-48F9-8B74-3FBF0EB753B1}"/>
          </ac:picMkLst>
        </pc:picChg>
        <pc:picChg chg="del mod">
          <ac:chgData name="Lưu Biêu Nghị" userId="1153dc81-a874-482b-8ff0-c7b7825943a6" providerId="ADAL" clId="{01273020-4427-4800-A3FB-954423FABBAF}" dt="2020-07-17T00:02:01.350" v="4754" actId="478"/>
          <ac:picMkLst>
            <pc:docMk/>
            <pc:sldMk cId="846685332" sldId="417"/>
            <ac:picMk id="8" creationId="{6DB406C6-8FF1-4CBF-8D55-EDFF49A659F5}"/>
          </ac:picMkLst>
        </pc:picChg>
      </pc:sldChg>
      <pc:sldChg chg="delSp modSp add mod">
        <pc:chgData name="Lưu Biêu Nghị" userId="1153dc81-a874-482b-8ff0-c7b7825943a6" providerId="ADAL" clId="{01273020-4427-4800-A3FB-954423FABBAF}" dt="2020-07-17T00:03:17.630" v="4784" actId="122"/>
        <pc:sldMkLst>
          <pc:docMk/>
          <pc:sldMk cId="536291052" sldId="418"/>
        </pc:sldMkLst>
        <pc:spChg chg="del">
          <ac:chgData name="Lưu Biêu Nghị" userId="1153dc81-a874-482b-8ff0-c7b7825943a6" providerId="ADAL" clId="{01273020-4427-4800-A3FB-954423FABBAF}" dt="2020-07-17T00:02:26.495" v="4762" actId="478"/>
          <ac:spMkLst>
            <pc:docMk/>
            <pc:sldMk cId="536291052" sldId="418"/>
            <ac:spMk id="3" creationId="{068BA3FE-0324-48AE-8A3E-566D3419277F}"/>
          </ac:spMkLst>
        </pc:spChg>
        <pc:spChg chg="mod">
          <ac:chgData name="Lưu Biêu Nghị" userId="1153dc81-a874-482b-8ff0-c7b7825943a6" providerId="ADAL" clId="{01273020-4427-4800-A3FB-954423FABBAF}" dt="2020-07-17T00:03:17.630" v="4784" actId="122"/>
          <ac:spMkLst>
            <pc:docMk/>
            <pc:sldMk cId="536291052" sldId="418"/>
            <ac:spMk id="5" creationId="{36A6ADC3-12A1-4BAC-99C7-80B139563E59}"/>
          </ac:spMkLst>
        </pc:spChg>
        <pc:picChg chg="del">
          <ac:chgData name="Lưu Biêu Nghị" userId="1153dc81-a874-482b-8ff0-c7b7825943a6" providerId="ADAL" clId="{01273020-4427-4800-A3FB-954423FABBAF}" dt="2020-07-17T00:02:24.616" v="4761" actId="478"/>
          <ac:picMkLst>
            <pc:docMk/>
            <pc:sldMk cId="536291052" sldId="418"/>
            <ac:picMk id="6" creationId="{7ED10569-7452-48F9-8B74-3FBF0EB753B1}"/>
          </ac:picMkLst>
        </pc:picChg>
      </pc:sldChg>
      <pc:sldChg chg="modSp add mod ord">
        <pc:chgData name="Lưu Biêu Nghị" userId="1153dc81-a874-482b-8ff0-c7b7825943a6" providerId="ADAL" clId="{01273020-4427-4800-A3FB-954423FABBAF}" dt="2020-07-17T00:04:47.995" v="4814" actId="20577"/>
        <pc:sldMkLst>
          <pc:docMk/>
          <pc:sldMk cId="4259678942" sldId="419"/>
        </pc:sldMkLst>
        <pc:spChg chg="mod">
          <ac:chgData name="Lưu Biêu Nghị" userId="1153dc81-a874-482b-8ff0-c7b7825943a6" providerId="ADAL" clId="{01273020-4427-4800-A3FB-954423FABBAF}" dt="2020-07-17T00:04:47.995" v="4814" actId="20577"/>
          <ac:spMkLst>
            <pc:docMk/>
            <pc:sldMk cId="4259678942" sldId="419"/>
            <ac:spMk id="2" creationId="{F36E4835-9A50-49D1-B1D3-84222477956A}"/>
          </ac:spMkLst>
        </pc:spChg>
      </pc:sldChg>
      <pc:sldChg chg="modSp add mod ord">
        <pc:chgData name="Lưu Biêu Nghị" userId="1153dc81-a874-482b-8ff0-c7b7825943a6" providerId="ADAL" clId="{01273020-4427-4800-A3FB-954423FABBAF}" dt="2020-07-17T00:13:33.928" v="4986" actId="20577"/>
        <pc:sldMkLst>
          <pc:docMk/>
          <pc:sldMk cId="3085877322" sldId="420"/>
        </pc:sldMkLst>
        <pc:spChg chg="mod">
          <ac:chgData name="Lưu Biêu Nghị" userId="1153dc81-a874-482b-8ff0-c7b7825943a6" providerId="ADAL" clId="{01273020-4427-4800-A3FB-954423FABBAF}" dt="2020-07-17T00:05:08.632" v="4831" actId="20577"/>
          <ac:spMkLst>
            <pc:docMk/>
            <pc:sldMk cId="3085877322" sldId="420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7T00:13:33.928" v="4986" actId="20577"/>
          <ac:spMkLst>
            <pc:docMk/>
            <pc:sldMk cId="3085877322" sldId="420"/>
            <ac:spMk id="5" creationId="{36A6ADC3-12A1-4BAC-99C7-80B139563E59}"/>
          </ac:spMkLst>
        </pc:spChg>
      </pc:sldChg>
      <pc:sldChg chg="addSp modSp add mod">
        <pc:chgData name="Lưu Biêu Nghị" userId="1153dc81-a874-482b-8ff0-c7b7825943a6" providerId="ADAL" clId="{01273020-4427-4800-A3FB-954423FABBAF}" dt="2020-07-17T00:17:27.492" v="5102" actId="20577"/>
        <pc:sldMkLst>
          <pc:docMk/>
          <pc:sldMk cId="3603062944" sldId="421"/>
        </pc:sldMkLst>
        <pc:spChg chg="mod">
          <ac:chgData name="Lưu Biêu Nghị" userId="1153dc81-a874-482b-8ff0-c7b7825943a6" providerId="ADAL" clId="{01273020-4427-4800-A3FB-954423FABBAF}" dt="2020-07-17T00:14:59.546" v="5029" actId="20577"/>
          <ac:spMkLst>
            <pc:docMk/>
            <pc:sldMk cId="3603062944" sldId="421"/>
            <ac:spMk id="2" creationId="{F36E4835-9A50-49D1-B1D3-84222477956A}"/>
          </ac:spMkLst>
        </pc:spChg>
        <pc:spChg chg="mod">
          <ac:chgData name="Lưu Biêu Nghị" userId="1153dc81-a874-482b-8ff0-c7b7825943a6" providerId="ADAL" clId="{01273020-4427-4800-A3FB-954423FABBAF}" dt="2020-07-17T00:17:27.492" v="5102" actId="20577"/>
          <ac:spMkLst>
            <pc:docMk/>
            <pc:sldMk cId="3603062944" sldId="421"/>
            <ac:spMk id="5" creationId="{36A6ADC3-12A1-4BAC-99C7-80B139563E59}"/>
          </ac:spMkLst>
        </pc:spChg>
        <pc:picChg chg="add mod">
          <ac:chgData name="Lưu Biêu Nghị" userId="1153dc81-a874-482b-8ff0-c7b7825943a6" providerId="ADAL" clId="{01273020-4427-4800-A3FB-954423FABBAF}" dt="2020-07-17T00:15:33.411" v="5046" actId="1076"/>
          <ac:picMkLst>
            <pc:docMk/>
            <pc:sldMk cId="3603062944" sldId="421"/>
            <ac:picMk id="4" creationId="{18939097-4CF0-4760-B549-5A973BD5E360}"/>
          </ac:picMkLst>
        </pc:picChg>
        <pc:picChg chg="add mod">
          <ac:chgData name="Lưu Biêu Nghị" userId="1153dc81-a874-482b-8ff0-c7b7825943a6" providerId="ADAL" clId="{01273020-4427-4800-A3FB-954423FABBAF}" dt="2020-07-17T00:16:47.235" v="5092" actId="1076"/>
          <ac:picMkLst>
            <pc:docMk/>
            <pc:sldMk cId="3603062944" sldId="421"/>
            <ac:picMk id="6" creationId="{6C139264-9FB8-4E83-AD28-C849AE63CB78}"/>
          </ac:picMkLst>
        </pc:picChg>
      </pc:sldChg>
      <pc:sldChg chg="addSp delSp modSp add mod">
        <pc:chgData name="Lưu Biêu Nghị" userId="1153dc81-a874-482b-8ff0-c7b7825943a6" providerId="ADAL" clId="{01273020-4427-4800-A3FB-954423FABBAF}" dt="2020-07-17T00:18:16.387" v="5130" actId="1076"/>
        <pc:sldMkLst>
          <pc:docMk/>
          <pc:sldMk cId="3928388308" sldId="422"/>
        </pc:sldMkLst>
        <pc:spChg chg="mod">
          <ac:chgData name="Lưu Biêu Nghị" userId="1153dc81-a874-482b-8ff0-c7b7825943a6" providerId="ADAL" clId="{01273020-4427-4800-A3FB-954423FABBAF}" dt="2020-07-17T00:18:07.498" v="5126" actId="14100"/>
          <ac:spMkLst>
            <pc:docMk/>
            <pc:sldMk cId="3928388308" sldId="422"/>
            <ac:spMk id="5" creationId="{36A6ADC3-12A1-4BAC-99C7-80B139563E59}"/>
          </ac:spMkLst>
        </pc:spChg>
        <pc:picChg chg="del">
          <ac:chgData name="Lưu Biêu Nghị" userId="1153dc81-a874-482b-8ff0-c7b7825943a6" providerId="ADAL" clId="{01273020-4427-4800-A3FB-954423FABBAF}" dt="2020-07-17T00:17:01.966" v="5097" actId="478"/>
          <ac:picMkLst>
            <pc:docMk/>
            <pc:sldMk cId="3928388308" sldId="422"/>
            <ac:picMk id="4" creationId="{18939097-4CF0-4760-B549-5A973BD5E360}"/>
          </ac:picMkLst>
        </pc:picChg>
        <pc:picChg chg="del">
          <ac:chgData name="Lưu Biêu Nghị" userId="1153dc81-a874-482b-8ff0-c7b7825943a6" providerId="ADAL" clId="{01273020-4427-4800-A3FB-954423FABBAF}" dt="2020-07-17T00:17:05.288" v="5100" actId="478"/>
          <ac:picMkLst>
            <pc:docMk/>
            <pc:sldMk cId="3928388308" sldId="422"/>
            <ac:picMk id="6" creationId="{6C139264-9FB8-4E83-AD28-C849AE63CB78}"/>
          </ac:picMkLst>
        </pc:picChg>
        <pc:picChg chg="add mod">
          <ac:chgData name="Lưu Biêu Nghị" userId="1153dc81-a874-482b-8ff0-c7b7825943a6" providerId="ADAL" clId="{01273020-4427-4800-A3FB-954423FABBAF}" dt="2020-07-17T00:18:16.387" v="5130" actId="1076"/>
          <ac:picMkLst>
            <pc:docMk/>
            <pc:sldMk cId="3928388308" sldId="422"/>
            <ac:picMk id="7" creationId="{712C4276-A8D1-4E0D-8296-230F6BEA6157}"/>
          </ac:picMkLst>
        </pc:picChg>
      </pc:sldChg>
      <pc:sldChg chg="addSp delSp modSp add mod ord">
        <pc:chgData name="Lưu Biêu Nghị" userId="1153dc81-a874-482b-8ff0-c7b7825943a6" providerId="ADAL" clId="{01273020-4427-4800-A3FB-954423FABBAF}" dt="2020-07-17T00:20:38.013" v="5276" actId="1076"/>
        <pc:sldMkLst>
          <pc:docMk/>
          <pc:sldMk cId="3597269046" sldId="423"/>
        </pc:sldMkLst>
        <pc:spChg chg="mod">
          <ac:chgData name="Lưu Biêu Nghị" userId="1153dc81-a874-482b-8ff0-c7b7825943a6" providerId="ADAL" clId="{01273020-4427-4800-A3FB-954423FABBAF}" dt="2020-07-17T00:20:02.333" v="5271"/>
          <ac:spMkLst>
            <pc:docMk/>
            <pc:sldMk cId="3597269046" sldId="423"/>
            <ac:spMk id="5" creationId="{36A6ADC3-12A1-4BAC-99C7-80B139563E59}"/>
          </ac:spMkLst>
        </pc:spChg>
        <pc:picChg chg="del">
          <ac:chgData name="Lưu Biêu Nghị" userId="1153dc81-a874-482b-8ff0-c7b7825943a6" providerId="ADAL" clId="{01273020-4427-4800-A3FB-954423FABBAF}" dt="2020-07-17T00:18:47.838" v="5198" actId="478"/>
          <ac:picMkLst>
            <pc:docMk/>
            <pc:sldMk cId="3597269046" sldId="423"/>
            <ac:picMk id="4" creationId="{18939097-4CF0-4760-B549-5A973BD5E360}"/>
          </ac:picMkLst>
        </pc:picChg>
        <pc:picChg chg="del">
          <ac:chgData name="Lưu Biêu Nghị" userId="1153dc81-a874-482b-8ff0-c7b7825943a6" providerId="ADAL" clId="{01273020-4427-4800-A3FB-954423FABBAF}" dt="2020-07-17T00:20:14.695" v="5272" actId="478"/>
          <ac:picMkLst>
            <pc:docMk/>
            <pc:sldMk cId="3597269046" sldId="423"/>
            <ac:picMk id="6" creationId="{6C139264-9FB8-4E83-AD28-C849AE63CB78}"/>
          </ac:picMkLst>
        </pc:picChg>
        <pc:picChg chg="add mod">
          <ac:chgData name="Lưu Biêu Nghị" userId="1153dc81-a874-482b-8ff0-c7b7825943a6" providerId="ADAL" clId="{01273020-4427-4800-A3FB-954423FABBAF}" dt="2020-07-17T00:18:59.801" v="5201" actId="1076"/>
          <ac:picMkLst>
            <pc:docMk/>
            <pc:sldMk cId="3597269046" sldId="423"/>
            <ac:picMk id="7" creationId="{8FE228B6-283B-4E6D-9F5C-D33578660D18}"/>
          </ac:picMkLst>
        </pc:picChg>
        <pc:picChg chg="add mod">
          <ac:chgData name="Lưu Biêu Nghị" userId="1153dc81-a874-482b-8ff0-c7b7825943a6" providerId="ADAL" clId="{01273020-4427-4800-A3FB-954423FABBAF}" dt="2020-07-17T00:20:38.013" v="5276" actId="1076"/>
          <ac:picMkLst>
            <pc:docMk/>
            <pc:sldMk cId="3597269046" sldId="423"/>
            <ac:picMk id="8" creationId="{59FB6E5A-7BDD-4BAD-99F8-EA4896A72A50}"/>
          </ac:picMkLst>
        </pc:picChg>
      </pc:sldChg>
      <pc:sldChg chg="addSp delSp modSp add mod">
        <pc:chgData name="Lưu Biêu Nghị" userId="1153dc81-a874-482b-8ff0-c7b7825943a6" providerId="ADAL" clId="{01273020-4427-4800-A3FB-954423FABBAF}" dt="2020-07-17T00:44:46.689" v="5366" actId="207"/>
        <pc:sldMkLst>
          <pc:docMk/>
          <pc:sldMk cId="208117366" sldId="424"/>
        </pc:sldMkLst>
        <pc:spChg chg="mod">
          <ac:chgData name="Lưu Biêu Nghị" userId="1153dc81-a874-482b-8ff0-c7b7825943a6" providerId="ADAL" clId="{01273020-4427-4800-A3FB-954423FABBAF}" dt="2020-07-17T00:21:27.463" v="5327" actId="20577"/>
          <ac:spMkLst>
            <pc:docMk/>
            <pc:sldMk cId="208117366" sldId="424"/>
            <ac:spMk id="2" creationId="{F36E4835-9A50-49D1-B1D3-84222477956A}"/>
          </ac:spMkLst>
        </pc:spChg>
        <pc:spChg chg="add del mod">
          <ac:chgData name="Lưu Biêu Nghị" userId="1153dc81-a874-482b-8ff0-c7b7825943a6" providerId="ADAL" clId="{01273020-4427-4800-A3FB-954423FABBAF}" dt="2020-07-17T00:42:46.435" v="5328" actId="478"/>
          <ac:spMkLst>
            <pc:docMk/>
            <pc:sldMk cId="208117366" sldId="424"/>
            <ac:spMk id="4" creationId="{0E05F230-66EC-40D8-B6F6-83443571F275}"/>
          </ac:spMkLst>
        </pc:spChg>
        <pc:spChg chg="del">
          <ac:chgData name="Lưu Biêu Nghị" userId="1153dc81-a874-482b-8ff0-c7b7825943a6" providerId="ADAL" clId="{01273020-4427-4800-A3FB-954423FABBAF}" dt="2020-07-17T00:21:15.799" v="5280" actId="478"/>
          <ac:spMkLst>
            <pc:docMk/>
            <pc:sldMk cId="208117366" sldId="424"/>
            <ac:spMk id="5" creationId="{36A6ADC3-12A1-4BAC-99C7-80B139563E59}"/>
          </ac:spMkLst>
        </pc:spChg>
        <pc:graphicFrameChg chg="add del mod">
          <ac:chgData name="Lưu Biêu Nghị" userId="1153dc81-a874-482b-8ff0-c7b7825943a6" providerId="ADAL" clId="{01273020-4427-4800-A3FB-954423FABBAF}" dt="2020-07-17T00:43:48.898" v="5332" actId="478"/>
          <ac:graphicFrameMkLst>
            <pc:docMk/>
            <pc:sldMk cId="208117366" sldId="424"/>
            <ac:graphicFrameMk id="6" creationId="{33241A9F-0C7C-46C2-A49A-807D8C21A149}"/>
          </ac:graphicFrameMkLst>
        </pc:graphicFrameChg>
        <pc:graphicFrameChg chg="add mod modGraphic">
          <ac:chgData name="Lưu Biêu Nghị" userId="1153dc81-a874-482b-8ff0-c7b7825943a6" providerId="ADAL" clId="{01273020-4427-4800-A3FB-954423FABBAF}" dt="2020-07-17T00:44:46.689" v="5366" actId="207"/>
          <ac:graphicFrameMkLst>
            <pc:docMk/>
            <pc:sldMk cId="208117366" sldId="424"/>
            <ac:graphicFrameMk id="11" creationId="{713C3436-8752-42CD-B588-3A26222C75FE}"/>
          </ac:graphicFrameMkLst>
        </pc:graphicFrameChg>
        <pc:picChg chg="del">
          <ac:chgData name="Lưu Biêu Nghị" userId="1153dc81-a874-482b-8ff0-c7b7825943a6" providerId="ADAL" clId="{01273020-4427-4800-A3FB-954423FABBAF}" dt="2020-07-17T00:21:15.799" v="5280" actId="478"/>
          <ac:picMkLst>
            <pc:docMk/>
            <pc:sldMk cId="208117366" sldId="424"/>
            <ac:picMk id="7" creationId="{8FE228B6-283B-4E6D-9F5C-D33578660D18}"/>
          </ac:picMkLst>
        </pc:picChg>
        <pc:picChg chg="del">
          <ac:chgData name="Lưu Biêu Nghị" userId="1153dc81-a874-482b-8ff0-c7b7825943a6" providerId="ADAL" clId="{01273020-4427-4800-A3FB-954423FABBAF}" dt="2020-07-17T00:21:15.799" v="5280" actId="478"/>
          <ac:picMkLst>
            <pc:docMk/>
            <pc:sldMk cId="208117366" sldId="424"/>
            <ac:picMk id="8" creationId="{59FB6E5A-7BDD-4BAD-99F8-EA4896A72A50}"/>
          </ac:picMkLst>
        </pc:picChg>
      </pc:sldChg>
      <pc:sldChg chg="modSp add mod">
        <pc:chgData name="Lưu Biêu Nghị" userId="1153dc81-a874-482b-8ff0-c7b7825943a6" providerId="ADAL" clId="{01273020-4427-4800-A3FB-954423FABBAF}" dt="2020-07-17T00:46:32.714" v="5386" actId="14100"/>
        <pc:sldMkLst>
          <pc:docMk/>
          <pc:sldMk cId="150121389" sldId="425"/>
        </pc:sldMkLst>
        <pc:graphicFrameChg chg="mod modGraphic">
          <ac:chgData name="Lưu Biêu Nghị" userId="1153dc81-a874-482b-8ff0-c7b7825943a6" providerId="ADAL" clId="{01273020-4427-4800-A3FB-954423FABBAF}" dt="2020-07-17T00:46:32.714" v="5386" actId="14100"/>
          <ac:graphicFrameMkLst>
            <pc:docMk/>
            <pc:sldMk cId="150121389" sldId="425"/>
            <ac:graphicFrameMk id="11" creationId="{713C3436-8752-42CD-B588-3A26222C75FE}"/>
          </ac:graphicFrameMkLst>
        </pc:graphicFrameChg>
      </pc:sldChg>
      <pc:sldChg chg="add del">
        <pc:chgData name="Lưu Biêu Nghị" userId="1153dc81-a874-482b-8ff0-c7b7825943a6" providerId="ADAL" clId="{01273020-4427-4800-A3FB-954423FABBAF}" dt="2020-07-17T00:45:09.666" v="5368"/>
        <pc:sldMkLst>
          <pc:docMk/>
          <pc:sldMk cId="4259312213" sldId="425"/>
        </pc:sldMkLst>
      </pc:sldChg>
      <pc:sldChg chg="addSp modSp add mod ord">
        <pc:chgData name="Lưu Biêu Nghị" userId="1153dc81-a874-482b-8ff0-c7b7825943a6" providerId="ADAL" clId="{01273020-4427-4800-A3FB-954423FABBAF}" dt="2020-07-17T00:47:37.917" v="5489" actId="20577"/>
        <pc:sldMkLst>
          <pc:docMk/>
          <pc:sldMk cId="2902294658" sldId="426"/>
        </pc:sldMkLst>
        <pc:graphicFrameChg chg="mod modGraphic">
          <ac:chgData name="Lưu Biêu Nghị" userId="1153dc81-a874-482b-8ff0-c7b7825943a6" providerId="ADAL" clId="{01273020-4427-4800-A3FB-954423FABBAF}" dt="2020-07-17T00:47:37.917" v="5489" actId="20577"/>
          <ac:graphicFrameMkLst>
            <pc:docMk/>
            <pc:sldMk cId="2902294658" sldId="426"/>
            <ac:graphicFrameMk id="11" creationId="{713C3436-8752-42CD-B588-3A26222C75FE}"/>
          </ac:graphicFrameMkLst>
        </pc:graphicFrameChg>
        <pc:picChg chg="add mod">
          <ac:chgData name="Lưu Biêu Nghị" userId="1153dc81-a874-482b-8ff0-c7b7825943a6" providerId="ADAL" clId="{01273020-4427-4800-A3FB-954423FABBAF}" dt="2020-07-17T00:47:34.406" v="5484" actId="1076"/>
          <ac:picMkLst>
            <pc:docMk/>
            <pc:sldMk cId="2902294658" sldId="426"/>
            <ac:picMk id="3" creationId="{0E6EA4C7-C9B7-48A0-954E-CCB3A95293E0}"/>
          </ac:picMkLst>
        </pc:picChg>
        <pc:picChg chg="add mod">
          <ac:chgData name="Lưu Biêu Nghị" userId="1153dc81-a874-482b-8ff0-c7b7825943a6" providerId="ADAL" clId="{01273020-4427-4800-A3FB-954423FABBAF}" dt="2020-07-17T00:47:24.038" v="5480" actId="1037"/>
          <ac:picMkLst>
            <pc:docMk/>
            <pc:sldMk cId="2902294658" sldId="426"/>
            <ac:picMk id="4" creationId="{C9091C9C-23D7-4F15-A343-8804EC95062F}"/>
          </ac:picMkLst>
        </pc:picChg>
        <pc:picChg chg="add mod">
          <ac:chgData name="Lưu Biêu Nghị" userId="1153dc81-a874-482b-8ff0-c7b7825943a6" providerId="ADAL" clId="{01273020-4427-4800-A3FB-954423FABBAF}" dt="2020-07-17T00:47:29.148" v="5482"/>
          <ac:picMkLst>
            <pc:docMk/>
            <pc:sldMk cId="2902294658" sldId="426"/>
            <ac:picMk id="5" creationId="{E5B8BABB-FBDF-49A4-AF7A-7FFE098DFC27}"/>
          </ac:picMkLst>
        </pc:picChg>
      </pc:sldChg>
      <pc:sldChg chg="add del">
        <pc:chgData name="Lưu Biêu Nghị" userId="1153dc81-a874-482b-8ff0-c7b7825943a6" providerId="ADAL" clId="{01273020-4427-4800-A3FB-954423FABBAF}" dt="2020-07-17T00:46:17.853" v="5379" actId="47"/>
        <pc:sldMkLst>
          <pc:docMk/>
          <pc:sldMk cId="3009427479" sldId="426"/>
        </pc:sldMkLst>
      </pc:sldChg>
      <pc:sldChg chg="modSp add mod">
        <pc:chgData name="Lưu Biêu Nghị" userId="1153dc81-a874-482b-8ff0-c7b7825943a6" providerId="ADAL" clId="{01273020-4427-4800-A3FB-954423FABBAF}" dt="2020-07-17T09:36:09.814" v="5537" actId="207"/>
        <pc:sldMkLst>
          <pc:docMk/>
          <pc:sldMk cId="3377902102" sldId="427"/>
        </pc:sldMkLst>
        <pc:graphicFrameChg chg="mod modGraphic">
          <ac:chgData name="Lưu Biêu Nghị" userId="1153dc81-a874-482b-8ff0-c7b7825943a6" providerId="ADAL" clId="{01273020-4427-4800-A3FB-954423FABBAF}" dt="2020-07-17T09:36:09.814" v="5537" actId="207"/>
          <ac:graphicFrameMkLst>
            <pc:docMk/>
            <pc:sldMk cId="3377902102" sldId="427"/>
            <ac:graphicFrameMk id="3" creationId="{44EF6130-4319-4A3E-BA81-2242BD989474}"/>
          </ac:graphicFrameMkLst>
        </pc:graphicFrameChg>
      </pc:sldChg>
    </pc:docChg>
  </pc:docChgLst>
  <pc:docChgLst>
    <pc:chgData name="Hải" userId="8dc1f3a0-d2da-4e99-90f9-2a8ede298c19" providerId="ADAL" clId="{7C144B5A-C678-4C82-AEC1-9FCE0758E11D}"/>
    <pc:docChg chg="undo redo custSel addSld delSld modSld sldOrd">
      <pc:chgData name="Hải" userId="8dc1f3a0-d2da-4e99-90f9-2a8ede298c19" providerId="ADAL" clId="{7C144B5A-C678-4C82-AEC1-9FCE0758E11D}" dt="2020-07-17T01:26:16.925" v="5471" actId="20577"/>
      <pc:docMkLst>
        <pc:docMk/>
      </pc:docMkLst>
      <pc:sldChg chg="modSp mod">
        <pc:chgData name="Hải" userId="8dc1f3a0-d2da-4e99-90f9-2a8ede298c19" providerId="ADAL" clId="{7C144B5A-C678-4C82-AEC1-9FCE0758E11D}" dt="2020-07-12T13:50:51.593" v="5272" actId="14100"/>
        <pc:sldMkLst>
          <pc:docMk/>
          <pc:sldMk cId="3545817541" sldId="257"/>
        </pc:sldMkLst>
        <pc:spChg chg="mod">
          <ac:chgData name="Hải" userId="8dc1f3a0-d2da-4e99-90f9-2a8ede298c19" providerId="ADAL" clId="{7C144B5A-C678-4C82-AEC1-9FCE0758E11D}" dt="2020-07-12T13:50:23.410" v="5263" actId="14100"/>
          <ac:spMkLst>
            <pc:docMk/>
            <pc:sldMk cId="3545817541" sldId="257"/>
            <ac:spMk id="7" creationId="{3E5DBEE6-3A8A-48DA-9384-9E98AC591EE0}"/>
          </ac:spMkLst>
        </pc:spChg>
        <pc:spChg chg="mod">
          <ac:chgData name="Hải" userId="8dc1f3a0-d2da-4e99-90f9-2a8ede298c19" providerId="ADAL" clId="{7C144B5A-C678-4C82-AEC1-9FCE0758E11D}" dt="2020-07-12T13:50:37.249" v="5266"/>
          <ac:spMkLst>
            <pc:docMk/>
            <pc:sldMk cId="3545817541" sldId="257"/>
            <ac:spMk id="8" creationId="{13DFA51F-CECB-4F57-A7C1-4E501875A750}"/>
          </ac:spMkLst>
        </pc:spChg>
        <pc:spChg chg="mod">
          <ac:chgData name="Hải" userId="8dc1f3a0-d2da-4e99-90f9-2a8ede298c19" providerId="ADAL" clId="{7C144B5A-C678-4C82-AEC1-9FCE0758E11D}" dt="2020-07-12T13:50:51.593" v="5272" actId="14100"/>
          <ac:spMkLst>
            <pc:docMk/>
            <pc:sldMk cId="3545817541" sldId="257"/>
            <ac:spMk id="9" creationId="{D241C0F3-A989-4402-AF22-3FCBC382248E}"/>
          </ac:spMkLst>
        </pc:spChg>
      </pc:sldChg>
      <pc:sldChg chg="modSp mod">
        <pc:chgData name="Hải" userId="8dc1f3a0-d2da-4e99-90f9-2a8ede298c19" providerId="ADAL" clId="{7C144B5A-C678-4C82-AEC1-9FCE0758E11D}" dt="2020-07-07T13:23:43.918" v="4921" actId="20577"/>
        <pc:sldMkLst>
          <pc:docMk/>
          <pc:sldMk cId="2141236007" sldId="258"/>
        </pc:sldMkLst>
        <pc:spChg chg="mod">
          <ac:chgData name="Hải" userId="8dc1f3a0-d2da-4e99-90f9-2a8ede298c19" providerId="ADAL" clId="{7C144B5A-C678-4C82-AEC1-9FCE0758E11D}" dt="2020-07-07T13:18:55.951" v="4775" actId="20577"/>
          <ac:spMkLst>
            <pc:docMk/>
            <pc:sldMk cId="2141236007" sldId="258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13:23:43.918" v="4921" actId="20577"/>
          <ac:spMkLst>
            <pc:docMk/>
            <pc:sldMk cId="2141236007" sldId="258"/>
            <ac:spMk id="3" creationId="{A9399C27-775E-4BD5-B73D-E9623AFD0258}"/>
          </ac:spMkLst>
        </pc:spChg>
      </pc:sldChg>
      <pc:sldChg chg="modSp mod">
        <pc:chgData name="Hải" userId="8dc1f3a0-d2da-4e99-90f9-2a8ede298c19" providerId="ADAL" clId="{7C144B5A-C678-4C82-AEC1-9FCE0758E11D}" dt="2020-07-17T01:23:36.545" v="5443" actId="20577"/>
        <pc:sldMkLst>
          <pc:docMk/>
          <pc:sldMk cId="1200510626" sldId="349"/>
        </pc:sldMkLst>
        <pc:spChg chg="mod">
          <ac:chgData name="Hải" userId="8dc1f3a0-d2da-4e99-90f9-2a8ede298c19" providerId="ADAL" clId="{7C144B5A-C678-4C82-AEC1-9FCE0758E11D}" dt="2020-07-17T01:23:36.545" v="5443" actId="20577"/>
          <ac:spMkLst>
            <pc:docMk/>
            <pc:sldMk cId="1200510626" sldId="349"/>
            <ac:spMk id="2" creationId="{F36E4835-9A50-49D1-B1D3-84222477956A}"/>
          </ac:spMkLst>
        </pc:spChg>
      </pc:sldChg>
      <pc:sldChg chg="modSp mod">
        <pc:chgData name="Hải" userId="8dc1f3a0-d2da-4e99-90f9-2a8ede298c19" providerId="ADAL" clId="{7C144B5A-C678-4C82-AEC1-9FCE0758E11D}" dt="2020-07-17T01:24:28.497" v="5445" actId="20577"/>
        <pc:sldMkLst>
          <pc:docMk/>
          <pc:sldMk cId="3154617167" sldId="350"/>
        </pc:sldMkLst>
        <pc:spChg chg="mod">
          <ac:chgData name="Hải" userId="8dc1f3a0-d2da-4e99-90f9-2a8ede298c19" providerId="ADAL" clId="{7C144B5A-C678-4C82-AEC1-9FCE0758E11D}" dt="2020-07-17T01:24:28.497" v="5445" actId="20577"/>
          <ac:spMkLst>
            <pc:docMk/>
            <pc:sldMk cId="3154617167" sldId="350"/>
            <ac:spMk id="2" creationId="{F36E4835-9A50-49D1-B1D3-84222477956A}"/>
          </ac:spMkLst>
        </pc:spChg>
      </pc:sldChg>
      <pc:sldChg chg="modSp mod">
        <pc:chgData name="Hải" userId="8dc1f3a0-d2da-4e99-90f9-2a8ede298c19" providerId="ADAL" clId="{7C144B5A-C678-4C82-AEC1-9FCE0758E11D}" dt="2020-07-17T01:24:31.057" v="5446" actId="20577"/>
        <pc:sldMkLst>
          <pc:docMk/>
          <pc:sldMk cId="3581104120" sldId="351"/>
        </pc:sldMkLst>
        <pc:spChg chg="mod">
          <ac:chgData name="Hải" userId="8dc1f3a0-d2da-4e99-90f9-2a8ede298c19" providerId="ADAL" clId="{7C144B5A-C678-4C82-AEC1-9FCE0758E11D}" dt="2020-07-17T01:24:31.057" v="5446" actId="20577"/>
          <ac:spMkLst>
            <pc:docMk/>
            <pc:sldMk cId="3581104120" sldId="351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17T01:23:23.100" v="5441" actId="2710"/>
          <ac:spMkLst>
            <pc:docMk/>
            <pc:sldMk cId="3581104120" sldId="351"/>
            <ac:spMk id="3" creationId="{A9399C27-775E-4BD5-B73D-E9623AFD0258}"/>
          </ac:spMkLst>
        </pc:spChg>
      </pc:sldChg>
      <pc:sldChg chg="modSp mod">
        <pc:chgData name="Hải" userId="8dc1f3a0-d2da-4e99-90f9-2a8ede298c19" providerId="ADAL" clId="{7C144B5A-C678-4C82-AEC1-9FCE0758E11D}" dt="2020-07-17T01:24:35.401" v="5447" actId="20577"/>
        <pc:sldMkLst>
          <pc:docMk/>
          <pc:sldMk cId="3901260545" sldId="352"/>
        </pc:sldMkLst>
        <pc:spChg chg="mod">
          <ac:chgData name="Hải" userId="8dc1f3a0-d2da-4e99-90f9-2a8ede298c19" providerId="ADAL" clId="{7C144B5A-C678-4C82-AEC1-9FCE0758E11D}" dt="2020-07-17T01:24:35.401" v="5447" actId="20577"/>
          <ac:spMkLst>
            <pc:docMk/>
            <pc:sldMk cId="3901260545" sldId="352"/>
            <ac:spMk id="2" creationId="{F36E4835-9A50-49D1-B1D3-84222477956A}"/>
          </ac:spMkLst>
        </pc:spChg>
      </pc:sldChg>
      <pc:sldChg chg="modSp">
        <pc:chgData name="Hải" userId="8dc1f3a0-d2da-4e99-90f9-2a8ede298c19" providerId="ADAL" clId="{7C144B5A-C678-4C82-AEC1-9FCE0758E11D}" dt="2020-07-17T01:24:44.560" v="5449" actId="20577"/>
        <pc:sldMkLst>
          <pc:docMk/>
          <pc:sldMk cId="3653701297" sldId="354"/>
        </pc:sldMkLst>
        <pc:spChg chg="mod">
          <ac:chgData name="Hải" userId="8dc1f3a0-d2da-4e99-90f9-2a8ede298c19" providerId="ADAL" clId="{7C144B5A-C678-4C82-AEC1-9FCE0758E11D}" dt="2020-07-17T01:24:44.560" v="5449" actId="20577"/>
          <ac:spMkLst>
            <pc:docMk/>
            <pc:sldMk cId="3653701297" sldId="354"/>
            <ac:spMk id="2" creationId="{F36E4835-9A50-49D1-B1D3-84222477956A}"/>
          </ac:spMkLst>
        </pc:spChg>
      </pc:sldChg>
      <pc:sldChg chg="modSp mod">
        <pc:chgData name="Hải" userId="8dc1f3a0-d2da-4e99-90f9-2a8ede298c19" providerId="ADAL" clId="{7C144B5A-C678-4C82-AEC1-9FCE0758E11D}" dt="2020-07-17T01:24:37.924" v="5448" actId="20577"/>
        <pc:sldMkLst>
          <pc:docMk/>
          <pc:sldMk cId="1109255823" sldId="355"/>
        </pc:sldMkLst>
        <pc:spChg chg="mod">
          <ac:chgData name="Hải" userId="8dc1f3a0-d2da-4e99-90f9-2a8ede298c19" providerId="ADAL" clId="{7C144B5A-C678-4C82-AEC1-9FCE0758E11D}" dt="2020-07-17T01:24:37.924" v="5448" actId="20577"/>
          <ac:spMkLst>
            <pc:docMk/>
            <pc:sldMk cId="1109255823" sldId="355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13:27:44.084" v="4962" actId="20577"/>
          <ac:spMkLst>
            <pc:docMk/>
            <pc:sldMk cId="1109255823" sldId="355"/>
            <ac:spMk id="3" creationId="{A9399C27-775E-4BD5-B73D-E9623AFD0258}"/>
          </ac:spMkLst>
        </pc:spChg>
      </pc:sldChg>
      <pc:sldChg chg="modSp mod">
        <pc:chgData name="Hải" userId="8dc1f3a0-d2da-4e99-90f9-2a8ede298c19" providerId="ADAL" clId="{7C144B5A-C678-4C82-AEC1-9FCE0758E11D}" dt="2020-07-17T01:24:46.521" v="5450" actId="20577"/>
        <pc:sldMkLst>
          <pc:docMk/>
          <pc:sldMk cId="2589707007" sldId="356"/>
        </pc:sldMkLst>
        <pc:spChg chg="mod">
          <ac:chgData name="Hải" userId="8dc1f3a0-d2da-4e99-90f9-2a8ede298c19" providerId="ADAL" clId="{7C144B5A-C678-4C82-AEC1-9FCE0758E11D}" dt="2020-07-17T01:24:46.521" v="5450" actId="20577"/>
          <ac:spMkLst>
            <pc:docMk/>
            <pc:sldMk cId="2589707007" sldId="356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14:23.547" v="1028" actId="20577"/>
          <ac:spMkLst>
            <pc:docMk/>
            <pc:sldMk cId="2589707007" sldId="356"/>
            <ac:spMk id="3" creationId="{A9399C27-775E-4BD5-B73D-E9623AFD0258}"/>
          </ac:spMkLst>
        </pc:spChg>
      </pc:sldChg>
      <pc:sldChg chg="modSp mod">
        <pc:chgData name="Hải" userId="8dc1f3a0-d2da-4e99-90f9-2a8ede298c19" providerId="ADAL" clId="{7C144B5A-C678-4C82-AEC1-9FCE0758E11D}" dt="2020-07-17T01:25:25.246" v="5451" actId="20577"/>
        <pc:sldMkLst>
          <pc:docMk/>
          <pc:sldMk cId="3761776102" sldId="357"/>
        </pc:sldMkLst>
        <pc:spChg chg="mod">
          <ac:chgData name="Hải" userId="8dc1f3a0-d2da-4e99-90f9-2a8ede298c19" providerId="ADAL" clId="{7C144B5A-C678-4C82-AEC1-9FCE0758E11D}" dt="2020-07-17T01:25:25.246" v="5451" actId="20577"/>
          <ac:spMkLst>
            <pc:docMk/>
            <pc:sldMk cId="3761776102" sldId="357"/>
            <ac:spMk id="2" creationId="{F36E4835-9A50-49D1-B1D3-84222477956A}"/>
          </ac:spMkLst>
        </pc:spChg>
      </pc:sldChg>
      <pc:sldChg chg="new del">
        <pc:chgData name="Hải" userId="8dc1f3a0-d2da-4e99-90f9-2a8ede298c19" providerId="ADAL" clId="{7C144B5A-C678-4C82-AEC1-9FCE0758E11D}" dt="2020-07-07T02:00:38.850" v="1" actId="680"/>
        <pc:sldMkLst>
          <pc:docMk/>
          <pc:sldMk cId="1141969988" sldId="358"/>
        </pc:sldMkLst>
      </pc:sldChg>
      <pc:sldChg chg="modSp add mod">
        <pc:chgData name="Hải" userId="8dc1f3a0-d2da-4e99-90f9-2a8ede298c19" providerId="ADAL" clId="{7C144B5A-C678-4C82-AEC1-9FCE0758E11D}" dt="2020-07-17T01:25:28.052" v="5452" actId="20577"/>
        <pc:sldMkLst>
          <pc:docMk/>
          <pc:sldMk cId="3982898281" sldId="358"/>
        </pc:sldMkLst>
        <pc:spChg chg="mod">
          <ac:chgData name="Hải" userId="8dc1f3a0-d2da-4e99-90f9-2a8ede298c19" providerId="ADAL" clId="{7C144B5A-C678-4C82-AEC1-9FCE0758E11D}" dt="2020-07-17T01:25:28.052" v="5452" actId="20577"/>
          <ac:spMkLst>
            <pc:docMk/>
            <pc:sldMk cId="3982898281" sldId="358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33:33.221" v="1898" actId="20577"/>
          <ac:spMkLst>
            <pc:docMk/>
            <pc:sldMk cId="3982898281" sldId="358"/>
            <ac:spMk id="3" creationId="{A9399C27-775E-4BD5-B73D-E9623AFD0258}"/>
          </ac:spMkLst>
        </pc:spChg>
      </pc:sldChg>
      <pc:sldChg chg="modSp add mod">
        <pc:chgData name="Hải" userId="8dc1f3a0-d2da-4e99-90f9-2a8ede298c19" providerId="ADAL" clId="{7C144B5A-C678-4C82-AEC1-9FCE0758E11D}" dt="2020-07-17T01:25:35.415" v="5454" actId="20577"/>
        <pc:sldMkLst>
          <pc:docMk/>
          <pc:sldMk cId="3858892944" sldId="359"/>
        </pc:sldMkLst>
        <pc:spChg chg="mod">
          <ac:chgData name="Hải" userId="8dc1f3a0-d2da-4e99-90f9-2a8ede298c19" providerId="ADAL" clId="{7C144B5A-C678-4C82-AEC1-9FCE0758E11D}" dt="2020-07-17T01:25:35.415" v="5454" actId="20577"/>
          <ac:spMkLst>
            <pc:docMk/>
            <pc:sldMk cId="3858892944" sldId="359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04:16.725" v="756" actId="14100"/>
          <ac:spMkLst>
            <pc:docMk/>
            <pc:sldMk cId="3858892944" sldId="359"/>
            <ac:spMk id="3" creationId="{A9399C27-775E-4BD5-B73D-E9623AFD0258}"/>
          </ac:spMkLst>
        </pc:spChg>
      </pc:sldChg>
      <pc:sldChg chg="modSp add mod">
        <pc:chgData name="Hải" userId="8dc1f3a0-d2da-4e99-90f9-2a8ede298c19" providerId="ADAL" clId="{7C144B5A-C678-4C82-AEC1-9FCE0758E11D}" dt="2020-07-17T01:25:40.229" v="5456" actId="20577"/>
        <pc:sldMkLst>
          <pc:docMk/>
          <pc:sldMk cId="669582495" sldId="360"/>
        </pc:sldMkLst>
        <pc:spChg chg="mod">
          <ac:chgData name="Hải" userId="8dc1f3a0-d2da-4e99-90f9-2a8ede298c19" providerId="ADAL" clId="{7C144B5A-C678-4C82-AEC1-9FCE0758E11D}" dt="2020-07-17T01:25:40.229" v="5456" actId="20577"/>
          <ac:spMkLst>
            <pc:docMk/>
            <pc:sldMk cId="669582495" sldId="360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37:53.681" v="2019" actId="20577"/>
          <ac:spMkLst>
            <pc:docMk/>
            <pc:sldMk cId="669582495" sldId="360"/>
            <ac:spMk id="3" creationId="{A9399C27-775E-4BD5-B73D-E9623AFD0258}"/>
          </ac:spMkLst>
        </pc:spChg>
      </pc:sldChg>
      <pc:sldChg chg="modSp add mod">
        <pc:chgData name="Hải" userId="8dc1f3a0-d2da-4e99-90f9-2a8ede298c19" providerId="ADAL" clId="{7C144B5A-C678-4C82-AEC1-9FCE0758E11D}" dt="2020-07-17T01:25:37.607" v="5455" actId="20577"/>
        <pc:sldMkLst>
          <pc:docMk/>
          <pc:sldMk cId="3341591637" sldId="361"/>
        </pc:sldMkLst>
        <pc:spChg chg="mod">
          <ac:chgData name="Hải" userId="8dc1f3a0-d2da-4e99-90f9-2a8ede298c19" providerId="ADAL" clId="{7C144B5A-C678-4C82-AEC1-9FCE0758E11D}" dt="2020-07-17T01:25:37.607" v="5455" actId="20577"/>
          <ac:spMkLst>
            <pc:docMk/>
            <pc:sldMk cId="3341591637" sldId="361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36:27.922" v="2001"/>
          <ac:spMkLst>
            <pc:docMk/>
            <pc:sldMk cId="3341591637" sldId="361"/>
            <ac:spMk id="3" creationId="{A9399C27-775E-4BD5-B73D-E9623AFD0258}"/>
          </ac:spMkLst>
        </pc:spChg>
      </pc:sldChg>
      <pc:sldChg chg="modSp add mod">
        <pc:chgData name="Hải" userId="8dc1f3a0-d2da-4e99-90f9-2a8ede298c19" providerId="ADAL" clId="{7C144B5A-C678-4C82-AEC1-9FCE0758E11D}" dt="2020-07-17T01:25:32.276" v="5453" actId="20577"/>
        <pc:sldMkLst>
          <pc:docMk/>
          <pc:sldMk cId="3815812385" sldId="362"/>
        </pc:sldMkLst>
        <pc:spChg chg="mod">
          <ac:chgData name="Hải" userId="8dc1f3a0-d2da-4e99-90f9-2a8ede298c19" providerId="ADAL" clId="{7C144B5A-C678-4C82-AEC1-9FCE0758E11D}" dt="2020-07-17T01:25:32.276" v="5453" actId="20577"/>
          <ac:spMkLst>
            <pc:docMk/>
            <pc:sldMk cId="3815812385" sldId="362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35:18.424" v="1995" actId="20577"/>
          <ac:spMkLst>
            <pc:docMk/>
            <pc:sldMk cId="3815812385" sldId="362"/>
            <ac:spMk id="3" creationId="{A9399C27-775E-4BD5-B73D-E9623AFD0258}"/>
          </ac:spMkLst>
        </pc:spChg>
      </pc:sldChg>
      <pc:sldChg chg="modSp add mod">
        <pc:chgData name="Hải" userId="8dc1f3a0-d2da-4e99-90f9-2a8ede298c19" providerId="ADAL" clId="{7C144B5A-C678-4C82-AEC1-9FCE0758E11D}" dt="2020-07-17T01:25:42.169" v="5457" actId="20577"/>
        <pc:sldMkLst>
          <pc:docMk/>
          <pc:sldMk cId="1187299460" sldId="363"/>
        </pc:sldMkLst>
        <pc:spChg chg="mod">
          <ac:chgData name="Hải" userId="8dc1f3a0-d2da-4e99-90f9-2a8ede298c19" providerId="ADAL" clId="{7C144B5A-C678-4C82-AEC1-9FCE0758E11D}" dt="2020-07-17T01:25:42.169" v="5457" actId="20577"/>
          <ac:spMkLst>
            <pc:docMk/>
            <pc:sldMk cId="1187299460" sldId="363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40:45.734" v="2160" actId="20577"/>
          <ac:spMkLst>
            <pc:docMk/>
            <pc:sldMk cId="1187299460" sldId="363"/>
            <ac:spMk id="3" creationId="{A9399C27-775E-4BD5-B73D-E9623AFD0258}"/>
          </ac:spMkLst>
        </pc:spChg>
      </pc:sldChg>
      <pc:sldChg chg="modSp add del mod">
        <pc:chgData name="Hải" userId="8dc1f3a0-d2da-4e99-90f9-2a8ede298c19" providerId="ADAL" clId="{7C144B5A-C678-4C82-AEC1-9FCE0758E11D}" dt="2020-07-07T13:24:50.137" v="4924" actId="47"/>
        <pc:sldMkLst>
          <pc:docMk/>
          <pc:sldMk cId="4022868376" sldId="364"/>
        </pc:sldMkLst>
        <pc:spChg chg="mod">
          <ac:chgData name="Hải" userId="8dc1f3a0-d2da-4e99-90f9-2a8ede298c19" providerId="ADAL" clId="{7C144B5A-C678-4C82-AEC1-9FCE0758E11D}" dt="2020-07-07T02:41:11.059" v="2163" actId="20577"/>
          <ac:spMkLst>
            <pc:docMk/>
            <pc:sldMk cId="4022868376" sldId="364"/>
            <ac:spMk id="2" creationId="{F36E4835-9A50-49D1-B1D3-84222477956A}"/>
          </ac:spMkLst>
        </pc:spChg>
      </pc:sldChg>
      <pc:sldChg chg="modSp add mod">
        <pc:chgData name="Hải" userId="8dc1f3a0-d2da-4e99-90f9-2a8ede298c19" providerId="ADAL" clId="{7C144B5A-C678-4C82-AEC1-9FCE0758E11D}" dt="2020-07-17T01:25:49.309" v="5460" actId="20577"/>
        <pc:sldMkLst>
          <pc:docMk/>
          <pc:sldMk cId="1113294834" sldId="365"/>
        </pc:sldMkLst>
        <pc:spChg chg="mod">
          <ac:chgData name="Hải" userId="8dc1f3a0-d2da-4e99-90f9-2a8ede298c19" providerId="ADAL" clId="{7C144B5A-C678-4C82-AEC1-9FCE0758E11D}" dt="2020-07-17T01:25:49.309" v="5460" actId="20577"/>
          <ac:spMkLst>
            <pc:docMk/>
            <pc:sldMk cId="1113294834" sldId="365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43:53.356" v="2215" actId="113"/>
          <ac:spMkLst>
            <pc:docMk/>
            <pc:sldMk cId="1113294834" sldId="365"/>
            <ac:spMk id="3" creationId="{A9399C27-775E-4BD5-B73D-E9623AFD0258}"/>
          </ac:spMkLst>
        </pc:spChg>
      </pc:sldChg>
      <pc:sldChg chg="addSp modSp add mod">
        <pc:chgData name="Hải" userId="8dc1f3a0-d2da-4e99-90f9-2a8ede298c19" providerId="ADAL" clId="{7C144B5A-C678-4C82-AEC1-9FCE0758E11D}" dt="2020-07-17T01:25:51.865" v="5461" actId="20577"/>
        <pc:sldMkLst>
          <pc:docMk/>
          <pc:sldMk cId="3360532465" sldId="366"/>
        </pc:sldMkLst>
        <pc:spChg chg="mod">
          <ac:chgData name="Hải" userId="8dc1f3a0-d2da-4e99-90f9-2a8ede298c19" providerId="ADAL" clId="{7C144B5A-C678-4C82-AEC1-9FCE0758E11D}" dt="2020-07-17T01:25:51.865" v="5461" actId="20577"/>
          <ac:spMkLst>
            <pc:docMk/>
            <pc:sldMk cId="3360532465" sldId="366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2:53:33.075" v="2792" actId="20577"/>
          <ac:spMkLst>
            <pc:docMk/>
            <pc:sldMk cId="3360532465" sldId="366"/>
            <ac:spMk id="3" creationId="{A9399C27-775E-4BD5-B73D-E9623AFD0258}"/>
          </ac:spMkLst>
        </pc:spChg>
        <pc:spChg chg="add mod">
          <ac:chgData name="Hải" userId="8dc1f3a0-d2da-4e99-90f9-2a8ede298c19" providerId="ADAL" clId="{7C144B5A-C678-4C82-AEC1-9FCE0758E11D}" dt="2020-07-07T02:53:33.936" v="2793" actId="20577"/>
          <ac:spMkLst>
            <pc:docMk/>
            <pc:sldMk cId="3360532465" sldId="366"/>
            <ac:spMk id="4" creationId="{B4CD0447-9CC6-4149-B6B8-6FBD19814C93}"/>
          </ac:spMkLst>
        </pc:spChg>
      </pc:sldChg>
      <pc:sldChg chg="addSp delSp modSp add mod">
        <pc:chgData name="Hải" userId="8dc1f3a0-d2da-4e99-90f9-2a8ede298c19" providerId="ADAL" clId="{7C144B5A-C678-4C82-AEC1-9FCE0758E11D}" dt="2020-07-17T01:25:54.240" v="5462" actId="20577"/>
        <pc:sldMkLst>
          <pc:docMk/>
          <pc:sldMk cId="2174527636" sldId="367"/>
        </pc:sldMkLst>
        <pc:spChg chg="mod">
          <ac:chgData name="Hải" userId="8dc1f3a0-d2da-4e99-90f9-2a8ede298c19" providerId="ADAL" clId="{7C144B5A-C678-4C82-AEC1-9FCE0758E11D}" dt="2020-07-17T01:25:54.240" v="5462" actId="20577"/>
          <ac:spMkLst>
            <pc:docMk/>
            <pc:sldMk cId="2174527636" sldId="367"/>
            <ac:spMk id="2" creationId="{F36E4835-9A50-49D1-B1D3-84222477956A}"/>
          </ac:spMkLst>
        </pc:spChg>
        <pc:spChg chg="del mod">
          <ac:chgData name="Hải" userId="8dc1f3a0-d2da-4e99-90f9-2a8ede298c19" providerId="ADAL" clId="{7C144B5A-C678-4C82-AEC1-9FCE0758E11D}" dt="2020-07-07T03:00:16.909" v="3209" actId="478"/>
          <ac:spMkLst>
            <pc:docMk/>
            <pc:sldMk cId="2174527636" sldId="367"/>
            <ac:spMk id="3" creationId="{A9399C27-775E-4BD5-B73D-E9623AFD0258}"/>
          </ac:spMkLst>
        </pc:spChg>
        <pc:spChg chg="mod">
          <ac:chgData name="Hải" userId="8dc1f3a0-d2da-4e99-90f9-2a8ede298c19" providerId="ADAL" clId="{7C144B5A-C678-4C82-AEC1-9FCE0758E11D}" dt="2020-07-07T03:00:42.068" v="3216" actId="20577"/>
          <ac:spMkLst>
            <pc:docMk/>
            <pc:sldMk cId="2174527636" sldId="367"/>
            <ac:spMk id="4" creationId="{B4CD0447-9CC6-4149-B6B8-6FBD19814C93}"/>
          </ac:spMkLst>
        </pc:spChg>
        <pc:spChg chg="add del mod">
          <ac:chgData name="Hải" userId="8dc1f3a0-d2da-4e99-90f9-2a8ede298c19" providerId="ADAL" clId="{7C144B5A-C678-4C82-AEC1-9FCE0758E11D}" dt="2020-07-07T03:00:18.868" v="3210" actId="478"/>
          <ac:spMkLst>
            <pc:docMk/>
            <pc:sldMk cId="2174527636" sldId="367"/>
            <ac:spMk id="6" creationId="{941CE78D-7CFB-44F8-8D93-0D58C5EEBFC8}"/>
          </ac:spMkLst>
        </pc:spChg>
      </pc:sldChg>
      <pc:sldChg chg="modSp add mod">
        <pc:chgData name="Hải" userId="8dc1f3a0-d2da-4e99-90f9-2a8ede298c19" providerId="ADAL" clId="{7C144B5A-C678-4C82-AEC1-9FCE0758E11D}" dt="2020-07-17T01:25:56.914" v="5463" actId="20577"/>
        <pc:sldMkLst>
          <pc:docMk/>
          <pc:sldMk cId="2444481931" sldId="368"/>
        </pc:sldMkLst>
        <pc:spChg chg="mod">
          <ac:chgData name="Hải" userId="8dc1f3a0-d2da-4e99-90f9-2a8ede298c19" providerId="ADAL" clId="{7C144B5A-C678-4C82-AEC1-9FCE0758E11D}" dt="2020-07-17T01:25:56.914" v="5463" actId="20577"/>
          <ac:spMkLst>
            <pc:docMk/>
            <pc:sldMk cId="2444481931" sldId="368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01:15.100" v="3270" actId="20577"/>
          <ac:spMkLst>
            <pc:docMk/>
            <pc:sldMk cId="2444481931" sldId="368"/>
            <ac:spMk id="4" creationId="{B4CD0447-9CC6-4149-B6B8-6FBD19814C93}"/>
          </ac:spMkLst>
        </pc:spChg>
      </pc:sldChg>
      <pc:sldChg chg="addSp delSp modSp add mod">
        <pc:chgData name="Hải" userId="8dc1f3a0-d2da-4e99-90f9-2a8ede298c19" providerId="ADAL" clId="{7C144B5A-C678-4C82-AEC1-9FCE0758E11D}" dt="2020-07-17T01:25:59.637" v="5464" actId="20577"/>
        <pc:sldMkLst>
          <pc:docMk/>
          <pc:sldMk cId="3737389392" sldId="369"/>
        </pc:sldMkLst>
        <pc:spChg chg="mod">
          <ac:chgData name="Hải" userId="8dc1f3a0-d2da-4e99-90f9-2a8ede298c19" providerId="ADAL" clId="{7C144B5A-C678-4C82-AEC1-9FCE0758E11D}" dt="2020-07-17T01:25:59.637" v="5464" actId="20577"/>
          <ac:spMkLst>
            <pc:docMk/>
            <pc:sldMk cId="3737389392" sldId="369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27:06.187" v="3775" actId="20577"/>
          <ac:spMkLst>
            <pc:docMk/>
            <pc:sldMk cId="3737389392" sldId="369"/>
            <ac:spMk id="4" creationId="{B4CD0447-9CC6-4149-B6B8-6FBD19814C93}"/>
          </ac:spMkLst>
        </pc:spChg>
        <pc:spChg chg="add mod">
          <ac:chgData name="Hải" userId="8dc1f3a0-d2da-4e99-90f9-2a8ede298c19" providerId="ADAL" clId="{7C144B5A-C678-4C82-AEC1-9FCE0758E11D}" dt="2020-07-07T13:25:09.748" v="4926" actId="21"/>
          <ac:spMkLst>
            <pc:docMk/>
            <pc:sldMk cId="3737389392" sldId="369"/>
            <ac:spMk id="6" creationId="{53AAAD5B-38CE-45A5-B8A2-C363382B36B4}"/>
          </ac:spMkLst>
        </pc:spChg>
        <pc:picChg chg="add del mod">
          <ac:chgData name="Hải" userId="8dc1f3a0-d2da-4e99-90f9-2a8ede298c19" providerId="ADAL" clId="{7C144B5A-C678-4C82-AEC1-9FCE0758E11D}" dt="2020-07-07T03:28:31.807" v="4156" actId="478"/>
          <ac:picMkLst>
            <pc:docMk/>
            <pc:sldMk cId="3737389392" sldId="369"/>
            <ac:picMk id="5" creationId="{7F1389D3-0CCF-45D3-A0F5-797B00008C53}"/>
          </ac:picMkLst>
        </pc:picChg>
      </pc:sldChg>
      <pc:sldChg chg="addSp delSp modSp add mod">
        <pc:chgData name="Hải" userId="8dc1f3a0-d2da-4e99-90f9-2a8ede298c19" providerId="ADAL" clId="{7C144B5A-C678-4C82-AEC1-9FCE0758E11D}" dt="2020-07-17T01:25:44.644" v="5458" actId="20577"/>
        <pc:sldMkLst>
          <pc:docMk/>
          <pc:sldMk cId="1807478633" sldId="370"/>
        </pc:sldMkLst>
        <pc:spChg chg="mod">
          <ac:chgData name="Hải" userId="8dc1f3a0-d2da-4e99-90f9-2a8ede298c19" providerId="ADAL" clId="{7C144B5A-C678-4C82-AEC1-9FCE0758E11D}" dt="2020-07-17T01:25:44.644" v="5458" actId="20577"/>
          <ac:spMkLst>
            <pc:docMk/>
            <pc:sldMk cId="1807478633" sldId="370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24:00.842" v="3452" actId="14100"/>
          <ac:spMkLst>
            <pc:docMk/>
            <pc:sldMk cId="1807478633" sldId="370"/>
            <ac:spMk id="3" creationId="{A9399C27-775E-4BD5-B73D-E9623AFD0258}"/>
          </ac:spMkLst>
        </pc:spChg>
        <pc:spChg chg="add del">
          <ac:chgData name="Hải" userId="8dc1f3a0-d2da-4e99-90f9-2a8ede298c19" providerId="ADAL" clId="{7C144B5A-C678-4C82-AEC1-9FCE0758E11D}" dt="2020-07-07T03:04:45.226" v="3305" actId="22"/>
          <ac:spMkLst>
            <pc:docMk/>
            <pc:sldMk cId="1807478633" sldId="370"/>
            <ac:spMk id="5" creationId="{B0E9708E-0BC6-47A5-928E-81A2DA3A69D1}"/>
          </ac:spMkLst>
        </pc:spChg>
      </pc:sldChg>
      <pc:sldChg chg="add del">
        <pc:chgData name="Hải" userId="8dc1f3a0-d2da-4e99-90f9-2a8ede298c19" providerId="ADAL" clId="{7C144B5A-C678-4C82-AEC1-9FCE0758E11D}" dt="2020-07-07T03:02:32.289" v="3276" actId="22"/>
        <pc:sldMkLst>
          <pc:docMk/>
          <pc:sldMk cId="2358404604" sldId="371"/>
        </pc:sldMkLst>
      </pc:sldChg>
      <pc:sldChg chg="modSp add mod">
        <pc:chgData name="Hải" userId="8dc1f3a0-d2da-4e99-90f9-2a8ede298c19" providerId="ADAL" clId="{7C144B5A-C678-4C82-AEC1-9FCE0758E11D}" dt="2020-07-17T01:25:47.241" v="5459" actId="20577"/>
        <pc:sldMkLst>
          <pc:docMk/>
          <pc:sldMk cId="3929971988" sldId="371"/>
        </pc:sldMkLst>
        <pc:spChg chg="mod">
          <ac:chgData name="Hải" userId="8dc1f3a0-d2da-4e99-90f9-2a8ede298c19" providerId="ADAL" clId="{7C144B5A-C678-4C82-AEC1-9FCE0758E11D}" dt="2020-07-17T01:25:47.241" v="5459" actId="20577"/>
          <ac:spMkLst>
            <pc:docMk/>
            <pc:sldMk cId="3929971988" sldId="371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22:59.144" v="3430" actId="20577"/>
          <ac:spMkLst>
            <pc:docMk/>
            <pc:sldMk cId="3929971988" sldId="371"/>
            <ac:spMk id="3" creationId="{A9399C27-775E-4BD5-B73D-E9623AFD0258}"/>
          </ac:spMkLst>
        </pc:spChg>
      </pc:sldChg>
      <pc:sldChg chg="new del">
        <pc:chgData name="Hải" userId="8dc1f3a0-d2da-4e99-90f9-2a8ede298c19" providerId="ADAL" clId="{7C144B5A-C678-4C82-AEC1-9FCE0758E11D}" dt="2020-07-07T03:29:23.836" v="4161" actId="680"/>
        <pc:sldMkLst>
          <pc:docMk/>
          <pc:sldMk cId="1895326039" sldId="372"/>
        </pc:sldMkLst>
      </pc:sldChg>
      <pc:sldChg chg="delSp modSp add mod">
        <pc:chgData name="Hải" userId="8dc1f3a0-d2da-4e99-90f9-2a8ede298c19" providerId="ADAL" clId="{7C144B5A-C678-4C82-AEC1-9FCE0758E11D}" dt="2020-07-17T01:26:07.550" v="5467" actId="20577"/>
        <pc:sldMkLst>
          <pc:docMk/>
          <pc:sldMk cId="2415282818" sldId="372"/>
        </pc:sldMkLst>
        <pc:spChg chg="mod">
          <ac:chgData name="Hải" userId="8dc1f3a0-d2da-4e99-90f9-2a8ede298c19" providerId="ADAL" clId="{7C144B5A-C678-4C82-AEC1-9FCE0758E11D}" dt="2020-07-17T01:26:07.550" v="5467" actId="20577"/>
          <ac:spMkLst>
            <pc:docMk/>
            <pc:sldMk cId="2415282818" sldId="372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42:40.329" v="4585" actId="20577"/>
          <ac:spMkLst>
            <pc:docMk/>
            <pc:sldMk cId="2415282818" sldId="372"/>
            <ac:spMk id="4" creationId="{B4CD0447-9CC6-4149-B6B8-6FBD19814C93}"/>
          </ac:spMkLst>
        </pc:spChg>
        <pc:spChg chg="del">
          <ac:chgData name="Hải" userId="8dc1f3a0-d2da-4e99-90f9-2a8ede298c19" providerId="ADAL" clId="{7C144B5A-C678-4C82-AEC1-9FCE0758E11D}" dt="2020-07-07T03:29:28.303" v="4163" actId="478"/>
          <ac:spMkLst>
            <pc:docMk/>
            <pc:sldMk cId="2415282818" sldId="372"/>
            <ac:spMk id="6" creationId="{53AAAD5B-38CE-45A5-B8A2-C363382B36B4}"/>
          </ac:spMkLst>
        </pc:spChg>
      </pc:sldChg>
      <pc:sldChg chg="modSp add mod ord">
        <pc:chgData name="Hải" userId="8dc1f3a0-d2da-4e99-90f9-2a8ede298c19" providerId="ADAL" clId="{7C144B5A-C678-4C82-AEC1-9FCE0758E11D}" dt="2020-07-17T01:26:04.819" v="5466" actId="20577"/>
        <pc:sldMkLst>
          <pc:docMk/>
          <pc:sldMk cId="1136236443" sldId="373"/>
        </pc:sldMkLst>
        <pc:spChg chg="mod">
          <ac:chgData name="Hải" userId="8dc1f3a0-d2da-4e99-90f9-2a8ede298c19" providerId="ADAL" clId="{7C144B5A-C678-4C82-AEC1-9FCE0758E11D}" dt="2020-07-17T01:26:04.819" v="5466" actId="20577"/>
          <ac:spMkLst>
            <pc:docMk/>
            <pc:sldMk cId="1136236443" sldId="373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13:25:35.650" v="4935" actId="113"/>
          <ac:spMkLst>
            <pc:docMk/>
            <pc:sldMk cId="1136236443" sldId="373"/>
            <ac:spMk id="4" creationId="{B4CD0447-9CC6-4149-B6B8-6FBD19814C93}"/>
          </ac:spMkLst>
        </pc:spChg>
      </pc:sldChg>
      <pc:sldChg chg="modSp add mod">
        <pc:chgData name="Hải" userId="8dc1f3a0-d2da-4e99-90f9-2a8ede298c19" providerId="ADAL" clId="{7C144B5A-C678-4C82-AEC1-9FCE0758E11D}" dt="2020-07-17T01:26:10.111" v="5468" actId="20577"/>
        <pc:sldMkLst>
          <pc:docMk/>
          <pc:sldMk cId="1465494334" sldId="374"/>
        </pc:sldMkLst>
        <pc:spChg chg="mod">
          <ac:chgData name="Hải" userId="8dc1f3a0-d2da-4e99-90f9-2a8ede298c19" providerId="ADAL" clId="{7C144B5A-C678-4C82-AEC1-9FCE0758E11D}" dt="2020-07-17T01:26:10.111" v="5468" actId="20577"/>
          <ac:spMkLst>
            <pc:docMk/>
            <pc:sldMk cId="1465494334" sldId="374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34:47.516" v="4261" actId="20577"/>
          <ac:spMkLst>
            <pc:docMk/>
            <pc:sldMk cId="1465494334" sldId="374"/>
            <ac:spMk id="4" creationId="{B4CD0447-9CC6-4149-B6B8-6FBD19814C93}"/>
          </ac:spMkLst>
        </pc:spChg>
      </pc:sldChg>
      <pc:sldChg chg="delSp modSp add mod">
        <pc:chgData name="Hải" userId="8dc1f3a0-d2da-4e99-90f9-2a8ede298c19" providerId="ADAL" clId="{7C144B5A-C678-4C82-AEC1-9FCE0758E11D}" dt="2020-07-17T01:26:02.387" v="5465" actId="20577"/>
        <pc:sldMkLst>
          <pc:docMk/>
          <pc:sldMk cId="169896172" sldId="375"/>
        </pc:sldMkLst>
        <pc:spChg chg="mod">
          <ac:chgData name="Hải" userId="8dc1f3a0-d2da-4e99-90f9-2a8ede298c19" providerId="ADAL" clId="{7C144B5A-C678-4C82-AEC1-9FCE0758E11D}" dt="2020-07-17T01:26:02.387" v="5465" actId="20577"/>
          <ac:spMkLst>
            <pc:docMk/>
            <pc:sldMk cId="169896172" sldId="375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13:25:25.155" v="4931" actId="14100"/>
          <ac:spMkLst>
            <pc:docMk/>
            <pc:sldMk cId="169896172" sldId="375"/>
            <ac:spMk id="4" creationId="{B4CD0447-9CC6-4149-B6B8-6FBD19814C93}"/>
          </ac:spMkLst>
        </pc:spChg>
        <pc:spChg chg="del">
          <ac:chgData name="Hải" userId="8dc1f3a0-d2da-4e99-90f9-2a8ede298c19" providerId="ADAL" clId="{7C144B5A-C678-4C82-AEC1-9FCE0758E11D}" dt="2020-07-07T03:35:49.154" v="4263" actId="478"/>
          <ac:spMkLst>
            <pc:docMk/>
            <pc:sldMk cId="169896172" sldId="375"/>
            <ac:spMk id="6" creationId="{53AAAD5B-38CE-45A5-B8A2-C363382B36B4}"/>
          </ac:spMkLst>
        </pc:spChg>
      </pc:sldChg>
      <pc:sldChg chg="modSp add mod">
        <pc:chgData name="Hải" userId="8dc1f3a0-d2da-4e99-90f9-2a8ede298c19" providerId="ADAL" clId="{7C144B5A-C678-4C82-AEC1-9FCE0758E11D}" dt="2020-07-17T01:26:12.684" v="5469" actId="20577"/>
        <pc:sldMkLst>
          <pc:docMk/>
          <pc:sldMk cId="3954220906" sldId="376"/>
        </pc:sldMkLst>
        <pc:spChg chg="mod">
          <ac:chgData name="Hải" userId="8dc1f3a0-d2da-4e99-90f9-2a8ede298c19" providerId="ADAL" clId="{7C144B5A-C678-4C82-AEC1-9FCE0758E11D}" dt="2020-07-17T01:26:12.684" v="5469" actId="20577"/>
          <ac:spMkLst>
            <pc:docMk/>
            <pc:sldMk cId="3954220906" sldId="376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13:25:47.376" v="4941" actId="113"/>
          <ac:spMkLst>
            <pc:docMk/>
            <pc:sldMk cId="3954220906" sldId="376"/>
            <ac:spMk id="4" creationId="{B4CD0447-9CC6-4149-B6B8-6FBD19814C93}"/>
          </ac:spMkLst>
        </pc:spChg>
      </pc:sldChg>
      <pc:sldChg chg="modSp add mod">
        <pc:chgData name="Hải" userId="8dc1f3a0-d2da-4e99-90f9-2a8ede298c19" providerId="ADAL" clId="{7C144B5A-C678-4C82-AEC1-9FCE0758E11D}" dt="2020-07-17T01:26:14.910" v="5470" actId="20577"/>
        <pc:sldMkLst>
          <pc:docMk/>
          <pc:sldMk cId="2328300760" sldId="377"/>
        </pc:sldMkLst>
        <pc:spChg chg="mod">
          <ac:chgData name="Hải" userId="8dc1f3a0-d2da-4e99-90f9-2a8ede298c19" providerId="ADAL" clId="{7C144B5A-C678-4C82-AEC1-9FCE0758E11D}" dt="2020-07-17T01:26:14.910" v="5470" actId="20577"/>
          <ac:spMkLst>
            <pc:docMk/>
            <pc:sldMk cId="2328300760" sldId="377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40:50.652" v="4518" actId="20577"/>
          <ac:spMkLst>
            <pc:docMk/>
            <pc:sldMk cId="2328300760" sldId="377"/>
            <ac:spMk id="4" creationId="{B4CD0447-9CC6-4149-B6B8-6FBD19814C93}"/>
          </ac:spMkLst>
        </pc:spChg>
      </pc:sldChg>
      <pc:sldChg chg="modSp add mod">
        <pc:chgData name="Hải" userId="8dc1f3a0-d2da-4e99-90f9-2a8ede298c19" providerId="ADAL" clId="{7C144B5A-C678-4C82-AEC1-9FCE0758E11D}" dt="2020-07-17T01:26:16.925" v="5471" actId="20577"/>
        <pc:sldMkLst>
          <pc:docMk/>
          <pc:sldMk cId="3149069961" sldId="378"/>
        </pc:sldMkLst>
        <pc:spChg chg="mod">
          <ac:chgData name="Hải" userId="8dc1f3a0-d2da-4e99-90f9-2a8ede298c19" providerId="ADAL" clId="{7C144B5A-C678-4C82-AEC1-9FCE0758E11D}" dt="2020-07-17T01:26:16.925" v="5471" actId="20577"/>
          <ac:spMkLst>
            <pc:docMk/>
            <pc:sldMk cId="3149069961" sldId="378"/>
            <ac:spMk id="2" creationId="{F36E4835-9A50-49D1-B1D3-84222477956A}"/>
          </ac:spMkLst>
        </pc:spChg>
        <pc:spChg chg="mod">
          <ac:chgData name="Hải" userId="8dc1f3a0-d2da-4e99-90f9-2a8ede298c19" providerId="ADAL" clId="{7C144B5A-C678-4C82-AEC1-9FCE0758E11D}" dt="2020-07-07T03:41:39.230" v="4535" actId="20577"/>
          <ac:spMkLst>
            <pc:docMk/>
            <pc:sldMk cId="3149069961" sldId="378"/>
            <ac:spMk id="4" creationId="{B4CD0447-9CC6-4149-B6B8-6FBD19814C93}"/>
          </ac:spMkLst>
        </pc:spChg>
      </pc:sldChg>
      <pc:sldChg chg="modSp add mod ord">
        <pc:chgData name="Hải" userId="8dc1f3a0-d2da-4e99-90f9-2a8ede298c19" providerId="ADAL" clId="{7C144B5A-C678-4C82-AEC1-9FCE0758E11D}" dt="2020-07-07T13:22:02.159" v="4892" actId="20577"/>
        <pc:sldMkLst>
          <pc:docMk/>
          <pc:sldMk cId="603497127" sldId="379"/>
        </pc:sldMkLst>
        <pc:spChg chg="mod">
          <ac:chgData name="Hải" userId="8dc1f3a0-d2da-4e99-90f9-2a8ede298c19" providerId="ADAL" clId="{7C144B5A-C678-4C82-AEC1-9FCE0758E11D}" dt="2020-07-07T13:22:02.159" v="4892" actId="20577"/>
          <ac:spMkLst>
            <pc:docMk/>
            <pc:sldMk cId="603497127" sldId="379"/>
            <ac:spMk id="3" creationId="{A9399C27-775E-4BD5-B73D-E9623AFD0258}"/>
          </ac:spMkLst>
        </pc:spChg>
      </pc:sldChg>
      <pc:sldChg chg="modSp add del mod">
        <pc:chgData name="Hải" userId="8dc1f3a0-d2da-4e99-90f9-2a8ede298c19" providerId="ADAL" clId="{7C144B5A-C678-4C82-AEC1-9FCE0758E11D}" dt="2020-07-12T14:21:18.708" v="5320" actId="47"/>
        <pc:sldMkLst>
          <pc:docMk/>
          <pc:sldMk cId="504164336" sldId="380"/>
        </pc:sldMkLst>
        <pc:spChg chg="mod">
          <ac:chgData name="Hải" userId="8dc1f3a0-d2da-4e99-90f9-2a8ede298c19" providerId="ADAL" clId="{7C144B5A-C678-4C82-AEC1-9FCE0758E11D}" dt="2020-07-12T13:54:32.048" v="5313" actId="20577"/>
          <ac:spMkLst>
            <pc:docMk/>
            <pc:sldMk cId="504164336" sldId="380"/>
            <ac:spMk id="2" creationId="{8A4C0FC1-A5AA-464E-81E8-A4EBB3E82735}"/>
          </ac:spMkLst>
        </pc:spChg>
        <pc:spChg chg="mod">
          <ac:chgData name="Hải" userId="8dc1f3a0-d2da-4e99-90f9-2a8ede298c19" providerId="ADAL" clId="{7C144B5A-C678-4C82-AEC1-9FCE0758E11D}" dt="2020-07-12T13:54:42.460" v="5315" actId="20577"/>
          <ac:spMkLst>
            <pc:docMk/>
            <pc:sldMk cId="504164336" sldId="380"/>
            <ac:spMk id="7" creationId="{3E5DBEE6-3A8A-48DA-9384-9E98AC591EE0}"/>
          </ac:spMkLst>
        </pc:spChg>
        <pc:spChg chg="mod">
          <ac:chgData name="Hải" userId="8dc1f3a0-d2da-4e99-90f9-2a8ede298c19" providerId="ADAL" clId="{7C144B5A-C678-4C82-AEC1-9FCE0758E11D}" dt="2020-07-12T13:26:30.859" v="5028" actId="20577"/>
          <ac:spMkLst>
            <pc:docMk/>
            <pc:sldMk cId="504164336" sldId="380"/>
            <ac:spMk id="8" creationId="{13DFA51F-CECB-4F57-A7C1-4E501875A750}"/>
          </ac:spMkLst>
        </pc:spChg>
        <pc:spChg chg="mod">
          <ac:chgData name="Hải" userId="8dc1f3a0-d2da-4e99-90f9-2a8ede298c19" providerId="ADAL" clId="{7C144B5A-C678-4C82-AEC1-9FCE0758E11D}" dt="2020-07-12T13:54:56.302" v="5319" actId="20577"/>
          <ac:spMkLst>
            <pc:docMk/>
            <pc:sldMk cId="504164336" sldId="380"/>
            <ac:spMk id="9" creationId="{D241C0F3-A989-4402-AF22-3FCBC382248E}"/>
          </ac:spMkLst>
        </pc:spChg>
      </pc:sldChg>
      <pc:sldChg chg="modSp add mod">
        <pc:chgData name="Hải" userId="8dc1f3a0-d2da-4e99-90f9-2a8ede298c19" providerId="ADAL" clId="{7C144B5A-C678-4C82-AEC1-9FCE0758E11D}" dt="2020-07-16T04:40:50.724" v="5439" actId="20577"/>
        <pc:sldMkLst>
          <pc:docMk/>
          <pc:sldMk cId="3013414557" sldId="380"/>
        </pc:sldMkLst>
        <pc:spChg chg="mod">
          <ac:chgData name="Hải" userId="8dc1f3a0-d2da-4e99-90f9-2a8ede298c19" providerId="ADAL" clId="{7C144B5A-C678-4C82-AEC1-9FCE0758E11D}" dt="2020-07-16T04:40:18.799" v="5356" actId="20577"/>
          <ac:spMkLst>
            <pc:docMk/>
            <pc:sldMk cId="3013414557" sldId="380"/>
            <ac:spMk id="2" creationId="{8A4C0FC1-A5AA-464E-81E8-A4EBB3E82735}"/>
          </ac:spMkLst>
        </pc:spChg>
        <pc:spChg chg="mod">
          <ac:chgData name="Hải" userId="8dc1f3a0-d2da-4e99-90f9-2a8ede298c19" providerId="ADAL" clId="{7C144B5A-C678-4C82-AEC1-9FCE0758E11D}" dt="2020-07-16T04:40:50.724" v="5439" actId="20577"/>
          <ac:spMkLst>
            <pc:docMk/>
            <pc:sldMk cId="3013414557" sldId="380"/>
            <ac:spMk id="7" creationId="{3E5DBEE6-3A8A-48DA-9384-9E98AC591EE0}"/>
          </ac:spMkLst>
        </pc:spChg>
        <pc:spChg chg="mod">
          <ac:chgData name="Hải" userId="8dc1f3a0-d2da-4e99-90f9-2a8ede298c19" providerId="ADAL" clId="{7C144B5A-C678-4C82-AEC1-9FCE0758E11D}" dt="2020-07-16T04:40:42.764" v="5432" actId="20577"/>
          <ac:spMkLst>
            <pc:docMk/>
            <pc:sldMk cId="3013414557" sldId="380"/>
            <ac:spMk id="8" creationId="{13DFA51F-CECB-4F57-A7C1-4E501875A750}"/>
          </ac:spMkLst>
        </pc:spChg>
        <pc:spChg chg="mod">
          <ac:chgData name="Hải" userId="8dc1f3a0-d2da-4e99-90f9-2a8ede298c19" providerId="ADAL" clId="{7C144B5A-C678-4C82-AEC1-9FCE0758E11D}" dt="2020-07-16T04:40:37.494" v="5427" actId="20577"/>
          <ac:spMkLst>
            <pc:docMk/>
            <pc:sldMk cId="3013414557" sldId="380"/>
            <ac:spMk id="9" creationId="{D241C0F3-A989-4402-AF22-3FCBC38224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954D-C46C-48EA-A734-70B070B2CDF2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6FE20-279F-4BE1-8081-700C73D0A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6FE20-279F-4BE1-8081-700C73D0A6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50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6FE20-279F-4BE1-8081-700C73D0A6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7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6FE20-279F-4BE1-8081-700C73D0A6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6FE20-279F-4BE1-8081-700C73D0A63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9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A05B7-BEF0-475B-8CBB-D7E3D4B62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3C63A9C-BAE0-4E96-AF15-CE6F93B9B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A752A4D-3BEE-4782-B173-94F33CA4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FED422B-F517-4BFB-BCC2-BCE59E59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DC4F043-24D2-454A-BFFD-89689690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3174EE-1CDB-49F9-94A9-53380E42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84824A9-1EC5-4772-BB1D-9D1464D2D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945E0A-352A-457F-90F3-802A0AE5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7FB778D-D574-48FF-A3DF-C0410CE9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2047BE3-EF99-4B94-9FEA-94BCCE7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24F8280-0C35-4C7F-A567-A9D770C88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DC6110A-7EF1-4096-9287-8C637920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A4BDE6-2EBB-4BCD-9355-E4C81920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DBFF110-3C7D-4EB7-801D-32CCDDA7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13B0AF-5F48-496C-B782-1660131F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36A59D-CF91-41B0-92C0-458DD4A4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6173E8C-8462-4EE0-92FE-0383101B9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B0730F-B236-48D3-B3C6-085976CB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E7143EF-DA2A-4C83-B64B-667EA9AE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DFB025B-89D1-4029-9AE7-97A50464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DDFC76-4E5F-4D33-B35E-14538334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4B554B8-2275-49CD-8FC2-38EE39AB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B8B7DF2-F68F-4E6E-AA89-49431041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CD8A3A4-95EA-409F-84FB-F0343B43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D0F497-312F-4E6C-A32B-19CF4A1F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7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9C257C-955C-4090-B209-4BBD9185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1E07DB-57C1-426D-AFA1-4B849545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AE57D49-7F11-43A7-A1A2-02DC5E628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74B81DF-AECC-4E7A-A65C-4EFB97F7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CA32DA5-3895-49E1-A2DA-0B55DEDC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286E85A-C65D-4E0C-A654-A80D8107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D07608-022C-4A0C-B069-44AE2AE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A1C87A-8418-4E01-BD7C-D4E6FF71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2B43FE3-9AA8-4C68-AF31-ED844BB8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03FC5B0-66D1-489A-8B3D-962BBF61E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508009B-8C78-480F-94DB-4527137A5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CC2DA04-3D19-48D4-A5BD-29E70940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5575E9A-B1C6-423A-81FC-43E7FA11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FF7D81-5EA8-4E07-8191-77FD3778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5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7F93EF-5ECB-4A06-BE42-CC3E26A7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96E9183-8810-44E5-885D-B01D18A0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C81B38E-781D-4D75-996B-1856007B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8BB48CF-1D57-4EA5-A734-53A4AD62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9FC80CB-A9C0-4386-88D9-169C2E92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B0AF9A6-9725-424B-AA76-523FA7D0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837A843-DCCB-4201-BD0C-D97AE46F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8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0DBEE3-740D-4048-B2FD-B3DE753A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2BF445C-038F-4DCD-9860-FBB2A032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4D731DC-B84F-45FF-B86A-9161EF969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5580FE2-ACAD-4C98-B4E0-58F676E8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F3F600A-9579-45AE-9944-AA2A3C03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663A29-6ACA-4A9E-92DA-924CFFA7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06A4E6A-3E02-49FE-A7C6-A380454A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3D3D621-CD29-457F-9358-45DC6147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A71F20D-B30A-4765-ADDA-367D5D38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6F9E757-06DE-4E9C-8D7B-4C83BFA2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F41C4B5-D358-4515-A39D-2F8C52C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7A51768-110D-4D17-9F2D-2067E3DE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2786886-9921-49A7-9B99-9DBC7F61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81207AE-8A90-423A-AB9A-65C78863C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5C4E38C-1170-4116-93A9-55DFDF8E2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1AE1-002F-4464-A3BD-0BC1EF7E7B08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F9237D7-C136-4EA3-A3B7-2B2DA4625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D6C1AEE-6D4E-408A-8C23-8AF3DC0CC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F54D3-D15A-4A52-B749-98F7704B959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0EE214C-133F-43C2-B646-8FDE5ACF27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226" y="3670663"/>
            <a:ext cx="3413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4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27428-70B3-450E-BA22-7B5CC1C4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1361661"/>
          </a:xfrm>
        </p:spPr>
        <p:txBody>
          <a:bodyPr>
            <a:normAutofit/>
          </a:bodyPr>
          <a:lstStyle/>
          <a:p>
            <a:r>
              <a:rPr lang="en-US" sz="5400"/>
              <a:t>Ban học tập đoàn khoa CNPM</a:t>
            </a:r>
            <a:br>
              <a:rPr lang="en-US" sz="5400"/>
            </a:br>
            <a:r>
              <a:rPr lang="en-US" sz="3200"/>
              <a:t>Chuỗi Training cuối học kì II năm học 2019 - 2020</a:t>
            </a:r>
          </a:p>
        </p:txBody>
      </p:sp>
      <p:sp>
        <p:nvSpPr>
          <p:cNvPr id="16" name="AutoShape 98">
            <a:extLst>
              <a:ext uri="{FF2B5EF4-FFF2-40B4-BE49-F238E27FC236}">
                <a16:creationId xmlns:a16="http://schemas.microsoft.com/office/drawing/2014/main" id="{B157AFC9-D0E9-4A7A-8A36-5EFCE7081A8B}"/>
              </a:ext>
            </a:extLst>
          </p:cNvPr>
          <p:cNvSpPr>
            <a:spLocks/>
          </p:cNvSpPr>
          <p:nvPr/>
        </p:nvSpPr>
        <p:spPr bwMode="auto">
          <a:xfrm>
            <a:off x="1146260" y="5471228"/>
            <a:ext cx="226087" cy="321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F51B5184-A806-41B8-9932-BDE93EF7D73B}"/>
              </a:ext>
            </a:extLst>
          </p:cNvPr>
          <p:cNvSpPr txBox="1"/>
          <p:nvPr/>
        </p:nvSpPr>
        <p:spPr>
          <a:xfrm>
            <a:off x="1471258" y="543371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 học tập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F94BFEC8-AB74-44E6-B5EB-0AF40AD5463F}"/>
              </a:ext>
            </a:extLst>
          </p:cNvPr>
          <p:cNvSpPr txBox="1"/>
          <p:nvPr/>
        </p:nvSpPr>
        <p:spPr>
          <a:xfrm>
            <a:off x="1471258" y="5749234"/>
            <a:ext cx="213360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vi-VN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Phần Mềm</a:t>
            </a:r>
          </a:p>
          <a:p>
            <a:pPr>
              <a:lnSpc>
                <a:spcPct val="120000"/>
              </a:lnSpc>
            </a:pPr>
            <a:r>
              <a:rPr lang="vi-VN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ĐH Công Nghệ Thông Tin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9749F708-AFDA-432A-B444-B7E012433E19}"/>
              </a:ext>
            </a:extLst>
          </p:cNvPr>
          <p:cNvSpPr txBox="1"/>
          <p:nvPr/>
        </p:nvSpPr>
        <p:spPr>
          <a:xfrm>
            <a:off x="5492626" y="5399085"/>
            <a:ext cx="155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Phone</a:t>
            </a: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12E94DB2-645B-4968-8724-0C0733721B9A}"/>
              </a:ext>
            </a:extLst>
          </p:cNvPr>
          <p:cNvSpPr txBox="1"/>
          <p:nvPr/>
        </p:nvSpPr>
        <p:spPr>
          <a:xfrm>
            <a:off x="5492626" y="5714602"/>
            <a:ext cx="155703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0932 470 201</a:t>
            </a: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0366 27 27 03</a:t>
            </a:r>
          </a:p>
        </p:txBody>
      </p:sp>
      <p:sp>
        <p:nvSpPr>
          <p:cNvPr id="21" name="Freeform 215">
            <a:extLst>
              <a:ext uri="{FF2B5EF4-FFF2-40B4-BE49-F238E27FC236}">
                <a16:creationId xmlns:a16="http://schemas.microsoft.com/office/drawing/2014/main" id="{5B4576E0-D2E9-4504-B991-843E0152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20" y="5466368"/>
            <a:ext cx="209321" cy="392833"/>
          </a:xfrm>
          <a:custGeom>
            <a:avLst/>
            <a:gdLst>
              <a:gd name="T0" fmla="*/ 583 w 646"/>
              <a:gd name="T1" fmla="*/ 0 h 1210"/>
              <a:gd name="T2" fmla="*/ 62 w 646"/>
              <a:gd name="T3" fmla="*/ 0 h 1210"/>
              <a:gd name="T4" fmla="*/ 0 w 646"/>
              <a:gd name="T5" fmla="*/ 63 h 1210"/>
              <a:gd name="T6" fmla="*/ 0 w 646"/>
              <a:gd name="T7" fmla="*/ 1146 h 1210"/>
              <a:gd name="T8" fmla="*/ 62 w 646"/>
              <a:gd name="T9" fmla="*/ 1209 h 1210"/>
              <a:gd name="T10" fmla="*/ 583 w 646"/>
              <a:gd name="T11" fmla="*/ 1209 h 1210"/>
              <a:gd name="T12" fmla="*/ 645 w 646"/>
              <a:gd name="T13" fmla="*/ 1146 h 1210"/>
              <a:gd name="T14" fmla="*/ 645 w 646"/>
              <a:gd name="T15" fmla="*/ 63 h 1210"/>
              <a:gd name="T16" fmla="*/ 583 w 646"/>
              <a:gd name="T17" fmla="*/ 0 h 1210"/>
              <a:gd name="T18" fmla="*/ 229 w 646"/>
              <a:gd name="T19" fmla="*/ 94 h 1210"/>
              <a:gd name="T20" fmla="*/ 416 w 646"/>
              <a:gd name="T21" fmla="*/ 94 h 1210"/>
              <a:gd name="T22" fmla="*/ 416 w 646"/>
              <a:gd name="T23" fmla="*/ 104 h 1210"/>
              <a:gd name="T24" fmla="*/ 229 w 646"/>
              <a:gd name="T25" fmla="*/ 104 h 1210"/>
              <a:gd name="T26" fmla="*/ 229 w 646"/>
              <a:gd name="T27" fmla="*/ 94 h 1210"/>
              <a:gd name="T28" fmla="*/ 322 w 646"/>
              <a:gd name="T29" fmla="*/ 1146 h 1210"/>
              <a:gd name="T30" fmla="*/ 291 w 646"/>
              <a:gd name="T31" fmla="*/ 1104 h 1210"/>
              <a:gd name="T32" fmla="*/ 322 w 646"/>
              <a:gd name="T33" fmla="*/ 1073 h 1210"/>
              <a:gd name="T34" fmla="*/ 364 w 646"/>
              <a:gd name="T35" fmla="*/ 1104 h 1210"/>
              <a:gd name="T36" fmla="*/ 322 w 646"/>
              <a:gd name="T37" fmla="*/ 1146 h 1210"/>
              <a:gd name="T38" fmla="*/ 604 w 646"/>
              <a:gd name="T39" fmla="*/ 1011 h 1210"/>
              <a:gd name="T40" fmla="*/ 41 w 646"/>
              <a:gd name="T41" fmla="*/ 1011 h 1210"/>
              <a:gd name="T42" fmla="*/ 41 w 646"/>
              <a:gd name="T43" fmla="*/ 177 h 1210"/>
              <a:gd name="T44" fmla="*/ 604 w 646"/>
              <a:gd name="T45" fmla="*/ 177 h 1210"/>
              <a:gd name="T46" fmla="*/ 604 w 646"/>
              <a:gd name="T47" fmla="*/ 1011 h 1210"/>
              <a:gd name="T48" fmla="*/ 604 w 646"/>
              <a:gd name="T49" fmla="*/ 1011 h 1210"/>
              <a:gd name="T50" fmla="*/ 604 w 646"/>
              <a:gd name="T51" fmla="*/ 1011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1210">
                <a:moveTo>
                  <a:pt x="583" y="0"/>
                </a:moveTo>
                <a:cubicBezTo>
                  <a:pt x="62" y="0"/>
                  <a:pt x="62" y="0"/>
                  <a:pt x="62" y="0"/>
                </a:cubicBezTo>
                <a:cubicBezTo>
                  <a:pt x="31" y="0"/>
                  <a:pt x="0" y="31"/>
                  <a:pt x="0" y="63"/>
                </a:cubicBezTo>
                <a:cubicBezTo>
                  <a:pt x="0" y="1146"/>
                  <a:pt x="0" y="1146"/>
                  <a:pt x="0" y="1146"/>
                </a:cubicBezTo>
                <a:cubicBezTo>
                  <a:pt x="0" y="1177"/>
                  <a:pt x="31" y="1209"/>
                  <a:pt x="62" y="1209"/>
                </a:cubicBezTo>
                <a:cubicBezTo>
                  <a:pt x="583" y="1209"/>
                  <a:pt x="583" y="1209"/>
                  <a:pt x="583" y="1209"/>
                </a:cubicBezTo>
                <a:cubicBezTo>
                  <a:pt x="614" y="1209"/>
                  <a:pt x="645" y="1177"/>
                  <a:pt x="645" y="1146"/>
                </a:cubicBezTo>
                <a:cubicBezTo>
                  <a:pt x="645" y="63"/>
                  <a:pt x="645" y="63"/>
                  <a:pt x="645" y="63"/>
                </a:cubicBezTo>
                <a:cubicBezTo>
                  <a:pt x="645" y="31"/>
                  <a:pt x="614" y="0"/>
                  <a:pt x="583" y="0"/>
                </a:cubicBezTo>
                <a:close/>
                <a:moveTo>
                  <a:pt x="229" y="94"/>
                </a:moveTo>
                <a:cubicBezTo>
                  <a:pt x="416" y="94"/>
                  <a:pt x="416" y="94"/>
                  <a:pt x="416" y="94"/>
                </a:cubicBezTo>
                <a:cubicBezTo>
                  <a:pt x="416" y="104"/>
                  <a:pt x="416" y="104"/>
                  <a:pt x="416" y="104"/>
                </a:cubicBezTo>
                <a:cubicBezTo>
                  <a:pt x="229" y="104"/>
                  <a:pt x="229" y="104"/>
                  <a:pt x="229" y="104"/>
                </a:cubicBezTo>
                <a:lnTo>
                  <a:pt x="229" y="94"/>
                </a:lnTo>
                <a:close/>
                <a:moveTo>
                  <a:pt x="322" y="1146"/>
                </a:moveTo>
                <a:cubicBezTo>
                  <a:pt x="302" y="1146"/>
                  <a:pt x="291" y="1125"/>
                  <a:pt x="291" y="1104"/>
                </a:cubicBezTo>
                <a:cubicBezTo>
                  <a:pt x="291" y="1084"/>
                  <a:pt x="302" y="1073"/>
                  <a:pt x="322" y="1073"/>
                </a:cubicBezTo>
                <a:cubicBezTo>
                  <a:pt x="343" y="1073"/>
                  <a:pt x="364" y="1084"/>
                  <a:pt x="364" y="1104"/>
                </a:cubicBezTo>
                <a:cubicBezTo>
                  <a:pt x="364" y="1125"/>
                  <a:pt x="343" y="1146"/>
                  <a:pt x="322" y="1146"/>
                </a:cubicBezTo>
                <a:close/>
                <a:moveTo>
                  <a:pt x="604" y="1011"/>
                </a:moveTo>
                <a:cubicBezTo>
                  <a:pt x="41" y="1011"/>
                  <a:pt x="41" y="1011"/>
                  <a:pt x="41" y="1011"/>
                </a:cubicBezTo>
                <a:cubicBezTo>
                  <a:pt x="41" y="177"/>
                  <a:pt x="41" y="177"/>
                  <a:pt x="41" y="177"/>
                </a:cubicBezTo>
                <a:cubicBezTo>
                  <a:pt x="604" y="177"/>
                  <a:pt x="604" y="177"/>
                  <a:pt x="604" y="177"/>
                </a:cubicBezTo>
                <a:lnTo>
                  <a:pt x="604" y="1011"/>
                </a:lnTo>
                <a:close/>
                <a:moveTo>
                  <a:pt x="604" y="1011"/>
                </a:moveTo>
                <a:lnTo>
                  <a:pt x="604" y="10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utoShape 81">
            <a:extLst>
              <a:ext uri="{FF2B5EF4-FFF2-40B4-BE49-F238E27FC236}">
                <a16:creationId xmlns:a16="http://schemas.microsoft.com/office/drawing/2014/main" id="{400FE81F-07E6-4338-9E6B-6DEDD277DF36}"/>
              </a:ext>
            </a:extLst>
          </p:cNvPr>
          <p:cNvSpPr>
            <a:spLocks/>
          </p:cNvSpPr>
          <p:nvPr/>
        </p:nvSpPr>
        <p:spPr bwMode="auto">
          <a:xfrm>
            <a:off x="8545552" y="5456936"/>
            <a:ext cx="299718" cy="2195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9B76A38E-9D86-428F-B5FD-90375391C652}"/>
              </a:ext>
            </a:extLst>
          </p:cNvPr>
          <p:cNvSpPr txBox="1"/>
          <p:nvPr/>
        </p:nvSpPr>
        <p:spPr>
          <a:xfrm>
            <a:off x="8922430" y="5407745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/ Group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564A2C20-71D8-443C-84DC-155A56E2A123}"/>
              </a:ext>
            </a:extLst>
          </p:cNvPr>
          <p:cNvSpPr txBox="1"/>
          <p:nvPr/>
        </p:nvSpPr>
        <p:spPr>
          <a:xfrm>
            <a:off x="8922430" y="5723261"/>
            <a:ext cx="213360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Bht.cnpm.uit@gmail.com</a:t>
            </a:r>
          </a:p>
          <a:p>
            <a:pPr>
              <a:lnSpc>
                <a:spcPct val="120000"/>
              </a:lnSpc>
            </a:pPr>
            <a:r>
              <a:rPr lang="en-US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fb.com/groups/bht.cnpm.uit/</a:t>
            </a:r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B1AE92C3-5529-46A9-9465-B001972B9F1E}"/>
              </a:ext>
            </a:extLst>
          </p:cNvPr>
          <p:cNvSpPr/>
          <p:nvPr/>
        </p:nvSpPr>
        <p:spPr>
          <a:xfrm flipV="1">
            <a:off x="3383541" y="1642009"/>
            <a:ext cx="5775199" cy="228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64" tIns="22833" rIns="45664" bIns="22833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Placeholder 8">
            <a:extLst>
              <a:ext uri="{FF2B5EF4-FFF2-40B4-BE49-F238E27FC236}">
                <a16:creationId xmlns:a16="http://schemas.microsoft.com/office/drawing/2014/main" id="{AAA6C2E8-1864-4271-92AE-B7D63DFB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283" b="28283"/>
          <a:stretch>
            <a:fillRect/>
          </a:stretch>
        </p:blipFill>
        <p:spPr>
          <a:xfrm>
            <a:off x="3128556" y="1949791"/>
            <a:ext cx="9063444" cy="2958417"/>
          </a:xfrm>
          <a:prstGeom prst="rect">
            <a:avLst/>
          </a:prstGeom>
        </p:spPr>
      </p:pic>
      <p:pic>
        <p:nvPicPr>
          <p:cNvPr id="27" name="Picture 2" descr="Hiển thị Logo.png">
            <a:extLst>
              <a:ext uri="{FF2B5EF4-FFF2-40B4-BE49-F238E27FC236}">
                <a16:creationId xmlns:a16="http://schemas.microsoft.com/office/drawing/2014/main" id="{6F3BA2C0-B77A-4C0B-B53E-15D2C469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 t="8974" r="11318" b="14208"/>
          <a:stretch/>
        </p:blipFill>
        <p:spPr bwMode="auto">
          <a:xfrm>
            <a:off x="2" y="1921018"/>
            <a:ext cx="3088468" cy="29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8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	1.1.2. Xác định tập hợp theo kiểu không tường minh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VD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r>
                  <a:rPr lang="en-US" sz="2400"/>
                  <a:t>Phần khai báo </a:t>
                </a:r>
                <a:r>
                  <a:rPr lang="en-US" sz="2400">
                    <a:solidFill>
                      <a:srgbClr val="FF0000"/>
                    </a:solidFill>
                  </a:rPr>
                  <a:t>x:N</a:t>
                </a:r>
                <a:r>
                  <a:rPr lang="en-US" sz="2400"/>
                  <a:t> xem như nguồn phần tử, cung cấp một vùng các số tự nhiên N.</a:t>
                </a:r>
              </a:p>
              <a:p>
                <a:r>
                  <a:rPr lang="en-US" sz="2400"/>
                  <a:t>Phần vị từ </a:t>
                </a:r>
                <a:r>
                  <a:rPr lang="en-US" sz="2400">
                    <a:solidFill>
                      <a:srgbClr val="FF0000"/>
                    </a:solidFill>
                  </a:rPr>
                  <a:t>x is prime</a:t>
                </a:r>
                <a:r>
                  <a:rPr lang="en-US" sz="2400"/>
                  <a:t> xem như bộ lọc, chỉ chọn ra những giá trị x thoả vị từ đó.</a:t>
                </a:r>
              </a:p>
              <a:p>
                <a:r>
                  <a:rPr lang="en-US" sz="2400"/>
                  <a:t>Phần biểu thức </a:t>
                </a:r>
                <a:r>
                  <a:rPr lang="en-US" sz="2400">
                    <a:solidFill>
                      <a:srgbClr val="FF0000"/>
                    </a:solidFill>
                  </a:rPr>
                  <a:t>x*x</a:t>
                </a:r>
                <a:r>
                  <a:rPr lang="en-US" sz="2400"/>
                  <a:t> trả về cái mà chúng ta quan tâm, trong trường hợp này là bình phương của x.</a:t>
                </a:r>
              </a:p>
              <a:p>
                <a:pPr marL="0" indent="0" algn="ctr">
                  <a:buNone/>
                </a:pPr>
                <a:r>
                  <a:rPr lang="en-US" sz="2400"/>
                  <a:t>Vậy, có thể hiểu tập hợp S này chính là bình phương của các số nguyên tố.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121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 sz="2400"/>
              </a:p>
              <a:p>
                <a:pPr marL="0" indent="0">
                  <a:buNone/>
                </a:pPr>
                <a:endParaRPr lang="en-US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  <a:blipFill>
                <a:blip r:embed="rId2"/>
                <a:stretch>
                  <a:fillRect l="-1304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D0548F7-2715-428E-88BC-6ED69841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1.2. Các hàm và thao tác trên tập hợp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C1C56D-97EA-4102-9FB2-5846BFB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408240"/>
                  </p:ext>
                </p:extLst>
              </p:nvPr>
            </p:nvGraphicFramePr>
            <p:xfrm>
              <a:off x="444521" y="1782853"/>
              <a:ext cx="10430121" cy="5075147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3475995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</a:tblGrid>
                  <a:tr h="5925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Ý nghĩa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6937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t </a:t>
                          </a:r>
                          <a:r>
                            <a:rPr lang="en-US" sz="20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</a:t>
                          </a:r>
                          <a:r>
                            <a:rPr lang="en-US" sz="2000" b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13 </a:t>
                          </a:r>
                          <a:r>
                            <a:rPr lang="en-US" sz="24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{0, 5, 11, 13, 19}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cap="none" spc="0">
                              <a:solidFill>
                                <a:srgbClr val="FF0000"/>
                              </a:solidFill>
                              <a:effectLst/>
                            </a:rPr>
                            <a:t>true</a:t>
                          </a:r>
                          <a:endParaRPr lang="en-US" sz="20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Phần tử t thuộc tập S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  <a:tr h="6937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t </a:t>
                          </a:r>
                          <a:r>
                            <a:rPr lang="en-US" sz="20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∉</a:t>
                          </a: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13 </a:t>
                          </a:r>
                          <a:r>
                            <a:rPr lang="en-US" sz="24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∉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{0, 5, 11, 19}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cap="none" spc="0">
                              <a:solidFill>
                                <a:srgbClr val="FF0000"/>
                              </a:solidFill>
                              <a:effectLst/>
                            </a:rPr>
                            <a:t>true</a:t>
                          </a:r>
                          <a:endParaRPr lang="en-US" sz="20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Phần tử t không thuộc tập S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521037"/>
                      </a:ext>
                    </a:extLst>
                  </a:tr>
                  <a:tr h="12303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⊂</m:t>
                              </m:r>
                            </m:oMath>
                          </a14:m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S2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200" cap="none" spc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⊂</m:t>
                              </m:r>
                            </m:oMath>
                          </a14:m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{‘d’, 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200" cap="none" spc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⊂</m:t>
                              </m:r>
                            </m:oMath>
                          </a14:m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cap="none" spc="0">
                              <a:solidFill>
                                <a:srgbClr val="0070C0"/>
                              </a:solidFill>
                              <a:effectLst/>
                            </a:rPr>
                            <a:t>false</a:t>
                          </a:r>
                          <a:endParaRPr lang="en-US" sz="2000" cap="none" spc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là tập con (nghiêm ngặt) của S2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847950"/>
                      </a:ext>
                    </a:extLst>
                  </a:tr>
                  <a:tr h="12303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:r>
                            <a:rPr lang="en-US" sz="20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</a:t>
                          </a: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S2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 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{‘d’, 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là tập con của S2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980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C1C56D-97EA-4102-9FB2-5846BFB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6408240"/>
                  </p:ext>
                </p:extLst>
              </p:nvPr>
            </p:nvGraphicFramePr>
            <p:xfrm>
              <a:off x="444521" y="1782853"/>
              <a:ext cx="10430121" cy="5075147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3475995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</a:tblGrid>
                  <a:tr h="5925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9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Ý nghĩa</a:t>
                          </a:r>
                          <a:endParaRPr lang="en-US" sz="19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8267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t </a:t>
                          </a:r>
                          <a:r>
                            <a:rPr lang="en-US" sz="20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</a:t>
                          </a:r>
                          <a:r>
                            <a:rPr lang="en-US" sz="2000" b="1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S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13 </a:t>
                          </a:r>
                          <a:r>
                            <a:rPr lang="en-US" sz="24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{0, 5, 11, 13, 19}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cap="none" spc="0">
                              <a:solidFill>
                                <a:srgbClr val="FF0000"/>
                              </a:solidFill>
                              <a:effectLst/>
                            </a:rPr>
                            <a:t>true</a:t>
                          </a:r>
                          <a:endParaRPr lang="en-US" sz="20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Phần tử t thuộc tập S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  <a:tr h="82671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t </a:t>
                          </a:r>
                          <a:r>
                            <a:rPr lang="en-US" sz="20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∉</a:t>
                          </a: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13 </a:t>
                          </a:r>
                          <a:r>
                            <a:rPr lang="en-US" sz="240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∉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{0, 5, 11, 19}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cap="none" spc="0">
                              <a:solidFill>
                                <a:srgbClr val="FF0000"/>
                              </a:solidFill>
                              <a:effectLst/>
                            </a:rPr>
                            <a:t>true</a:t>
                          </a:r>
                          <a:endParaRPr lang="en-US" sz="20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Phần tử t không thuộc tập S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521037"/>
                      </a:ext>
                    </a:extLst>
                  </a:tr>
                  <a:tr h="14137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t="-159052" r="-200000" b="-102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175" t="-159052" r="-100351" b="-1021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là tập con (nghiêm ngặt) của S2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847950"/>
                      </a:ext>
                    </a:extLst>
                  </a:tr>
                  <a:tr h="1415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:r>
                            <a:rPr lang="en-US" sz="20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</a:t>
                          </a:r>
                          <a:r>
                            <a:rPr lang="en-US" sz="2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S2</a:t>
                          </a:r>
                          <a:endParaRPr lang="en-US" sz="2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 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{‘d’, 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⊆</a:t>
                          </a: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{‘e’, ‘r’}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quả: </a:t>
                          </a:r>
                          <a:r>
                            <a:rPr lang="en-US" sz="2000" kern="1200" cap="none" spc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true</a:t>
                          </a: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là tập con của S2</a:t>
                          </a:r>
                          <a:endParaRPr lang="en-US" sz="2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980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8246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1.2. Các hàm và thao tác trên tập hợp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E9F3321-DDE4-4E7B-B065-254CBF20A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32078"/>
                  </p:ext>
                </p:extLst>
              </p:nvPr>
            </p:nvGraphicFramePr>
            <p:xfrm>
              <a:off x="880939" y="2075533"/>
              <a:ext cx="10430121" cy="410712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3475995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</a:tblGrid>
                  <a:tr h="5925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Ý nghĩa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6937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card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S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Hoặc </a:t>
                          </a:r>
                          <a:r>
                            <a:rPr lang="en-US" sz="2400" b="1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#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S</a:t>
                          </a: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card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{1,2,8,9} = 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#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{1,2,8,9} = 4</a:t>
                          </a:r>
                          <a:endParaRPr lang="en-US" sz="24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Số lượng phần tử (cardinality) của tập </a:t>
                          </a:r>
                          <a:r>
                            <a:rPr lang="en-US" sz="2400" i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  <a:tr h="6937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S2</a:t>
                          </a:r>
                          <a:endParaRPr lang="en-US" sz="2400" b="1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400" b="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{‘d’}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 : {‘d’, ‘e’, ‘r’} </a:t>
                          </a:r>
                          <a:endParaRPr lang="en-US" sz="2400" b="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hội 2 tập hợp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521037"/>
                      </a:ext>
                    </a:extLst>
                  </a:tr>
                  <a:tr h="64663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{S1, S2, …}</a:t>
                          </a:r>
                          <a:endParaRPr lang="en-US" sz="24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</a:t>
                          </a: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{{‘r’, ‘e’},{‘d’},{}, {‘d’, ‘s’}}</a:t>
                          </a:r>
                        </a:p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 quả: {‘d’, ‘e’, ‘r’, ‘s’}</a:t>
                          </a:r>
                          <a:endParaRPr lang="en-US" sz="2400" cap="none" spc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hội nhiều tập hợp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847950"/>
                      </a:ext>
                    </a:extLst>
                  </a:tr>
                  <a:tr h="6494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 S2</a:t>
                          </a:r>
                          <a:endParaRPr lang="en-US" sz="24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{1, 2, 3, 5, 7}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kern="120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∩</m:t>
                              </m:r>
                            </m:oMath>
                          </a14:m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{2, 4, 6, 8}</a:t>
                          </a:r>
                        </a:p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 quả: {2}</a:t>
                          </a:r>
                          <a:endParaRPr lang="en-US" sz="2400" kern="1200" cap="none" spc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giao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980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E9F3321-DDE4-4E7B-B065-254CBF20A6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032078"/>
                  </p:ext>
                </p:extLst>
              </p:nvPr>
            </p:nvGraphicFramePr>
            <p:xfrm>
              <a:off x="880939" y="2075533"/>
              <a:ext cx="10430121" cy="4107126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3475995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3477063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</a:tblGrid>
                  <a:tr h="6228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Ý nghĩa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88171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card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S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Hoặc </a:t>
                          </a:r>
                          <a:r>
                            <a:rPr lang="en-US" sz="2400" b="1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#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S</a:t>
                          </a: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card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{1,2,8,9} = 4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#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{1,2,8,9} = 4</a:t>
                          </a:r>
                          <a:endParaRPr lang="en-US" sz="240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Số lượng phần tử (cardinality) của tập </a:t>
                          </a:r>
                          <a:r>
                            <a:rPr lang="en-US" sz="2400" i="1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  <a:tr h="88882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S1 </a:t>
                          </a:r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S2</a:t>
                          </a:r>
                          <a:endParaRPr lang="en-US" sz="2400" b="1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{‘r’, ‘e’} </a:t>
                          </a:r>
                          <a:r>
                            <a:rPr lang="en-US" sz="2400" b="0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{‘d’}</a:t>
                          </a:r>
                        </a:p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Kết quả : {‘d’, ‘e’, ‘r’} </a:t>
                          </a:r>
                          <a:endParaRPr lang="en-US" sz="2400" b="0" cap="none" spc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hội 2 tập hợp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521037"/>
                      </a:ext>
                    </a:extLst>
                  </a:tr>
                  <a:tr h="85688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 </a:t>
                          </a:r>
                          <a:r>
                            <a:rPr lang="en-US" sz="24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{S1, S2, …}</a:t>
                          </a:r>
                          <a:endParaRPr lang="en-US" sz="24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kern="120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⋃</a:t>
                          </a: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{{‘r’, ‘e’},{‘d’},{}, {‘d’, ‘s’}}</a:t>
                          </a:r>
                        </a:p>
                        <a:p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Kết quả: {‘d’, ‘e’, ‘r’, ‘s’}</a:t>
                          </a:r>
                          <a:endParaRPr lang="en-US" sz="2400" cap="none" spc="0">
                            <a:solidFill>
                              <a:srgbClr val="0070C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hội nhiều tập hợp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847950"/>
                      </a:ext>
                    </a:extLst>
                  </a:tr>
                  <a:tr h="8568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t="-378723" r="-200000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blipFill>
                          <a:blip r:embed="rId2"/>
                          <a:stretch>
                            <a:fillRect l="-100175" t="-378723" r="-100351" b="-63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kern="120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Phép giao</a:t>
                          </a:r>
                          <a:endParaRPr lang="en-US" sz="24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0" marB="12536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29802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1548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1.2. Các hàm và thao tác trên tập hợp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9F3321-DDE4-4E7B-B065-254CBF20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23190"/>
              </p:ext>
            </p:extLst>
          </p:nvPr>
        </p:nvGraphicFramePr>
        <p:xfrm>
          <a:off x="431810" y="2361817"/>
          <a:ext cx="11328379" cy="370435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775353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377651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377651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Ý nghĩa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TimesNewRoman,Italic"/>
                          <a:ea typeface="Yu Mincho" panose="02020400000000000000" pitchFamily="18" charset="-128"/>
                          <a:cs typeface="TimesNewRoman,Italic"/>
                        </a:rPr>
                        <a:t>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1 </a:t>
                      </a:r>
                      <a:r>
                        <a:rPr lang="en-US" sz="2400">
                          <a:solidFill>
                            <a:srgbClr val="FF0303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–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TimesNewRoman,Italic"/>
                          <a:ea typeface="Yu Mincho" panose="02020400000000000000" pitchFamily="18" charset="-128"/>
                          <a:cs typeface="TimesNewRoman,Italic"/>
                        </a:rPr>
                        <a:t>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{1.5, 3.6, 7.4} </a:t>
                      </a:r>
                      <a:r>
                        <a:rPr lang="en-US" sz="2400">
                          <a:solidFill>
                            <a:srgbClr val="FF0303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–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{3.6}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Kết quả: {1.5, 7.4}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Phép trừ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TimesNewRoman,Italic"/>
                          <a:ea typeface="Yu Mincho" panose="02020400000000000000" pitchFamily="18" charset="-128"/>
                          <a:cs typeface="TimesNewRoman,Italic"/>
                        </a:rPr>
                        <a:t>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1 </a:t>
                      </a:r>
                      <a:r>
                        <a:rPr lang="en-US" sz="2400">
                          <a:solidFill>
                            <a:srgbClr val="FF0303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2400">
                          <a:solidFill>
                            <a:srgbClr val="FF0303"/>
                          </a:solidFill>
                          <a:effectLst/>
                          <a:latin typeface="Symbol" panose="05050102010706020507" pitchFamily="18" charset="2"/>
                          <a:ea typeface="Yu Mincho" panose="02020400000000000000" pitchFamily="18" charset="-128"/>
                          <a:cs typeface="Symbol" panose="05050102010706020507" pitchFamily="18" charset="2"/>
                        </a:rPr>
                        <a:t>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TimesNewRoman,Italic"/>
                          <a:ea typeface="Yu Mincho" panose="02020400000000000000" pitchFamily="18" charset="-128"/>
                          <a:cs typeface="TimesNewRoman,Italic"/>
                        </a:rPr>
                        <a:t>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{1, 2, 3} </a:t>
                      </a:r>
                      <a:r>
                        <a:rPr lang="en-US" sz="2400">
                          <a:solidFill>
                            <a:srgbClr val="FF0303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{6, 8}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Kết quả: { (1, 6), (1, 8), (2, 6),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(2, 8), (3, 6), (3, 8) 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Tích Descartes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 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  <a:tr h="7861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i="1">
                          <a:solidFill>
                            <a:srgbClr val="000000"/>
                          </a:solidFill>
                          <a:effectLst/>
                          <a:latin typeface="TimesNewRoman,Italic"/>
                          <a:ea typeface="Yu Mincho" panose="02020400000000000000" pitchFamily="18" charset="-128"/>
                          <a:cs typeface="TimesNewRoman,Italic"/>
                        </a:rPr>
                        <a:t>Pa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a = {x,y}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Pa = {</a:t>
                      </a:r>
                      <a:r>
                        <a:rPr lang="en-US" sz="2400">
                          <a:effectLst/>
                          <a:latin typeface="Symbol" panose="05050102010706020507" pitchFamily="18" charset="2"/>
                          <a:ea typeface="Yu Mincho" panose="02020400000000000000" pitchFamily="18" charset="-128"/>
                          <a:cs typeface="Symbol" panose="05050102010706020507" pitchFamily="18" charset="2"/>
                        </a:rPr>
                        <a:t>Æ</a:t>
                      </a:r>
                      <a:r>
                        <a:rPr lang="en-US" sz="2400">
                          <a:effectLst/>
                          <a:latin typeface="TimesNewRoman"/>
                          <a:ea typeface="Yu Mincho" panose="02020400000000000000" pitchFamily="18" charset="-128"/>
                          <a:cs typeface="TimesNewRoman"/>
                        </a:rPr>
                        <a:t>, {x}, {y}, {x, y}}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Tập luỹ thừa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4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0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 Kiểu tập hợp</a:t>
            </a:r>
          </a:p>
        </p:txBody>
      </p:sp>
    </p:spTree>
    <p:extLst>
      <p:ext uri="{BB962C8B-B14F-4D97-AF65-F5344CB8AC3E}">
        <p14:creationId xmlns:p14="http://schemas.microsoft.com/office/powerpoint/2010/main" val="106421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 Kiểu tập hợp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270551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Đặc tả kiểu dữ liệu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Đặc tả kiểu tập hợp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Đặc tả operation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Các phép toán định nghĩa sẵn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78116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	2.1. Đặc tả kiểu dữ liệu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287B6-81FD-43DF-855A-AB70E056F0D4}"/>
              </a:ext>
            </a:extLst>
          </p:cNvPr>
          <p:cNvPicPr/>
          <p:nvPr/>
        </p:nvPicPr>
        <p:blipFill rotWithShape="1">
          <a:blip r:embed="rId2"/>
          <a:srcRect r="24634" b="1"/>
          <a:stretch/>
        </p:blipFill>
        <p:spPr>
          <a:xfrm>
            <a:off x="5407153" y="2418126"/>
            <a:ext cx="6236208" cy="3660185"/>
          </a:xfrm>
          <a:prstGeom prst="rect">
            <a:avLst/>
          </a:prstGeom>
        </p:spPr>
      </p:pic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2814272"/>
            <a:ext cx="4355870" cy="28678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Calibri (Thân)"/>
              </a:rPr>
              <a:t>Một kiểu dữ liệu gồm hai phần :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(Thân)"/>
              </a:rPr>
              <a:t>Tập hợp các giá trị (values).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 (Thân)"/>
              </a:rPr>
              <a:t>Hệ thống các phép toán cơ sở (operations). </a:t>
            </a:r>
          </a:p>
          <a:p>
            <a:pPr marL="0" indent="0">
              <a:buNone/>
            </a:pPr>
            <a:endParaRPr lang="en-US" sz="24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12171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2.2. Đặc tả kiểu tập hợp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4326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Kí hiệu : </a:t>
            </a:r>
            <a:r>
              <a:rPr lang="en-US" sz="4000" i="1">
                <a:solidFill>
                  <a:srgbClr val="002060"/>
                </a:solidFill>
              </a:rPr>
              <a:t>T</a:t>
            </a:r>
            <a:r>
              <a:rPr lang="en-US" sz="4000">
                <a:solidFill>
                  <a:srgbClr val="002060"/>
                </a:solidFill>
              </a:rPr>
              <a:t>-set</a:t>
            </a:r>
            <a:endParaRPr lang="en-US" sz="5400">
              <a:solidFill>
                <a:srgbClr val="002060"/>
              </a:solidFill>
              <a:latin typeface="Calibri (Thân)"/>
            </a:endParaRPr>
          </a:p>
          <a:p>
            <a:pPr marL="0" indent="0">
              <a:buNone/>
            </a:pPr>
            <a:endParaRPr lang="en-US" sz="4000">
              <a:latin typeface="Calibri (Thân)"/>
            </a:endParaRP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VD :	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Mode</a:t>
            </a:r>
            <a:r>
              <a:rPr lang="en-US" b="1" i="1"/>
              <a:t> </a:t>
            </a:r>
            <a:r>
              <a:rPr lang="en-US" b="1"/>
              <a:t>= {</a:t>
            </a:r>
            <a:r>
              <a:rPr lang="en-US" b="1">
                <a:solidFill>
                  <a:srgbClr val="7030A0"/>
                </a:solidFill>
              </a:rPr>
              <a:t>READ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WRITE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EXECUTE</a:t>
            </a: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FileMode</a:t>
            </a:r>
            <a:r>
              <a:rPr lang="en-US" b="1" i="1"/>
              <a:t> </a:t>
            </a:r>
            <a:r>
              <a:rPr lang="en-US" b="1"/>
              <a:t>= </a:t>
            </a:r>
            <a:r>
              <a:rPr lang="en-US" b="1" i="1">
                <a:solidFill>
                  <a:srgbClr val="0070C0"/>
                </a:solidFill>
              </a:rPr>
              <a:t>Mode-set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FileMode</a:t>
            </a:r>
            <a:r>
              <a:rPr lang="en-US" b="1" i="1"/>
              <a:t> </a:t>
            </a:r>
            <a:r>
              <a:rPr lang="en-US" b="1"/>
              <a:t>= { {}, {</a:t>
            </a:r>
            <a:r>
              <a:rPr lang="en-US" b="1">
                <a:solidFill>
                  <a:srgbClr val="7030A0"/>
                </a:solidFill>
              </a:rPr>
              <a:t>READ</a:t>
            </a:r>
            <a:r>
              <a:rPr lang="en-US" b="1"/>
              <a:t>}, {</a:t>
            </a:r>
            <a:r>
              <a:rPr lang="en-US" b="1">
                <a:solidFill>
                  <a:srgbClr val="7030A0"/>
                </a:solidFill>
              </a:rPr>
              <a:t>WRITE</a:t>
            </a:r>
            <a:r>
              <a:rPr lang="en-US" b="1"/>
              <a:t>}, {</a:t>
            </a:r>
            <a:r>
              <a:rPr lang="en-US" b="1">
                <a:solidFill>
                  <a:srgbClr val="7030A0"/>
                </a:solidFill>
              </a:rPr>
              <a:t>EXECUTE</a:t>
            </a:r>
            <a:r>
              <a:rPr lang="en-US" b="1"/>
              <a:t>},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r>
              <a:rPr lang="en-US" b="1">
                <a:solidFill>
                  <a:srgbClr val="7030A0"/>
                </a:solidFill>
              </a:rPr>
              <a:t>READ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WRITE</a:t>
            </a:r>
            <a:r>
              <a:rPr lang="en-US" b="1"/>
              <a:t>}, {</a:t>
            </a:r>
            <a:r>
              <a:rPr lang="en-US" b="1">
                <a:solidFill>
                  <a:srgbClr val="7030A0"/>
                </a:solidFill>
              </a:rPr>
              <a:t>READ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EXECUTE</a:t>
            </a:r>
            <a:r>
              <a:rPr lang="en-US" b="1"/>
              <a:t>},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r>
              <a:rPr lang="en-US" b="1">
                <a:solidFill>
                  <a:srgbClr val="7030A0"/>
                </a:solidFill>
              </a:rPr>
              <a:t>EXECUTE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WRITE</a:t>
            </a:r>
            <a:r>
              <a:rPr lang="en-US" b="1"/>
              <a:t>}, {</a:t>
            </a:r>
            <a:r>
              <a:rPr lang="en-US" b="1">
                <a:solidFill>
                  <a:srgbClr val="7030A0"/>
                </a:solidFill>
              </a:rPr>
              <a:t>READ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WRITE</a:t>
            </a:r>
            <a:r>
              <a:rPr lang="en-US" b="1"/>
              <a:t>, </a:t>
            </a:r>
            <a:r>
              <a:rPr lang="en-US" b="1">
                <a:solidFill>
                  <a:srgbClr val="7030A0"/>
                </a:solidFill>
              </a:rPr>
              <a:t>EXECUTE</a:t>
            </a:r>
            <a:r>
              <a:rPr lang="en-US" b="1"/>
              <a:t>} }</a:t>
            </a:r>
            <a:endParaRPr lang="en-US"/>
          </a:p>
          <a:p>
            <a:pPr marL="0" indent="0">
              <a:buNone/>
            </a:pPr>
            <a:endParaRPr lang="en-US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53196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2.3. Đặc tả operations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432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>
                <a:solidFill>
                  <a:srgbClr val="FF0000"/>
                </a:solidFill>
              </a:rPr>
              <a:t>Tên_Operation </a:t>
            </a:r>
            <a:r>
              <a:rPr lang="en-US"/>
              <a:t>(</a:t>
            </a:r>
            <a:r>
              <a:rPr lang="en-US" i="1"/>
              <a:t>thamsố1</a:t>
            </a:r>
            <a:r>
              <a:rPr lang="en-US"/>
              <a:t>: </a:t>
            </a:r>
            <a:r>
              <a:rPr lang="en-US" i="1">
                <a:solidFill>
                  <a:srgbClr val="0070C0"/>
                </a:solidFill>
              </a:rPr>
              <a:t>Kiểu1</a:t>
            </a:r>
            <a:r>
              <a:rPr lang="en-US"/>
              <a:t>, </a:t>
            </a:r>
            <a:r>
              <a:rPr lang="en-US" i="1"/>
              <a:t>thamsố2</a:t>
            </a:r>
            <a:r>
              <a:rPr lang="en-US"/>
              <a:t>: </a:t>
            </a:r>
            <a:r>
              <a:rPr lang="en-US" i="1">
                <a:solidFill>
                  <a:srgbClr val="0070C0"/>
                </a:solidFill>
              </a:rPr>
              <a:t>Kiểu2</a:t>
            </a:r>
            <a:r>
              <a:rPr lang="en-US"/>
              <a:t>…) </a:t>
            </a:r>
            <a:r>
              <a:rPr lang="en-US" i="1"/>
              <a:t>kq</a:t>
            </a:r>
            <a:r>
              <a:rPr lang="en-US"/>
              <a:t>: </a:t>
            </a:r>
            <a:r>
              <a:rPr lang="en-US" i="1">
                <a:solidFill>
                  <a:srgbClr val="0070C0"/>
                </a:solidFill>
              </a:rPr>
              <a:t>Kiểukq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ext</a:t>
            </a:r>
            <a:r>
              <a:rPr lang="en-US" b="1"/>
              <a:t> 	</a:t>
            </a:r>
            <a:r>
              <a:rPr lang="en-US" i="1">
                <a:solidFill>
                  <a:srgbClr val="0070C0"/>
                </a:solidFill>
              </a:rPr>
              <a:t>wr</a:t>
            </a:r>
            <a:r>
              <a:rPr lang="en-US"/>
              <a:t> 	</a:t>
            </a:r>
            <a:r>
              <a:rPr lang="en-US" i="1"/>
              <a:t>BiếnRead_Write</a:t>
            </a:r>
            <a:r>
              <a:rPr lang="en-US"/>
              <a:t>: </a:t>
            </a:r>
            <a:r>
              <a:rPr lang="en-US" i="1">
                <a:solidFill>
                  <a:srgbClr val="0070C0"/>
                </a:solidFill>
              </a:rPr>
              <a:t>Kiểu</a:t>
            </a:r>
            <a:r>
              <a:rPr lang="en-US"/>
              <a:t>,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i="1">
                <a:solidFill>
                  <a:srgbClr val="0070C0"/>
                </a:solidFill>
              </a:rPr>
              <a:t>rd</a:t>
            </a:r>
            <a:r>
              <a:rPr lang="en-US"/>
              <a:t> 	</a:t>
            </a:r>
            <a:r>
              <a:rPr lang="en-US" i="1"/>
              <a:t>BiếnRead_Only</a:t>
            </a:r>
            <a:r>
              <a:rPr lang="en-US"/>
              <a:t>: </a:t>
            </a:r>
            <a:r>
              <a:rPr lang="en-US" i="1">
                <a:solidFill>
                  <a:srgbClr val="0070C0"/>
                </a:solidFill>
              </a:rPr>
              <a:t>Kiểu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pre</a:t>
            </a:r>
            <a:r>
              <a:rPr lang="en-US" b="1"/>
              <a:t> 	</a:t>
            </a:r>
            <a:r>
              <a:rPr lang="en-US"/>
              <a:t>Vị từ pre-condition</a:t>
            </a:r>
          </a:p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</a:rPr>
              <a:t>post</a:t>
            </a:r>
            <a:r>
              <a:rPr lang="en-US" b="1"/>
              <a:t> 	</a:t>
            </a:r>
            <a:r>
              <a:rPr lang="en-US"/>
              <a:t>Vị từ post-condition</a:t>
            </a:r>
          </a:p>
          <a:p>
            <a:pPr marL="0" indent="0">
              <a:buNone/>
            </a:pPr>
            <a:endParaRPr lang="en-US" sz="4000">
              <a:latin typeface="Calibri (Thân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04C51-69CA-4D58-8776-B3915953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8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2.3. Đặc tả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1171"/>
                <a:ext cx="9677400" cy="43265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VD :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b="1" i="1">
                    <a:solidFill>
                      <a:srgbClr val="FF0000"/>
                    </a:solidFill>
                  </a:rPr>
                  <a:t>MULT</a:t>
                </a:r>
                <a:r>
                  <a:rPr lang="en-US" b="1" i="1"/>
                  <a:t> </a:t>
                </a:r>
                <a:r>
                  <a:rPr lang="en-US" b="1"/>
                  <a:t>(</a:t>
                </a:r>
                <a:r>
                  <a:rPr lang="en-US" b="1" i="1"/>
                  <a:t>heso</a:t>
                </a:r>
                <a:r>
                  <a:rPr lang="en-US" b="1"/>
                  <a:t>: </a:t>
                </a:r>
                <a:r>
                  <a:rPr lang="en-US">
                    <a:solidFill>
                      <a:srgbClr val="0070C0"/>
                    </a:solidFill>
                  </a:rPr>
                  <a:t>ℝ</a:t>
                </a:r>
                <a:r>
                  <a:rPr lang="en-US" b="1"/>
                  <a:t>)</a:t>
                </a:r>
                <a:endParaRPr lang="en-US"/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0070C0"/>
                    </a:solidFill>
                  </a:rPr>
                  <a:t>ext</a:t>
                </a:r>
                <a:r>
                  <a:rPr lang="en-US" b="1"/>
                  <a:t> 	</a:t>
                </a:r>
                <a:r>
                  <a:rPr lang="en-US" b="1">
                    <a:solidFill>
                      <a:srgbClr val="0070C0"/>
                    </a:solidFill>
                  </a:rPr>
                  <a:t>wr</a:t>
                </a:r>
                <a:r>
                  <a:rPr lang="en-US" b="1"/>
                  <a:t> 	</a:t>
                </a:r>
                <a:r>
                  <a:rPr lang="en-US" b="1" i="1"/>
                  <a:t>x</a:t>
                </a:r>
                <a:r>
                  <a:rPr lang="en-US" b="1"/>
                  <a:t>: </a:t>
                </a:r>
                <a:r>
                  <a:rPr lang="en-US">
                    <a:solidFill>
                      <a:srgbClr val="0070C0"/>
                    </a:solidFill>
                  </a:rPr>
                  <a:t>ℝ</a:t>
                </a:r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0070C0"/>
                    </a:solidFill>
                  </a:rPr>
                  <a:t>pre</a:t>
                </a:r>
                <a:r>
                  <a:rPr lang="en-US" b="1"/>
                  <a:t> 	</a:t>
                </a:r>
                <a:r>
                  <a:rPr lang="en-US" b="1" i="1"/>
                  <a:t>x </a:t>
                </a:r>
                <a:r>
                  <a:rPr lang="en-US" b="1"/>
                  <a:t>&lt; 16384</a:t>
                </a:r>
                <a:endParaRPr lang="en-US"/>
              </a:p>
              <a:p>
                <a:pPr marL="0" indent="0">
                  <a:buNone/>
                </a:pPr>
                <a:r>
                  <a:rPr lang="en-US" b="1">
                    <a:solidFill>
                      <a:srgbClr val="0070C0"/>
                    </a:solidFill>
                  </a:rPr>
                  <a:t>post</a:t>
                </a:r>
                <a:r>
                  <a:rPr lang="en-US" b="1"/>
                  <a:t> 	</a:t>
                </a:r>
                <a:r>
                  <a:rPr lang="en-US" b="1" i="1"/>
                  <a:t>x </a:t>
                </a:r>
                <a:r>
                  <a:rPr lang="en-US" b="1"/>
                  <a:t>= </a:t>
                </a:r>
                <a:r>
                  <a:rPr lang="en-US" b="1" i="1"/>
                  <a:t>heso </a:t>
                </a:r>
                <a:r>
                  <a:rPr lang="en-US">
                    <a:latin typeface="Consolas" panose="020B0609020204030204" pitchFamily="49" charset="0"/>
                  </a:rPr>
                  <a:t>x</a:t>
                </a:r>
                <a:r>
                  <a:rPr lang="en-US" b="1" i="1"/>
                  <a:t> </a:t>
                </a:r>
                <a14:m>
                  <m:oMath xmlns:m="http://schemas.openxmlformats.org/officeDocument/2006/math">
                    <m:acc>
                      <m:accPr>
                        <m:chr m:val="⃐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1171"/>
                <a:ext cx="9677400" cy="4326501"/>
              </a:xfrm>
              <a:blipFill>
                <a:blip r:embed="rId2"/>
                <a:stretch>
                  <a:fillRect l="-1323" t="-2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F404C51-69CA-4D58-8776-B3915953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4C0FC1-A5AA-464E-81E8-A4EBB3E8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753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/>
              <a:t>ĐẶC TẢ HÌNH THỨC</a:t>
            </a:r>
          </a:p>
        </p:txBody>
      </p:sp>
      <p:pic>
        <p:nvPicPr>
          <p:cNvPr id="4" name="Đồ họa 3" descr="Đồng hồ">
            <a:extLst>
              <a:ext uri="{FF2B5EF4-FFF2-40B4-BE49-F238E27FC236}">
                <a16:creationId xmlns:a16="http://schemas.microsoft.com/office/drawing/2014/main" id="{9F9B1579-525E-440E-BC7D-38F51BFB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628" y="2888056"/>
            <a:ext cx="434214" cy="434214"/>
          </a:xfrm>
          <a:prstGeom prst="rect">
            <a:avLst/>
          </a:prstGeom>
        </p:spPr>
      </p:pic>
      <p:pic>
        <p:nvPicPr>
          <p:cNvPr id="5" name="Đồ họa 4" descr="Trung tâm cuộc gọi">
            <a:extLst>
              <a:ext uri="{FF2B5EF4-FFF2-40B4-BE49-F238E27FC236}">
                <a16:creationId xmlns:a16="http://schemas.microsoft.com/office/drawing/2014/main" id="{FAE25447-AA53-426F-9B06-5950D5453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629" y="4233992"/>
            <a:ext cx="434213" cy="411934"/>
          </a:xfrm>
          <a:prstGeom prst="rect">
            <a:avLst/>
          </a:prstGeom>
        </p:spPr>
      </p:pic>
      <p:pic>
        <p:nvPicPr>
          <p:cNvPr id="6" name="Đồ họa 5" descr="Mỏ neo">
            <a:extLst>
              <a:ext uri="{FF2B5EF4-FFF2-40B4-BE49-F238E27FC236}">
                <a16:creationId xmlns:a16="http://schemas.microsoft.com/office/drawing/2014/main" id="{B5A19DAB-850B-4638-A5D6-07002FB008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629" y="3555520"/>
            <a:ext cx="434213" cy="434213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E5DBEE6-3A8A-48DA-9384-9E98AC591EE0}"/>
              </a:ext>
            </a:extLst>
          </p:cNvPr>
          <p:cNvSpPr txBox="1"/>
          <p:nvPr/>
        </p:nvSpPr>
        <p:spPr>
          <a:xfrm>
            <a:off x="1815548" y="2860604"/>
            <a:ext cx="474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Thời gian: 10h – 11h30 ngày 17/7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3DFA51F-CECB-4F57-A7C1-4E501875A750}"/>
              </a:ext>
            </a:extLst>
          </p:cNvPr>
          <p:cNvSpPr txBox="1"/>
          <p:nvPr/>
        </p:nvSpPr>
        <p:spPr>
          <a:xfrm>
            <a:off x="1815548" y="3528068"/>
            <a:ext cx="3193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Địa điểm: phòng B3.14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241C0F3-A989-4402-AF22-3FCBC382248E}"/>
              </a:ext>
            </a:extLst>
          </p:cNvPr>
          <p:cNvSpPr txBox="1"/>
          <p:nvPr/>
        </p:nvSpPr>
        <p:spPr>
          <a:xfrm>
            <a:off x="1815548" y="4195532"/>
            <a:ext cx="852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 (Thân)"/>
              </a:rPr>
              <a:t>Trainer: L</a:t>
            </a:r>
            <a:r>
              <a:rPr lang="vi-VN" sz="2400">
                <a:latin typeface="Calibri (Thân)"/>
                <a:ea typeface="Cambria" panose="02040503050406030204" pitchFamily="18" charset="0"/>
              </a:rPr>
              <a:t>ư</a:t>
            </a:r>
            <a:r>
              <a:rPr lang="en-US" sz="2400">
                <a:latin typeface="Calibri (Thân)"/>
              </a:rPr>
              <a:t>u Biêu Nghị, Vũ Tuấn Hải – KTPM2017 </a:t>
            </a:r>
          </a:p>
        </p:txBody>
      </p:sp>
    </p:spTree>
    <p:extLst>
      <p:ext uri="{BB962C8B-B14F-4D97-AF65-F5344CB8AC3E}">
        <p14:creationId xmlns:p14="http://schemas.microsoft.com/office/powerpoint/2010/main" val="354581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2.4. Các phép toán định nghĩa sẵn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316"/>
            <a:ext cx="9677400" cy="3027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/>
              <a:t>Đây là các operations đã được định nghĩa sẵn trong VDM, chúng ta chỉ cần sử dụng mà không cần phải định nghĩa lại.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/>
              <a:t>Áp dụng cho các phần tử thuộc các tập :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</a:rPr>
              <a:t>ℕ, ℕ1, ℤ, ℝ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04C51-69CA-4D58-8776-B3915953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2.4. Các phép toán định nghĩa sẵn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04C51-69CA-4D58-8776-B3915953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50232-D26E-4AFA-9B25-0C69D0A2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21098"/>
              </p:ext>
            </p:extLst>
          </p:nvPr>
        </p:nvGraphicFramePr>
        <p:xfrm>
          <a:off x="610775" y="2082316"/>
          <a:ext cx="10430121" cy="412813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75995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347706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347706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Ý nghĩa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abs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abs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x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Lấy giá trị tuyệt đối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floor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floor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x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Làm tròn xuống số nguyên gần nhất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  <a:tr h="6466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div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div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Chia số nguyên x cho y (bỏ phần dư)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47950"/>
                  </a:ext>
                </a:extLst>
              </a:tr>
              <a:tr h="6494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rem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rem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Chia lấy dư x cho 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980282"/>
                  </a:ext>
                </a:extLst>
              </a:tr>
              <a:tr h="64942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mod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mod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Modulos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1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6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2.4. Các phép toán định nghĩa sẵn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04C51-69CA-4D58-8776-B39159535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050232-D26E-4AFA-9B25-0C69D0A24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77769"/>
              </p:ext>
            </p:extLst>
          </p:nvPr>
        </p:nvGraphicFramePr>
        <p:xfrm>
          <a:off x="880939" y="2014358"/>
          <a:ext cx="10430121" cy="282928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475995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347706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347706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Ý nghĩa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**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 </a:t>
                      </a: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**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 mũ y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Max{set}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Max{1,2,3,…,999} = 999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Trả về phần tử lớn nhất trong tập hợp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  <a:tr h="6466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Min{set}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Min{1,2,3,…,999} = 1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Trả về phần tử nhỏ nhất trong tập hợp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4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26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 Đặc tả mảng và chuỗi</a:t>
            </a:r>
          </a:p>
        </p:txBody>
      </p:sp>
    </p:spTree>
    <p:extLst>
      <p:ext uri="{BB962C8B-B14F-4D97-AF65-F5344CB8AC3E}">
        <p14:creationId xmlns:p14="http://schemas.microsoft.com/office/powerpoint/2010/main" val="361281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 Đặc tả mảng và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270551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Định nghĩa kiểu mảng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Kí hiệu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Các hàm và thao tác trên mảng và chuỗi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943147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3.1. Định nghĩa kiểu mảng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2539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Mảng thực chất chính là một ánh xạ từ các chỉ số index thuộc kiểu số tự nhiên tới giá trị thực thuộc một kiểu X nào đó. VD index = 1 thì là giá trị x1, index = 2 thì là x2, … Tuy nhiên, mảng có thứ tự. </a:t>
            </a:r>
          </a:p>
          <a:p>
            <a:pPr marL="0" indent="0">
              <a:buNone/>
            </a:pPr>
            <a:r>
              <a:rPr lang="en-US"/>
              <a:t>Vì vậy, kiểu mảng được định nghĩa là ánh xạ chứ không chỉ là tập hợp đơn thuần.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930FF-1EFE-4FD2-8094-574C10F127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1514" y="4817667"/>
            <a:ext cx="5288972" cy="9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3.1. Định nghĩa kiểu mảng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1" y="3841614"/>
            <a:ext cx="5541818" cy="3883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/>
              <a:t>Tương đương cách viết gọn như sau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FFA33-CBD6-418D-BFB5-19955FA722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7085" y="2504901"/>
            <a:ext cx="6620740" cy="924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080021-ADC2-4D3A-BFB0-0F1D92B6363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13860" y="4642575"/>
            <a:ext cx="3764280" cy="92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2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3.1. Định nghĩa kiểu mảng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1" y="2285139"/>
            <a:ext cx="5541818" cy="5723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000"/>
              <a:t>Định nghĩa đầy đủ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04EAE-8F17-47FD-8464-FDB6497A4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1947" y="3254685"/>
            <a:ext cx="8748106" cy="7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61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3.2. Kí hiệu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6" y="2091280"/>
            <a:ext cx="9705108" cy="26754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Định nghĩa một mảng các phần tử kiểu X :</a:t>
            </a:r>
          </a:p>
          <a:p>
            <a:pPr marL="0" indent="0" algn="ctr">
              <a:buNone/>
            </a:pPr>
            <a:r>
              <a:rPr lang="en-US" sz="3600">
                <a:solidFill>
                  <a:srgbClr val="FF0000"/>
                </a:solidFill>
              </a:rPr>
              <a:t>X*</a:t>
            </a:r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VD 1 : Khai báo 1 từ là 1 mảng các kí tự :</a:t>
            </a:r>
          </a:p>
          <a:p>
            <a:pPr marL="0" indent="0" algn="ctr">
              <a:buNone/>
            </a:pPr>
            <a:r>
              <a:rPr lang="en-US" i="1">
                <a:solidFill>
                  <a:srgbClr val="0070C0"/>
                </a:solidFill>
              </a:rPr>
              <a:t>Word </a:t>
            </a:r>
            <a:r>
              <a:rPr lang="en-US">
                <a:solidFill>
                  <a:srgbClr val="0070C0"/>
                </a:solidFill>
              </a:rPr>
              <a:t>= </a:t>
            </a:r>
            <a:r>
              <a:rPr lang="en-US" i="1">
                <a:solidFill>
                  <a:srgbClr val="0070C0"/>
                </a:solidFill>
              </a:rPr>
              <a:t>Char</a:t>
            </a:r>
            <a:r>
              <a:rPr lang="en-US">
                <a:solidFill>
                  <a:srgbClr val="0070C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08067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3.2. Kí hiệu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6" y="2091279"/>
            <a:ext cx="10110354" cy="34678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VD 2 : Khai báo 1 chuỗi có chứa ba kí tự </a:t>
            </a:r>
            <a:r>
              <a:rPr lang="en-US">
                <a:solidFill>
                  <a:srgbClr val="FF0000"/>
                </a:solidFill>
              </a:rPr>
              <a:t>a b c </a:t>
            </a:r>
            <a:r>
              <a:rPr lang="en-US"/>
              <a:t>(tức là xem như tập hợp được tạo bởi 3 phần tử a,b,c là một kiểu dữ liệu). </a:t>
            </a:r>
          </a:p>
          <a:p>
            <a:pPr marL="0" indent="0" algn="ctr">
              <a:buNone/>
            </a:pPr>
            <a:r>
              <a:rPr lang="en-US"/>
              <a:t>Tương tự như ở VD1, tuy nhiên khác biệt rằng các phần tử trong mảng chỉ có thể là a, hoặc là b, hoặc là c mà thôi, không được là kí tự khác.</a:t>
            </a:r>
          </a:p>
          <a:p>
            <a:pPr marL="0" indent="0" algn="ctr">
              <a:buNone/>
            </a:pPr>
            <a:r>
              <a:rPr lang="en-US"/>
              <a:t> </a:t>
            </a:r>
          </a:p>
          <a:p>
            <a:pPr marL="0" indent="0" algn="ctr">
              <a:buNone/>
            </a:pPr>
            <a:r>
              <a:rPr lang="en-US" i="1">
                <a:solidFill>
                  <a:srgbClr val="0070C0"/>
                </a:solidFill>
              </a:rPr>
              <a:t>Smallstring</a:t>
            </a:r>
            <a:r>
              <a:rPr lang="en-US" i="1"/>
              <a:t> </a:t>
            </a:r>
            <a:r>
              <a:rPr lang="en-US"/>
              <a:t>= {‘a’, ‘b’, ‘c’}</a:t>
            </a:r>
            <a:r>
              <a:rPr lang="en-US">
                <a:solidFill>
                  <a:srgbClr val="0070C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4601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Nội dung (lớp thầy Hoan)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3113"/>
            <a:ext cx="10823713" cy="3963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Thi cuối kì</a:t>
            </a:r>
            <a:r>
              <a:rPr lang="vi-VN" sz="4000">
                <a:latin typeface="Calibri (Thân)"/>
              </a:rPr>
              <a:t>:</a:t>
            </a:r>
            <a:r>
              <a:rPr lang="en-US" sz="4000">
                <a:latin typeface="Calibri (Thân)"/>
              </a:rPr>
              <a:t> </a:t>
            </a:r>
            <a:r>
              <a:rPr lang="vi-VN" sz="4000">
                <a:latin typeface="Calibri (Thân)"/>
              </a:rPr>
              <a:t>90p</a:t>
            </a:r>
            <a:r>
              <a:rPr lang="en-US" sz="4000">
                <a:latin typeface="Calibri (Thân)"/>
              </a:rPr>
              <a:t> - đề đóng</a:t>
            </a:r>
          </a:p>
          <a:p>
            <a:pPr marL="0" indent="0">
              <a:buNone/>
            </a:pPr>
            <a:r>
              <a:rPr lang="vi-VN" sz="4000">
                <a:latin typeface="Calibri (Thân)"/>
              </a:rPr>
              <a:t>Nội dung:</a:t>
            </a:r>
            <a:r>
              <a:rPr lang="en-US" sz="4000">
                <a:latin typeface="Calibri (Thân)"/>
              </a:rPr>
              <a:t> 4 câu bao gồm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1. </a:t>
            </a:r>
            <a:r>
              <a:rPr lang="vi-VN" sz="4000">
                <a:latin typeface="Calibri (Thân)"/>
              </a:rPr>
              <a:t>Cú pháp khai báo kiểu dữ liệu tập hợp, mảng, phức, ánh xạ</a:t>
            </a:r>
            <a:r>
              <a:rPr lang="en-US" sz="4000">
                <a:latin typeface="Calibri (Thân)"/>
              </a:rPr>
              <a:t>. 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2. H</a:t>
            </a:r>
            <a:r>
              <a:rPr lang="vi-VN" sz="4000">
                <a:latin typeface="Calibri (Thân)"/>
              </a:rPr>
              <a:t>àm ràng buộc kiểu phức</a:t>
            </a:r>
            <a:r>
              <a:rPr lang="en-US" sz="4000">
                <a:latin typeface="Calibri (Thân)"/>
              </a:rPr>
              <a:t> và lọc</a:t>
            </a:r>
            <a:r>
              <a:rPr lang="vi-VN" sz="4000">
                <a:latin typeface="Calibri (Thân)"/>
              </a:rPr>
              <a:t>, xóa ánh xạ theo bộ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3. Đ</a:t>
            </a:r>
            <a:r>
              <a:rPr lang="vi-VN" sz="4000">
                <a:latin typeface="Calibri (Thân)"/>
              </a:rPr>
              <a:t>ặc tả hàm tường minh, không tường minh</a:t>
            </a:r>
            <a:endParaRPr lang="en-US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14123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16563"/>
              </p:ext>
            </p:extLst>
          </p:nvPr>
        </p:nvGraphicFramePr>
        <p:xfrm>
          <a:off x="405246" y="2766857"/>
          <a:ext cx="11107880" cy="291823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len s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[b,b,a,a,b]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len S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5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Lấy về số phần tử có trong mảng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S(i)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[a,b,c,d,e]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S(1)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a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Truy xuất phần tử tại index thứ i của mảng 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Lưu ý : Tính từ 1.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62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35686"/>
              </p:ext>
            </p:extLst>
          </p:nvPr>
        </p:nvGraphicFramePr>
        <p:xfrm>
          <a:off x="405246" y="2766857"/>
          <a:ext cx="11107880" cy="294458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[…](a,…,b)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[a,b,c,d,e]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S(2,…4)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[b,c,d]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Lấy ra mảng con các phần tử tại  index thứ a đến phần tử tại index thứ b.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Lưu ý : Bao gồm cả phần tử tại index b.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902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6" y="1956197"/>
            <a:ext cx="10609117" cy="55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87090"/>
              </p:ext>
            </p:extLst>
          </p:nvPr>
        </p:nvGraphicFramePr>
        <p:xfrm>
          <a:off x="405246" y="2766857"/>
          <a:ext cx="11107880" cy="370048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S1⃕S2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S1 = “Hello”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S2 = “World”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Result = S1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⃕ “ “ ⃕ S2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Result = “Hello World”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Phép nối các mảng.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[…](i) † x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[1,2,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,4] (3) † 11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[1,2,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11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,4]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Cập nhật phần tử tại index thứ i bằng phần tử ở bên phải toán tử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126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67035"/>
              </p:ext>
            </p:extLst>
          </p:nvPr>
        </p:nvGraphicFramePr>
        <p:xfrm>
          <a:off x="405246" y="2766857"/>
          <a:ext cx="11107880" cy="291823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⃕/[…]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⃕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/[a,b,…n]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a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⃕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b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⃕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…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⃕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n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Phân bố một mảng thành phép nối giữa các phần tử với nhau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hd[…]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hd[‘p’,’q’,’r’]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‘p’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Hàm head trả về phần tử đầu tiên của mảng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92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533928"/>
              </p:ext>
            </p:extLst>
          </p:nvPr>
        </p:nvGraphicFramePr>
        <p:xfrm>
          <a:off x="405246" y="2766857"/>
          <a:ext cx="11107880" cy="330958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tl[…]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tl[‘p’,’q’,’r’]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tl[‘p’]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[‘q’,’r’]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Hàm tail trả về mảng các phần tử mới giống mảng cũ, nhưng bỏ đi phần tử đầu tiên.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cons(x,[…])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cons(6,[2,3])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[6,2,3]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Chèn 1 phần tử vào đầu mảng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118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EF6130-4319-4A3E-BA81-2242BD989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26431"/>
              </p:ext>
            </p:extLst>
          </p:nvPr>
        </p:nvGraphicFramePr>
        <p:xfrm>
          <a:off x="405246" y="2766857"/>
          <a:ext cx="11107880" cy="291823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inds[…]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inds[12,4,6,38,12]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{1,2,3,4,5}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Trả về tập hợp chỉ số của các phần tử trong mảng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elems[…]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elems[12,4,6,12,4,6,38,12]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{4,6,12,38}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Trả về tập hợp các giá trị của phần tử trong mảng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55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31CD98-E2C1-4343-81EB-595C8803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56193"/>
              </p:ext>
            </p:extLst>
          </p:nvPr>
        </p:nvGraphicFramePr>
        <p:xfrm>
          <a:off x="405246" y="2766857"/>
          <a:ext cx="11107880" cy="33091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concat([…],[…])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S1 = [1,2,3]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S2 = [4,5,6]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S3 = concat(S1, S2)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S3 = [1,2,3,4,5,6]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Liên kết các mảng với nhau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dconc([…])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S1 = [1,2,3]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S2 = [4,5,6]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SS = [S1,S2]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S3 = dconc(SS)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S3 = [1,2,3,4,5,6]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Liên kết các mảng với nhau (trong TH các mảng là phần tử trong mảng khác)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85BAC8D7-BE9A-48D4-A70D-AC25240E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	3.3. Các hàm và thao tác trên mảng &amp; chuỗi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31CD98-E2C1-4343-81EB-595C88033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05786"/>
              </p:ext>
            </p:extLst>
          </p:nvPr>
        </p:nvGraphicFramePr>
        <p:xfrm>
          <a:off x="405246" y="2766857"/>
          <a:ext cx="11107880" cy="216188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776331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777183">
                  <a:extLst>
                    <a:ext uri="{9D8B030D-6E8A-4147-A177-3AD203B41FA5}">
                      <a16:colId xmlns:a16="http://schemas.microsoft.com/office/drawing/2014/main" val="3885383522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  <a:cs typeface="+mn-cs"/>
                        </a:rPr>
                        <a:t>subseq([…],i,j)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[a,b,c,d,e]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subseq(s,2,4)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[b,c,d]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Lấy ra mảng con (tương tự với thao tác […](a,…,b) đã khai báo bên trên)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</a:tbl>
          </a:graphicData>
        </a:graphic>
      </p:graphicFrame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85BAC8D7-BE9A-48D4-A70D-AC25240E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09" y="1956197"/>
            <a:ext cx="10110354" cy="5584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Lưu ý chỉ số mảng bắt đầu từ 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95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 Kiểu đối tượng phức</a:t>
            </a:r>
          </a:p>
        </p:txBody>
      </p:sp>
    </p:spTree>
    <p:extLst>
      <p:ext uri="{BB962C8B-B14F-4D97-AF65-F5344CB8AC3E}">
        <p14:creationId xmlns:p14="http://schemas.microsoft.com/office/powerpoint/2010/main" val="1414574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 Kiểu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270551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Đặc tả kiểu đối tượng phức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Tạo đối tượng phức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Ràng buộc trên kiểu dữ liệu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Cập nhật đối tượng phức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09731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4000">
                <a:latin typeface="Calibri (Thân)"/>
              </a:rPr>
              <a:t>1</a:t>
            </a:r>
            <a:r>
              <a:rPr lang="en-US" sz="4000">
                <a:latin typeface="Calibri (Thân)"/>
              </a:rPr>
              <a:t>.</a:t>
            </a:r>
            <a:r>
              <a:rPr lang="vi-VN" sz="4000">
                <a:latin typeface="Calibri (Thân)"/>
              </a:rPr>
              <a:t> </a:t>
            </a:r>
            <a:r>
              <a:rPr lang="en-US" sz="4000">
                <a:latin typeface="Calibri (Thân)"/>
              </a:rPr>
              <a:t>T</a:t>
            </a:r>
            <a:r>
              <a:rPr lang="vi-VN" sz="4000">
                <a:latin typeface="Calibri (Thân)"/>
              </a:rPr>
              <a:t>ập hợp</a:t>
            </a:r>
            <a:r>
              <a:rPr lang="en-US" sz="4000">
                <a:latin typeface="Calibri (Thân)"/>
              </a:rPr>
              <a:t>, </a:t>
            </a:r>
            <a:r>
              <a:rPr lang="vi-VN" sz="4000">
                <a:latin typeface="Calibri (Thân)"/>
              </a:rPr>
              <a:t>đối tượng phức</a:t>
            </a:r>
            <a:r>
              <a:rPr lang="en-US" sz="4000">
                <a:latin typeface="Calibri (Thân)"/>
              </a:rPr>
              <a:t>, ánh xạ</a:t>
            </a:r>
            <a:endParaRPr lang="vi-VN" sz="4000">
              <a:latin typeface="Calibri (Thân)"/>
            </a:endParaRP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2.</a:t>
            </a:r>
            <a:r>
              <a:rPr lang="vi-VN" sz="4000">
                <a:latin typeface="Calibri (Thân)"/>
              </a:rPr>
              <a:t> </a:t>
            </a:r>
            <a:r>
              <a:rPr lang="en-US" sz="4000">
                <a:latin typeface="Calibri (Thân)"/>
              </a:rPr>
              <a:t>H</a:t>
            </a:r>
            <a:r>
              <a:rPr lang="vi-VN" sz="4000">
                <a:latin typeface="Calibri (Thân)"/>
              </a:rPr>
              <a:t>àm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3. </a:t>
            </a:r>
            <a:r>
              <a:rPr lang="vi-VN" sz="4000">
                <a:latin typeface="Calibri (Thân)"/>
              </a:rPr>
              <a:t>Giải đề mẫu</a:t>
            </a:r>
          </a:p>
        </p:txBody>
      </p:sp>
    </p:spTree>
    <p:extLst>
      <p:ext uri="{BB962C8B-B14F-4D97-AF65-F5344CB8AC3E}">
        <p14:creationId xmlns:p14="http://schemas.microsoft.com/office/powerpoint/2010/main" val="60349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4.1. Đặc tả kiểu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1991170"/>
            <a:ext cx="4159827" cy="27055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Cách 1 : 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Tên-kiểu-đối-tượng-phức</a:t>
            </a:r>
            <a:r>
              <a:rPr lang="en-US" b="1" i="1"/>
              <a:t> </a:t>
            </a:r>
            <a:r>
              <a:rPr lang="en-US" b="1"/>
              <a:t>::</a:t>
            </a:r>
            <a:endParaRPr lang="en-US"/>
          </a:p>
          <a:p>
            <a:pPr marL="457200" lvl="1" indent="0">
              <a:buNone/>
            </a:pPr>
            <a:r>
              <a:rPr lang="en-US" b="1" i="1"/>
              <a:t>Tên-field</a:t>
            </a:r>
            <a:r>
              <a:rPr lang="en-US" b="1"/>
              <a:t>1: </a:t>
            </a:r>
            <a:r>
              <a:rPr lang="en-US" sz="2800" b="1" i="1">
                <a:solidFill>
                  <a:srgbClr val="0070C0"/>
                </a:solidFill>
              </a:rPr>
              <a:t>Kiểu1</a:t>
            </a:r>
          </a:p>
          <a:p>
            <a:pPr marL="457200" lvl="1" indent="0">
              <a:buNone/>
            </a:pPr>
            <a:r>
              <a:rPr lang="en-US" b="1" i="1"/>
              <a:t>Tên-field</a:t>
            </a:r>
            <a:r>
              <a:rPr lang="en-US" b="1"/>
              <a:t>2: </a:t>
            </a:r>
            <a:r>
              <a:rPr lang="en-US" sz="2800" b="1" i="1">
                <a:solidFill>
                  <a:srgbClr val="0070C0"/>
                </a:solidFill>
              </a:rPr>
              <a:t>Kiểu2</a:t>
            </a:r>
          </a:p>
          <a:p>
            <a:pPr marL="457200" lvl="1" indent="0">
              <a:buNone/>
            </a:pPr>
            <a:r>
              <a:rPr lang="en-US" b="1"/>
              <a:t>…</a:t>
            </a:r>
            <a:endParaRPr lang="en-US"/>
          </a:p>
          <a:p>
            <a:pPr marL="457200" lvl="1" indent="0">
              <a:buNone/>
            </a:pPr>
            <a:r>
              <a:rPr lang="en-US" b="1" i="1"/>
              <a:t>Tên-fieldn</a:t>
            </a:r>
            <a:r>
              <a:rPr lang="en-US" b="1"/>
              <a:t>: </a:t>
            </a:r>
            <a:r>
              <a:rPr lang="en-US" sz="2800" b="1" i="1">
                <a:solidFill>
                  <a:srgbClr val="0070C0"/>
                </a:solidFill>
              </a:rPr>
              <a:t>Kiểun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7AE8831-F6FE-44C3-9B78-6DD7B73DB971}"/>
              </a:ext>
            </a:extLst>
          </p:cNvPr>
          <p:cNvSpPr txBox="1">
            <a:spLocks/>
          </p:cNvSpPr>
          <p:nvPr/>
        </p:nvSpPr>
        <p:spPr>
          <a:xfrm>
            <a:off x="5850082" y="1991169"/>
            <a:ext cx="4665518" cy="469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Cách 2 :</a:t>
            </a:r>
          </a:p>
          <a:p>
            <a:pPr marL="0" indent="0">
              <a:buNone/>
            </a:pPr>
            <a:r>
              <a:rPr lang="en-US" sz="2600" b="1" i="1">
                <a:solidFill>
                  <a:srgbClr val="0070C0"/>
                </a:solidFill>
              </a:rPr>
              <a:t>Tên-kiểu</a:t>
            </a:r>
            <a:r>
              <a:rPr lang="en-US" sz="2600" b="1" i="1"/>
              <a:t> </a:t>
            </a:r>
            <a:r>
              <a:rPr lang="en-US" sz="2600" b="1"/>
              <a:t>= compose </a:t>
            </a:r>
            <a:r>
              <a:rPr lang="en-US" sz="2600" b="1" i="1">
                <a:solidFill>
                  <a:srgbClr val="0070C0"/>
                </a:solidFill>
              </a:rPr>
              <a:t>Tên-Kiểu</a:t>
            </a:r>
            <a:r>
              <a:rPr lang="en-US" sz="2600" b="1" i="1"/>
              <a:t> </a:t>
            </a:r>
            <a:r>
              <a:rPr lang="en-US" sz="2600" b="1"/>
              <a:t>of</a:t>
            </a:r>
            <a:endParaRPr lang="en-US" sz="2600"/>
          </a:p>
          <a:p>
            <a:pPr marL="457200" lvl="1" indent="0">
              <a:buNone/>
            </a:pPr>
            <a:r>
              <a:rPr lang="en-US" sz="2200" b="1" i="1"/>
              <a:t>Tên-field</a:t>
            </a:r>
            <a:r>
              <a:rPr lang="en-US" sz="2200" b="1"/>
              <a:t>1: </a:t>
            </a:r>
            <a:r>
              <a:rPr lang="en-US" sz="2600" b="1" i="1">
                <a:solidFill>
                  <a:srgbClr val="0070C0"/>
                </a:solidFill>
              </a:rPr>
              <a:t>Kiểu1</a:t>
            </a:r>
          </a:p>
          <a:p>
            <a:pPr marL="457200" lvl="1" indent="0">
              <a:buNone/>
            </a:pPr>
            <a:r>
              <a:rPr lang="en-US" sz="2200" b="1" i="1"/>
              <a:t>Tên-field</a:t>
            </a:r>
            <a:r>
              <a:rPr lang="en-US" sz="2200" b="1"/>
              <a:t>2: </a:t>
            </a:r>
            <a:r>
              <a:rPr lang="en-US" sz="2600" b="1" i="1">
                <a:solidFill>
                  <a:srgbClr val="0070C0"/>
                </a:solidFill>
              </a:rPr>
              <a:t>Kiểu2</a:t>
            </a:r>
          </a:p>
          <a:p>
            <a:pPr marL="457200" lvl="1" indent="0">
              <a:buNone/>
            </a:pPr>
            <a:r>
              <a:rPr lang="en-US" sz="2200" b="1"/>
              <a:t>…</a:t>
            </a:r>
            <a:endParaRPr lang="en-US" sz="2200"/>
          </a:p>
          <a:p>
            <a:pPr marL="457200" lvl="1" indent="0">
              <a:buNone/>
            </a:pPr>
            <a:r>
              <a:rPr lang="en-US" sz="2200" b="1" i="1"/>
              <a:t>Tên-fieldn</a:t>
            </a:r>
            <a:r>
              <a:rPr lang="en-US" sz="2200" b="1"/>
              <a:t>: </a:t>
            </a:r>
            <a:r>
              <a:rPr lang="en-US" sz="2600" b="1" i="1">
                <a:solidFill>
                  <a:srgbClr val="0070C0"/>
                </a:solidFill>
              </a:rPr>
              <a:t>Kiểun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z="2600" b="1" i="1">
                <a:solidFill>
                  <a:srgbClr val="0070C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65347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4.1. Đặc tả kiểu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1991170"/>
            <a:ext cx="4159827" cy="2705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Cách 1 : </a:t>
            </a:r>
          </a:p>
          <a:p>
            <a:pPr marL="0" indent="0">
              <a:buNone/>
            </a:pPr>
            <a:r>
              <a:rPr lang="en-US"/>
              <a:t>VD :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Datec</a:t>
            </a:r>
            <a:r>
              <a:rPr lang="en-US" b="1" i="1"/>
              <a:t> </a:t>
            </a:r>
            <a:r>
              <a:rPr lang="en-US" b="1"/>
              <a:t>::</a:t>
            </a:r>
            <a:endParaRPr lang="en-US"/>
          </a:p>
          <a:p>
            <a:pPr marL="457200" lvl="1" indent="0">
              <a:buNone/>
            </a:pPr>
            <a:r>
              <a:rPr lang="en-US" b="1" i="1"/>
              <a:t>day </a:t>
            </a:r>
            <a:r>
              <a:rPr lang="en-US" b="1"/>
              <a:t>: </a:t>
            </a:r>
            <a:r>
              <a:rPr lang="en-US"/>
              <a:t>{1,…,366}</a:t>
            </a:r>
          </a:p>
          <a:p>
            <a:pPr marL="457200" lvl="1" indent="0">
              <a:buNone/>
            </a:pPr>
            <a:r>
              <a:rPr lang="en-US" b="1" i="1"/>
              <a:t>year </a:t>
            </a:r>
            <a:r>
              <a:rPr lang="en-US" b="1"/>
              <a:t>: </a:t>
            </a:r>
            <a:r>
              <a:rPr lang="en-US" sz="2800" b="1" i="1">
                <a:solidFill>
                  <a:srgbClr val="0070C0"/>
                </a:solidFill>
              </a:rPr>
              <a:t>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7AE8831-F6FE-44C3-9B78-6DD7B73DB971}"/>
              </a:ext>
            </a:extLst>
          </p:cNvPr>
          <p:cNvSpPr txBox="1">
            <a:spLocks/>
          </p:cNvSpPr>
          <p:nvPr/>
        </p:nvSpPr>
        <p:spPr>
          <a:xfrm>
            <a:off x="5850082" y="1991169"/>
            <a:ext cx="4665518" cy="469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Cách 2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VD : 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Datec</a:t>
            </a:r>
            <a:r>
              <a:rPr lang="en-US" b="1" i="1"/>
              <a:t> </a:t>
            </a:r>
            <a:r>
              <a:rPr lang="en-US" b="1"/>
              <a:t>= compose </a:t>
            </a:r>
            <a:r>
              <a:rPr lang="en-US" b="1" i="1">
                <a:solidFill>
                  <a:srgbClr val="0070C0"/>
                </a:solidFill>
              </a:rPr>
              <a:t>Datec</a:t>
            </a:r>
            <a:r>
              <a:rPr lang="en-US" b="1" i="1"/>
              <a:t> </a:t>
            </a:r>
            <a:r>
              <a:rPr lang="en-US" b="1"/>
              <a:t>of</a:t>
            </a:r>
            <a:endParaRPr lang="en-US"/>
          </a:p>
          <a:p>
            <a:pPr marL="457200" lvl="1" indent="0">
              <a:buNone/>
            </a:pPr>
            <a:r>
              <a:rPr lang="en-US" b="1" i="1"/>
              <a:t>day </a:t>
            </a:r>
            <a:r>
              <a:rPr lang="en-US" b="1"/>
              <a:t>: </a:t>
            </a:r>
            <a:r>
              <a:rPr lang="en-US"/>
              <a:t>{1,…,366}</a:t>
            </a:r>
          </a:p>
          <a:p>
            <a:pPr marL="457200" lvl="1" indent="0">
              <a:buNone/>
            </a:pPr>
            <a:r>
              <a:rPr lang="en-US" b="1" i="1"/>
              <a:t>year </a:t>
            </a:r>
            <a:r>
              <a:rPr lang="en-US" b="1"/>
              <a:t>: </a:t>
            </a:r>
            <a:r>
              <a:rPr lang="en-US" sz="2800" b="1" i="1">
                <a:solidFill>
                  <a:srgbClr val="0070C0"/>
                </a:solidFill>
              </a:rPr>
              <a:t>N</a:t>
            </a: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end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85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4.2. Tạo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1991170"/>
            <a:ext cx="9895610" cy="3651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Tạo đối tượng phức thông qua constructor.</a:t>
            </a:r>
          </a:p>
          <a:p>
            <a:pPr marL="0" indent="0">
              <a:buNone/>
            </a:pPr>
            <a:r>
              <a:rPr lang="en-US"/>
              <a:t>Khai báo constructor trong VDM bằng cách khai báo không tường minh hàm :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mk-TênKiểuĐốiTượngPhức</a:t>
            </a: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VD :</a:t>
            </a:r>
          </a:p>
          <a:p>
            <a:pPr marL="0" indent="0" algn="ctr">
              <a:buNone/>
            </a:pPr>
            <a:r>
              <a:rPr lang="en-US" b="1" i="1">
                <a:solidFill>
                  <a:srgbClr val="FF0000"/>
                </a:solidFill>
              </a:rPr>
              <a:t>mk-Phân-số</a:t>
            </a:r>
            <a:r>
              <a:rPr lang="en-US" b="1" i="1"/>
              <a:t>: </a:t>
            </a:r>
            <a:r>
              <a:rPr lang="en-US"/>
              <a:t>ℤ x ℤ → </a:t>
            </a:r>
            <a:r>
              <a:rPr lang="en-US" b="1" i="1"/>
              <a:t>Phân-số</a:t>
            </a:r>
            <a:r>
              <a:rPr lang="en-US"/>
              <a:t> </a:t>
            </a:r>
          </a:p>
          <a:p>
            <a:pPr marL="0" indent="0" algn="ctr">
              <a:buNone/>
            </a:pPr>
            <a:r>
              <a:rPr lang="en-US" b="1" i="1">
                <a:solidFill>
                  <a:srgbClr val="FF0000"/>
                </a:solidFill>
              </a:rPr>
              <a:t>mk-Phân-số</a:t>
            </a:r>
            <a:r>
              <a:rPr lang="en-US" b="1" i="1"/>
              <a:t> </a:t>
            </a:r>
            <a:r>
              <a:rPr lang="en-US" b="1"/>
              <a:t>(5, 10) //Tạo 1 phân số tử số = 5, mẫu số = 10.</a:t>
            </a:r>
            <a:endParaRPr lang="en-US"/>
          </a:p>
          <a:p>
            <a:pPr marL="0" indent="0" algn="ctr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35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4.3. Ràng buộc trên kiểu dữ liệu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1991170"/>
            <a:ext cx="9895610" cy="4679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Khai báo hàm </a:t>
            </a:r>
            <a:r>
              <a:rPr lang="en-US" b="1">
                <a:solidFill>
                  <a:srgbClr val="FF0000"/>
                </a:solidFill>
              </a:rPr>
              <a:t>inv-TênKiểuĐốiTượngPhức</a:t>
            </a:r>
            <a:r>
              <a:rPr lang="en-US" b="1"/>
              <a:t> </a:t>
            </a:r>
            <a:r>
              <a:rPr lang="en-US"/>
              <a:t>để kiểm tra.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FF0000"/>
                </a:solidFill>
              </a:rPr>
              <a:t>inv-TênKiểuĐốiTượngPhức</a:t>
            </a:r>
            <a:r>
              <a:rPr lang="en-US" b="1"/>
              <a:t> : </a:t>
            </a:r>
            <a:r>
              <a:rPr lang="en-US" b="1" i="1">
                <a:solidFill>
                  <a:srgbClr val="0070C0"/>
                </a:solidFill>
              </a:rPr>
              <a:t>TênKiểuĐốiTượngPhức</a:t>
            </a:r>
            <a:r>
              <a:rPr lang="en-US" b="1" i="1"/>
              <a:t> </a:t>
            </a:r>
            <a:r>
              <a:rPr lang="en-US"/>
              <a:t>→ </a:t>
            </a:r>
            <a:r>
              <a:rPr lang="en-US" b="1"/>
              <a:t>B</a:t>
            </a:r>
            <a:r>
              <a:rPr lang="en-US"/>
              <a:t>.</a:t>
            </a: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VD :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i="1">
                <a:solidFill>
                  <a:srgbClr val="0070C0"/>
                </a:solidFill>
              </a:rPr>
              <a:t>Phân-số</a:t>
            </a:r>
            <a:r>
              <a:rPr lang="en-US" b="1" i="1"/>
              <a:t> </a:t>
            </a:r>
            <a:r>
              <a:rPr lang="en-US" b="1"/>
              <a:t>::</a:t>
            </a:r>
            <a:endParaRPr lang="en-US"/>
          </a:p>
          <a:p>
            <a:pPr marL="457200" lvl="1" indent="0">
              <a:buNone/>
            </a:pPr>
            <a:r>
              <a:rPr lang="en-US" b="1" i="1"/>
              <a:t>tử-số </a:t>
            </a:r>
            <a:r>
              <a:rPr lang="en-US" b="1"/>
              <a:t>: </a:t>
            </a:r>
            <a:r>
              <a:rPr lang="en-US" sz="2800" b="1" i="1">
                <a:solidFill>
                  <a:srgbClr val="0070C0"/>
                </a:solidFill>
              </a:rPr>
              <a:t>ℤ</a:t>
            </a:r>
          </a:p>
          <a:p>
            <a:pPr marL="457200" lvl="1" indent="0">
              <a:buNone/>
            </a:pPr>
            <a:r>
              <a:rPr lang="en-US" b="1" i="1"/>
              <a:t>mẫu-số </a:t>
            </a:r>
            <a:r>
              <a:rPr lang="en-US" b="1"/>
              <a:t>: </a:t>
            </a:r>
            <a:r>
              <a:rPr lang="en-US" sz="2800" b="1" i="1">
                <a:solidFill>
                  <a:srgbClr val="0070C0"/>
                </a:solidFill>
              </a:rPr>
              <a:t>ℤ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inv-Phân-số</a:t>
            </a:r>
            <a:r>
              <a:rPr lang="en-US" b="1"/>
              <a:t>: </a:t>
            </a:r>
            <a:r>
              <a:rPr lang="en-US" b="1" i="1">
                <a:solidFill>
                  <a:srgbClr val="0070C0"/>
                </a:solidFill>
              </a:rPr>
              <a:t>Phân-số</a:t>
            </a:r>
            <a:r>
              <a:rPr lang="en-US" b="1" i="1"/>
              <a:t> </a:t>
            </a:r>
            <a:r>
              <a:rPr lang="en-US"/>
              <a:t>→ </a:t>
            </a:r>
            <a:r>
              <a:rPr lang="en-US" b="1" i="1">
                <a:solidFill>
                  <a:srgbClr val="0070C0"/>
                </a:solidFill>
              </a:rPr>
              <a:t>B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inv-Phân-số</a:t>
            </a:r>
            <a:r>
              <a:rPr lang="en-US" b="1" i="1"/>
              <a:t> </a:t>
            </a:r>
            <a:r>
              <a:rPr lang="en-US" b="1"/>
              <a:t>(</a:t>
            </a:r>
            <a:r>
              <a:rPr lang="en-US" b="1" i="1"/>
              <a:t>ps</a:t>
            </a:r>
            <a:r>
              <a:rPr lang="en-US" b="1"/>
              <a:t>) </a:t>
            </a:r>
            <a:r>
              <a:rPr lang="en-US"/>
              <a:t>≜ </a:t>
            </a:r>
            <a:r>
              <a:rPr lang="en-US" b="1" i="1"/>
              <a:t>ps.mẫu-số </a:t>
            </a:r>
            <a:r>
              <a:rPr lang="en-US"/>
              <a:t>≠ 0</a:t>
            </a:r>
          </a:p>
        </p:txBody>
      </p:sp>
    </p:spTree>
    <p:extLst>
      <p:ext uri="{BB962C8B-B14F-4D97-AF65-F5344CB8AC3E}">
        <p14:creationId xmlns:p14="http://schemas.microsoft.com/office/powerpoint/2010/main" val="941662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4.4. Cập nhật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2812053"/>
            <a:ext cx="9895610" cy="318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Cách 1 : Tạo một đối tượng mới, thay đổi 1 số thông tin cũ.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BA3FE-0324-48AE-8A3E-566D3419277F}"/>
              </a:ext>
            </a:extLst>
          </p:cNvPr>
          <p:cNvSpPr/>
          <p:nvPr/>
        </p:nvSpPr>
        <p:spPr>
          <a:xfrm>
            <a:off x="2115724" y="2027549"/>
            <a:ext cx="7274748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Thay đổi ngày thành 1, các thông tin còn lại giữ nguyên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B406C6-8FF1-4CBF-8D55-EDFF49A659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0817" y="4019131"/>
            <a:ext cx="9490365" cy="7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93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4.4. Cập nhật đối tượng phức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0" y="2812053"/>
            <a:ext cx="9895610" cy="318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Cách 2 : Dùng hàm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Hàm </a:t>
            </a:r>
            <a:r>
              <a:rPr lang="el-GR">
                <a:solidFill>
                  <a:srgbClr val="FF0000"/>
                </a:solidFill>
              </a:rPr>
              <a:t>μ</a:t>
            </a:r>
            <a:r>
              <a:rPr lang="en-US"/>
              <a:t> nhận tham số đầu vào đầu tiên là biến cần update, những giá trị sau chính là các thuộc tính của biến cần update.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BA3FE-0324-48AE-8A3E-566D3419277F}"/>
              </a:ext>
            </a:extLst>
          </p:cNvPr>
          <p:cNvSpPr/>
          <p:nvPr/>
        </p:nvSpPr>
        <p:spPr>
          <a:xfrm>
            <a:off x="2115724" y="2027549"/>
            <a:ext cx="7274748" cy="460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Yu Mincho" panose="02020400000000000000" pitchFamily="18" charset="-128"/>
              </a:rPr>
              <a:t>Thay đổi ngày thành 1, các thông tin còn lại giữ nguyên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10569-7452-48F9-8B74-3FBF0EB753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87655" y="4513811"/>
            <a:ext cx="4416690" cy="107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5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4.4. Cập nhật đối tượng phức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899" y="1837248"/>
                <a:ext cx="9895610" cy="31835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Cách 2 : Dùng hàm </a:t>
                </a:r>
                <a:r>
                  <a:rPr lang="el-GR">
                    <a:solidFill>
                      <a:srgbClr val="FF0000"/>
                    </a:solidFill>
                  </a:rPr>
                  <a:t>μ</a:t>
                </a:r>
                <a:r>
                  <a:rPr lang="en-US"/>
                  <a:t>.</a:t>
                </a:r>
              </a:p>
              <a:p>
                <a:pPr marL="0" indent="0">
                  <a:buNone/>
                </a:pPr>
                <a:r>
                  <a:rPr lang="en-US"/>
                  <a:t>Hàm </a:t>
                </a:r>
                <a:r>
                  <a:rPr lang="el-GR">
                    <a:solidFill>
                      <a:srgbClr val="FF0000"/>
                    </a:solidFill>
                  </a:rPr>
                  <a:t>μ</a:t>
                </a:r>
                <a:r>
                  <a:rPr lang="en-US"/>
                  <a:t> nhận tham số đầu vào đầu tiên là biến cần update, những giá trị sau chính là các thuộc tính của biến cần update.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VD : Thay đổi ngày thành 1, tháng thành 1, năm giữ nguyên.</a:t>
                </a:r>
              </a:p>
              <a:p>
                <a:pPr marL="0" indent="0" algn="ctr">
                  <a:buNone/>
                </a:pPr>
                <a:r>
                  <a:rPr lang="en-US" i="1"/>
                  <a:t>d </a:t>
                </a:r>
                <a:r>
                  <a:rPr lang="en-US"/>
                  <a:t>= </a:t>
                </a:r>
                <a:r>
                  <a:rPr lang="el-GR">
                    <a:solidFill>
                      <a:srgbClr val="FF0000"/>
                    </a:solidFill>
                  </a:rPr>
                  <a:t>μ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acc>
                      <m:accPr>
                        <m:chr m:val="⃐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i="1"/>
                  <a:t>,</a:t>
                </a:r>
                <a:r>
                  <a:rPr lang="en-US"/>
                  <a:t> </a:t>
                </a:r>
                <a:r>
                  <a:rPr lang="en-US" i="1"/>
                  <a:t>date </a:t>
                </a:r>
                <a:r>
                  <a:rPr lang="en-US"/>
                  <a:t>↦ 1, month ↦ 1)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899" y="1837248"/>
                <a:ext cx="9895610" cy="3183503"/>
              </a:xfrm>
              <a:blipFill>
                <a:blip r:embed="rId2"/>
                <a:stretch>
                  <a:fillRect l="-1294" t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291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 Kiểu ánh xạ</a:t>
            </a:r>
          </a:p>
        </p:txBody>
      </p:sp>
    </p:spTree>
    <p:extLst>
      <p:ext uri="{BB962C8B-B14F-4D97-AF65-F5344CB8AC3E}">
        <p14:creationId xmlns:p14="http://schemas.microsoft.com/office/powerpoint/2010/main" val="4259678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 Kiểu ánh xạ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1"/>
            <a:ext cx="9677400" cy="2705519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Định nghĩa kiểu ánh xạ.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Hàm và thao tác trên ánh xạ.</a:t>
            </a:r>
          </a:p>
        </p:txBody>
      </p:sp>
    </p:spTree>
    <p:extLst>
      <p:ext uri="{BB962C8B-B14F-4D97-AF65-F5344CB8AC3E}">
        <p14:creationId xmlns:p14="http://schemas.microsoft.com/office/powerpoint/2010/main" val="3085877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5.1. Định nghĩa kiểu ánh xạ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780"/>
            <a:ext cx="9677400" cy="407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Cách 1 : </a:t>
            </a:r>
          </a:p>
          <a:p>
            <a:pPr marL="0" indent="0">
              <a:buNone/>
            </a:pPr>
            <a:endParaRPr lang="en-US" sz="4000">
              <a:latin typeface="Calibri (Thân)"/>
            </a:endParaRPr>
          </a:p>
          <a:p>
            <a:pPr marL="0" indent="0">
              <a:buNone/>
            </a:pPr>
            <a:endParaRPr lang="en-US" sz="4000">
              <a:latin typeface="Calibri (Thân)"/>
            </a:endParaRPr>
          </a:p>
          <a:p>
            <a:pPr marL="0" indent="0">
              <a:buNone/>
            </a:pPr>
            <a:r>
              <a:rPr lang="en-US" sz="3200">
                <a:latin typeface="Calibri (Thân)"/>
              </a:rPr>
              <a:t>VD : Định nghĩa một kiểu ánh xạ f ánh xạ từ một số nguyên sang một số nguyên.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39097-4CF0-4760-B549-5A973BD5E3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66780" y="2842260"/>
            <a:ext cx="2058439" cy="586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39264-9FB8-4E83-AD28-C849AE63CB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11782" y="5248102"/>
            <a:ext cx="2368435" cy="8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6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 Đặc tả tập hợp</a:t>
            </a:r>
          </a:p>
        </p:txBody>
      </p:sp>
    </p:spTree>
    <p:extLst>
      <p:ext uri="{BB962C8B-B14F-4D97-AF65-F5344CB8AC3E}">
        <p14:creationId xmlns:p14="http://schemas.microsoft.com/office/powerpoint/2010/main" val="6729517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5.1. Định nghĩa kiểu ánh xạ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0780"/>
            <a:ext cx="96774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Calibri (Thân)"/>
              </a:rPr>
              <a:t>VD 2 : </a:t>
            </a:r>
            <a:r>
              <a:rPr lang="en-US"/>
              <a:t>Một kiểu phức Acc-system có hai ánh xạ : custs từ tên khách hàng đến số tài khoản, và accs từ số tài khoản đến đối tượng tài khoản.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C4276-A8D1-4E0D-8296-230F6BEA61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1983" y="3551658"/>
            <a:ext cx="6088034" cy="19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883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5.1. Định nghĩa kiểu ánh xạ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0780"/>
                <a:ext cx="9677400" cy="4077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Cách 2 : Định nghĩa thông qua tính chất</a:t>
                </a:r>
              </a:p>
              <a:p>
                <a:pPr marL="0" indent="0">
                  <a:buNone/>
                </a:pPr>
                <a:endParaRPr lang="en-US" sz="4000">
                  <a:latin typeface="Calibri (Thân)"/>
                </a:endParaRPr>
              </a:p>
              <a:p>
                <a:pPr marL="0" indent="0">
                  <a:buNone/>
                </a:pPr>
                <a:endParaRPr lang="en-US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sz="3200">
                    <a:latin typeface="Calibri (Thân)"/>
                  </a:rPr>
                  <a:t>VD : Định nghĩa ánh xạ 1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sz="3200">
                    <a:latin typeface="Calibri (Thân)"/>
                  </a:rPr>
                  <a:t>TRUE, 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sz="3200">
                    <a:latin typeface="Calibri (Thân)"/>
                  </a:rPr>
                  <a:t>FALSE</a:t>
                </a:r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0780"/>
                <a:ext cx="9677400" cy="4077120"/>
              </a:xfrm>
              <a:blipFill>
                <a:blip r:embed="rId2"/>
                <a:stretch>
                  <a:fillRect l="-2268" t="-4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FE228B6-283B-4E6D-9F5C-D33578660D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12943" y="2955521"/>
            <a:ext cx="5966114" cy="670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B6E5A-7BDD-4BAD-99F8-EA4896A72A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28404" y="4994910"/>
            <a:ext cx="7935191" cy="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9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5.2. Hàm và thao tác trên ánh xạ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3C3436-8752-42CD-B588-3A26222C7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13037"/>
              </p:ext>
            </p:extLst>
          </p:nvPr>
        </p:nvGraphicFramePr>
        <p:xfrm>
          <a:off x="413347" y="1812153"/>
          <a:ext cx="10430120" cy="484863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06930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414558909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dom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num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∈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{ 2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4, 1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dom(num)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{2,1}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Hàm dom lấy ra tập các phần tử trong tập nguồn có ảnh trong tập đích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rng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num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∈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{ 2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4, 1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rng(num)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{4,3}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Hàm rng lấy ra tập các phần tử trong tập đích có tiền ảnh trong tập nguồn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  <a:tr h="6466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m(i)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num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∈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{ 2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4, 1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num(2)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Lấy giá trị ảnh của i thông qua ánh xạ m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4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17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5.2. Hàm và thao tác trên ánh xạ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13C3436-8752-42CD-B588-3A26222C7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439456"/>
                  </p:ext>
                </p:extLst>
              </p:nvPr>
            </p:nvGraphicFramePr>
            <p:xfrm>
              <a:off x="331285" y="1999723"/>
              <a:ext cx="11438683" cy="3727284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2859013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414558909"/>
                        </a:ext>
                      </a:extLst>
                    </a:gridCol>
                  </a:tblGrid>
                  <a:tr h="59250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Kết quả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Ý nghĩa</a:t>
                          </a: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693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</a:rPr>
                                  <m:t>𝑚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</a:rPr>
                                  <m:t>†</m:t>
                                </m:r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num1 </a:t>
                          </a:r>
                          <a:r>
                            <a:rPr lang="en-US" sz="24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∈</a:t>
                          </a: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</a:t>
                          </a:r>
                          <a:r>
                            <a:rPr lang="en-US" sz="2400" b="1" i="1" u="sng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1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3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2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}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num2 </a:t>
                          </a:r>
                          <a:r>
                            <a:rPr lang="en-US" sz="240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∈</a:t>
                          </a: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</a:t>
                          </a:r>
                          <a:r>
                            <a:rPr lang="en-US" sz="2400" b="1" i="1" u="sng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1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2</a:t>
                          </a: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3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}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num3 = num1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</a:rPr>
                                <m:t>†</m:t>
                              </m:r>
                            </m:oMath>
                          </a14:m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num2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num3 =  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</a:t>
                          </a:r>
                          <a:r>
                            <a:rPr lang="en-US" sz="2400" b="1" i="1" u="sng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1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2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2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3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}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Cập nhật ánh xạ m bằng một ánh xạ n. Kết quả là  tập hợp tất cả các bộ trong n và các bộ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trong m không có tiền ảnh/khóa trong dom(n)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13C3436-8752-42CD-B588-3A26222C75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7439456"/>
                  </p:ext>
                </p:extLst>
              </p:nvPr>
            </p:nvGraphicFramePr>
            <p:xfrm>
              <a:off x="331285" y="1999723"/>
              <a:ext cx="11438683" cy="3727284"/>
            </p:xfrm>
            <a:graphic>
              <a:graphicData uri="http://schemas.openxmlformats.org/drawingml/2006/table">
                <a:tbl>
                  <a:tblPr firstRow="1" firstCol="1" bandRow="1">
                    <a:noFill/>
                    <a:tableStyleId>{5C22544A-7EE6-4342-B048-85BDC9FD1C3A}</a:tableStyleId>
                  </a:tblPr>
                  <a:tblGrid>
                    <a:gridCol w="2859013">
                      <a:extLst>
                        <a:ext uri="{9D8B030D-6E8A-4147-A177-3AD203B41FA5}">
                          <a16:colId xmlns:a16="http://schemas.microsoft.com/office/drawing/2014/main" val="1812924375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2278780777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1237796900"/>
                        </a:ext>
                      </a:extLst>
                    </a:gridCol>
                    <a:gridCol w="2859890">
                      <a:extLst>
                        <a:ext uri="{9D8B030D-6E8A-4147-A177-3AD203B41FA5}">
                          <a16:colId xmlns:a16="http://schemas.microsoft.com/office/drawing/2014/main" val="414558909"/>
                        </a:ext>
                      </a:extLst>
                    </a:gridCol>
                  </a:tblGrid>
                  <a:tr h="6228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Hàm/Thao tác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Cách sử dụng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</a:rPr>
                            <a:t>Kết quả</a:t>
                          </a:r>
                          <a:endParaRPr lang="en-US" sz="2400" b="1" cap="none" spc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 b="1" cap="none" spc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Ý nghĩa</a:t>
                          </a:r>
                        </a:p>
                      </a:txBody>
                      <a:tcPr marL="87753" marR="62681" marT="125361" marB="125361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9050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1072187"/>
                      </a:ext>
                    </a:extLst>
                  </a:tr>
                  <a:tr h="3104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t="-20000" r="-300426" b="-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00000" t="-20000" r="-200426" b="-60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num3 =  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{</a:t>
                          </a:r>
                          <a:r>
                            <a:rPr lang="en-US" sz="2400" b="1" i="1" u="sng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1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B05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2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2 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,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3 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Cambria Math" panose="02040503050406030204" pitchFamily="18" charset="0"/>
                            </a:rPr>
                            <a:t>↦</a:t>
                          </a:r>
                          <a:r>
                            <a:rPr lang="en-US" sz="2400">
                              <a:solidFill>
                                <a:srgbClr val="0000FF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 5</a:t>
                          </a:r>
                          <a:r>
                            <a:rPr lang="en-US" sz="24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}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Yu Mincho" panose="02020400000000000000" pitchFamily="18" charset="-128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Cập nhật ánh xạ m bằng một ánh xạ n. Kết quả là  tập hợp tất cả các bộ trong n và các bộ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Times New Roman" panose="02020603050405020304" pitchFamily="18" charset="0"/>
                              <a:ea typeface="Yu Mincho" panose="02020400000000000000" pitchFamily="18" charset="-128"/>
                            </a:rPr>
                            <a:t>trong m không có tiền ảnh/khóa trong dom(n)</a:t>
                          </a:r>
                        </a:p>
                      </a:txBody>
                      <a:tcPr marL="68580" marR="68580" marT="0" marB="0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45915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0121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5.2. Hàm và thao tác trên ánh xạ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3C3436-8752-42CD-B588-3A26222C7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16739"/>
              </p:ext>
            </p:extLst>
          </p:nvPr>
        </p:nvGraphicFramePr>
        <p:xfrm>
          <a:off x="880940" y="2081783"/>
          <a:ext cx="10430120" cy="4092282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06930">
                  <a:extLst>
                    <a:ext uri="{9D8B030D-6E8A-4147-A177-3AD203B41FA5}">
                      <a16:colId xmlns:a16="http://schemas.microsoft.com/office/drawing/2014/main" val="1812924375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2278780777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1237796900"/>
                    </a:ext>
                  </a:extLst>
                </a:gridCol>
                <a:gridCol w="2607730">
                  <a:extLst>
                    <a:ext uri="{9D8B030D-6E8A-4147-A177-3AD203B41FA5}">
                      <a16:colId xmlns:a16="http://schemas.microsoft.com/office/drawing/2014/main" val="414558909"/>
                    </a:ext>
                  </a:extLst>
                </a:gridCol>
              </a:tblGrid>
              <a:tr h="592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Hàm/Thao tác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Cách sử dụng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Kết quả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Ý nghĩa</a:t>
                      </a:r>
                    </a:p>
                  </a:txBody>
                  <a:tcPr marL="87753" marR="62681" marT="125361" marB="12536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07218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⊲</a:t>
                      </a:r>
                      <a:endParaRPr lang="en-US" sz="24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 2,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 =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{1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7,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M1 = S </a:t>
                      </a:r>
                      <a:r>
                        <a:rPr lang="en-US" sz="2400"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⊲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M1 =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7,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Chọn ra những bộ ánh xạ, theo các giá trị khoá cho trước nằm ở bên trái.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91537"/>
                  </a:ext>
                </a:extLst>
              </a:tr>
              <a:tr h="693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S =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 2,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 =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{1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4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7, </a:t>
                      </a: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3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M1 = S </a:t>
                      </a: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     M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M1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= {1 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Yu Mincho" panose="02020400000000000000" pitchFamily="18" charset="-128"/>
                          <a:cs typeface="Cambria Math" panose="02040503050406030204" pitchFamily="18" charset="0"/>
                        </a:rPr>
                        <a:t>↦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 3}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Yu Mincho" panose="02020400000000000000" pitchFamily="18" charset="-128"/>
                      </a:endParaRP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Yu Mincho" panose="02020400000000000000" pitchFamily="18" charset="-128"/>
                        </a:rPr>
                        <a:t>Xoá đi các bộ ánh xạ có giá trị khoá cho trước nằm ở bên trái.</a:t>
                      </a:r>
                    </a:p>
                  </a:txBody>
                  <a:tcPr marL="68580" marR="6858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2103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9091C9C-23D7-4F15-A343-8804EC9506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95448" y="5318539"/>
            <a:ext cx="296060" cy="167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6EA4C7-C9B7-48A0-954E-CCB3A95293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61740" y="5935866"/>
            <a:ext cx="296060" cy="1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4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6. Đặc tả hàm</a:t>
            </a:r>
          </a:p>
        </p:txBody>
      </p:sp>
    </p:spTree>
    <p:extLst>
      <p:ext uri="{BB962C8B-B14F-4D97-AF65-F5344CB8AC3E}">
        <p14:creationId xmlns:p14="http://schemas.microsoft.com/office/powerpoint/2010/main" val="1200510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6.1. Cú pháp căn bản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4000">
                    <a:latin typeface="Calibri (Thân)"/>
                  </a:rPr>
                  <a:t>square:  Z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it-IT" sz="4000">
                    <a:latin typeface="Calibri (Thân)"/>
                  </a:rPr>
                  <a:t> N</a:t>
                </a:r>
              </a:p>
              <a:p>
                <a:pPr marL="0" indent="0">
                  <a:buNone/>
                </a:pPr>
                <a:r>
                  <a:rPr lang="it-IT" sz="4000">
                    <a:latin typeface="Calibri (Thân)"/>
                  </a:rPr>
                  <a:t>square(i) ≜ i*i</a:t>
                </a: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2087" t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AF5DC156-692F-4882-8D6F-7D2D3A4A49DB}"/>
              </a:ext>
            </a:extLst>
          </p:cNvPr>
          <p:cNvSpPr/>
          <p:nvPr/>
        </p:nvSpPr>
        <p:spPr>
          <a:xfrm>
            <a:off x="838199" y="2213113"/>
            <a:ext cx="1692965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5E1356E1-81CB-48AA-9F3F-403DE8CAD374}"/>
              </a:ext>
            </a:extLst>
          </p:cNvPr>
          <p:cNvSpPr/>
          <p:nvPr/>
        </p:nvSpPr>
        <p:spPr>
          <a:xfrm>
            <a:off x="3332918" y="2928729"/>
            <a:ext cx="602977" cy="5002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A19117B-156E-4ECB-890F-B5DA7AA7DA8A}"/>
              </a:ext>
            </a:extLst>
          </p:cNvPr>
          <p:cNvSpPr/>
          <p:nvPr/>
        </p:nvSpPr>
        <p:spPr>
          <a:xfrm>
            <a:off x="3584710" y="2213113"/>
            <a:ext cx="331305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54BD9262-B9F3-44DF-8997-DDEE8D8099EA}"/>
              </a:ext>
            </a:extLst>
          </p:cNvPr>
          <p:cNvSpPr/>
          <p:nvPr/>
        </p:nvSpPr>
        <p:spPr>
          <a:xfrm>
            <a:off x="2653745" y="2213113"/>
            <a:ext cx="331305" cy="609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89CE8707-2EE7-4672-8B7D-D357241B2398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684683" y="1961321"/>
            <a:ext cx="5710035" cy="25179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A10B01-2112-4E0A-AF13-0B7B14B21145}"/>
                  </a:ext>
                </a:extLst>
              </p:cNvPr>
              <p:cNvSpPr txBox="1"/>
              <p:nvPr/>
            </p:nvSpPr>
            <p:spPr>
              <a:xfrm>
                <a:off x="7490796" y="1703940"/>
                <a:ext cx="3703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/>
                  <a:t>Tên hàm</a:t>
                </a:r>
              </a:p>
              <a:p>
                <a:r>
                  <a:rPr lang="en-US" sz="3200"/>
                  <a:t>identifier -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/>
                  <a:t> name</a:t>
                </a:r>
              </a:p>
            </p:txBody>
          </p:sp>
        </mc:Choice>
        <mc:Fallback xmlns="">
          <p:sp>
            <p:nvSpPr>
              <p:cNvPr id="12" name="Hộp Văn bản 11">
                <a:extLst>
                  <a:ext uri="{FF2B5EF4-FFF2-40B4-BE49-F238E27FC236}">
                    <a16:creationId xmlns:a16="http://schemas.microsoft.com/office/drawing/2014/main" id="{BFA10B01-2112-4E0A-AF13-0B7B14B21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96" y="1703940"/>
                <a:ext cx="3703986" cy="1200329"/>
              </a:xfrm>
              <a:prstGeom prst="rect">
                <a:avLst/>
              </a:prstGeom>
              <a:blipFill>
                <a:blip r:embed="rId3"/>
                <a:stretch>
                  <a:fillRect l="-5931" t="-9184" b="-16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0E309203-5523-450F-BC2A-BD4CFF0DAB77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rot="10800000">
            <a:off x="3916016" y="2517914"/>
            <a:ext cx="3574781" cy="21577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0D5C0C59-8F37-4936-A3CE-2CB44BB9D2B1}"/>
              </a:ext>
            </a:extLst>
          </p:cNvPr>
          <p:cNvSpPr txBox="1"/>
          <p:nvPr/>
        </p:nvSpPr>
        <p:spPr>
          <a:xfrm>
            <a:off x="7490796" y="4075487"/>
            <a:ext cx="3574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Kiểu trả về</a:t>
            </a:r>
          </a:p>
          <a:p>
            <a:r>
              <a:rPr lang="en-US" sz="3200"/>
              <a:t>range type</a:t>
            </a: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266E905-D4FC-4EEA-B4BD-CB82818A3978}"/>
              </a:ext>
            </a:extLst>
          </p:cNvPr>
          <p:cNvCxnSpPr>
            <a:cxnSpLocks/>
          </p:cNvCxnSpPr>
          <p:nvPr/>
        </p:nvCxnSpPr>
        <p:spPr>
          <a:xfrm flipV="1">
            <a:off x="2819397" y="2822713"/>
            <a:ext cx="0" cy="2331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DBBCB3A1-1644-4940-92BE-8673479A4574}"/>
              </a:ext>
            </a:extLst>
          </p:cNvPr>
          <p:cNvSpPr txBox="1"/>
          <p:nvPr/>
        </p:nvSpPr>
        <p:spPr>
          <a:xfrm>
            <a:off x="1847015" y="5351139"/>
            <a:ext cx="3574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Kiểu truyền vào</a:t>
            </a:r>
          </a:p>
          <a:p>
            <a:r>
              <a:rPr lang="en-US" sz="3200"/>
              <a:t>domain type</a:t>
            </a:r>
          </a:p>
        </p:txBody>
      </p: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02794E75-139A-491E-A9E6-0A40B2ABD535}"/>
              </a:ext>
            </a:extLst>
          </p:cNvPr>
          <p:cNvCxnSpPr>
            <a:cxnSpLocks/>
          </p:cNvCxnSpPr>
          <p:nvPr/>
        </p:nvCxnSpPr>
        <p:spPr>
          <a:xfrm flipH="1">
            <a:off x="3935895" y="3178864"/>
            <a:ext cx="3554901" cy="6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EB6E0B73-3ADD-4812-A2E3-3D6802CCD398}"/>
                  </a:ext>
                </a:extLst>
              </p:cNvPr>
              <p:cNvSpPr txBox="1"/>
              <p:nvPr/>
            </p:nvSpPr>
            <p:spPr>
              <a:xfrm>
                <a:off x="7510676" y="2857223"/>
                <a:ext cx="3703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/>
                  <a:t>Thân hàm</a:t>
                </a:r>
              </a:p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/>
                  <a:t> body</a:t>
                </a:r>
              </a:p>
            </p:txBody>
          </p:sp>
        </mc:Choice>
        <mc:Fallback xmlns="">
          <p:sp>
            <p:nvSpPr>
              <p:cNvPr id="30" name="Hộp Văn bản 29">
                <a:extLst>
                  <a:ext uri="{FF2B5EF4-FFF2-40B4-BE49-F238E27FC236}">
                    <a16:creationId xmlns:a16="http://schemas.microsoft.com/office/drawing/2014/main" id="{EB6E0B73-3ADD-4812-A2E3-3D6802CCD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76" y="2857223"/>
                <a:ext cx="3703986" cy="1200329"/>
              </a:xfrm>
              <a:prstGeom prst="rect">
                <a:avLst/>
              </a:prstGeom>
              <a:blipFill>
                <a:blip r:embed="rId4"/>
                <a:stretch>
                  <a:fillRect l="-5757" t="-9137" b="-16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617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6.1.1. Kiểu trả về &amp; kiểu truyền vào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1. Đối t</a:t>
                </a:r>
                <a:r>
                  <a:rPr lang="vi-VN" sz="4000">
                    <a:latin typeface="Calibri (Thân)"/>
                  </a:rPr>
                  <a:t>ư</a:t>
                </a:r>
                <a:r>
                  <a:rPr lang="en-US" sz="4000">
                    <a:latin typeface="Calibri (Thân)"/>
                  </a:rPr>
                  <a:t>ợng phức: Phân-số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4000">
                    <a:latin typeface="Calibri (Thân)"/>
                  </a:rPr>
                  <a:t>2. Mảng: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4000">
                    <a:latin typeface="Calibri (Thân)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4000">
                  <a:latin typeface="Calibri (Thân)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4000">
                    <a:latin typeface="Calibri (Thân)"/>
                  </a:rPr>
                  <a:t>3. Ánh xạ: (N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</m:oMath>
                </a14:m>
                <a:r>
                  <a:rPr lang="en-US" sz="4000">
                    <a:latin typeface="Calibri (Thân)"/>
                  </a:rPr>
                  <a:t> B) là hàm bậc thấp</a:t>
                </a: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2087" t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104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6.1.2. Thân hàm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1. T</a:t>
            </a:r>
            <a:r>
              <a:rPr lang="vi-VN" sz="4000">
                <a:latin typeface="Calibri (Thân)"/>
              </a:rPr>
              <a:t>ư</a:t>
            </a:r>
            <a:r>
              <a:rPr lang="en-US" sz="4000">
                <a:latin typeface="Calibri (Thân)"/>
              </a:rPr>
              <a:t>ờng minh (explicit)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2. Không t</a:t>
            </a:r>
            <a:r>
              <a:rPr lang="vi-VN" sz="4000">
                <a:latin typeface="Calibri (Thân)"/>
              </a:rPr>
              <a:t>ư</a:t>
            </a:r>
            <a:r>
              <a:rPr lang="en-US" sz="4000">
                <a:latin typeface="Calibri (Thân)"/>
              </a:rPr>
              <a:t>ờng minh (implicit)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901260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6E4835-9A50-49D1-B1D3-8422247795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78377"/>
                <a:ext cx="10515600" cy="1325563"/>
              </a:xfrm>
              <a:solidFill>
                <a:schemeClr val="tx1"/>
              </a:solidFill>
            </p:spPr>
            <p:txBody>
              <a:bodyPr/>
              <a:lstStyle/>
              <a:p>
                <a:r>
                  <a:rPr lang="en-US">
                    <a:solidFill>
                      <a:schemeClr val="bg1"/>
                    </a:solidFill>
                  </a:rPr>
                  <a:t>	6.1.2.1. Explicit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viết mã giả</a:t>
                </a:r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6E4835-9A50-49D1-B1D3-842224779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7837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426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1. if - then - else, switch – case.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2. let - in.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3. Khai báo hàm con.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4. Đệ quy.</a:t>
            </a:r>
          </a:p>
          <a:p>
            <a:pPr>
              <a:buFontTx/>
              <a:buChar char="-"/>
            </a:pPr>
            <a:r>
              <a:rPr lang="en-US" sz="4000">
                <a:latin typeface="Calibri (Thân)"/>
              </a:rPr>
              <a:t>Điều kiện biên: if len(s) = 0 then return 0</a:t>
            </a:r>
          </a:p>
          <a:p>
            <a:pPr>
              <a:buFontTx/>
              <a:buChar char="-"/>
            </a:pPr>
            <a:r>
              <a:rPr lang="en-US" sz="4000">
                <a:latin typeface="Calibri (Thân)"/>
              </a:rPr>
              <a:t>Gọi: kq = hd(s) + HamDeQuy(tl(s))</a:t>
            </a:r>
          </a:p>
          <a:p>
            <a:pPr marL="0" indent="0">
              <a:buNone/>
            </a:pP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10925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 Đặc tả tập hợp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2"/>
            <a:ext cx="9677400" cy="237301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Xác định tập hợp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Các hàm và thao tác trên tập hợp</a:t>
            </a:r>
          </a:p>
        </p:txBody>
      </p:sp>
    </p:spTree>
    <p:extLst>
      <p:ext uri="{BB962C8B-B14F-4D97-AF65-F5344CB8AC3E}">
        <p14:creationId xmlns:p14="http://schemas.microsoft.com/office/powerpoint/2010/main" val="1884717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6E4835-9A50-49D1-B1D3-8422247795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378377"/>
                <a:ext cx="10515600" cy="1325563"/>
              </a:xfrm>
              <a:solidFill>
                <a:schemeClr val="tx1"/>
              </a:solidFill>
            </p:spPr>
            <p:txBody>
              <a:bodyPr/>
              <a:lstStyle/>
              <a:p>
                <a:r>
                  <a:rPr lang="en-US">
                    <a:solidFill>
                      <a:schemeClr val="bg1"/>
                    </a:solidFill>
                  </a:rPr>
                  <a:t>	6.1.2.2. Implicit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khai báo tập hợp</a:t>
                </a:r>
              </a:p>
            </p:txBody>
          </p:sp>
        </mc:Choice>
        <mc:Fallback xmlns="">
          <p:sp>
            <p:nvSpPr>
              <p:cNvPr id="2" name="Tiêu đề 1">
                <a:extLst>
                  <a:ext uri="{FF2B5EF4-FFF2-40B4-BE49-F238E27FC236}">
                    <a16:creationId xmlns:a16="http://schemas.microsoft.com/office/drawing/2014/main" id="{F36E4835-9A50-49D1-B1D3-842224779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7837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426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>
                <a:latin typeface="Calibri (Thân)"/>
              </a:rPr>
              <a:t>ext: biến tạm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pre - condition: điều kiện tiên quyết</a:t>
            </a:r>
          </a:p>
          <a:p>
            <a:pPr marL="0" indent="0">
              <a:buNone/>
            </a:pPr>
            <a:r>
              <a:rPr lang="en-US" sz="4000">
                <a:latin typeface="Calibri (Thân)"/>
              </a:rPr>
              <a:t>post - condition: định nghĩa tập trả về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653701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6.1.3. Hàm con có sẵn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1. len (length): độ dài chuỗi / mảng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2. hd (head): a[0]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3. tl (tail): a \ {a[0]}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4. dom (domain): a trong a</a:t>
                </a:r>
                <a:r>
                  <a:rPr lang="en-US" sz="400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</m:oMath>
                </a14:m>
                <a:r>
                  <a:rPr lang="en-US" sz="4000">
                    <a:latin typeface="Calibri (Thân)"/>
                  </a:rPr>
                  <a:t> b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5. rng (range): b trong a</a:t>
                </a:r>
                <a:r>
                  <a:rPr lang="en-US" sz="400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</m:oMath>
                </a14:m>
                <a:r>
                  <a:rPr lang="en-US" sz="4000">
                    <a:latin typeface="Calibri (Thân)"/>
                  </a:rPr>
                  <a:t> b</a:t>
                </a: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2087" t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 Giải đề thi</a:t>
            </a:r>
          </a:p>
        </p:txBody>
      </p:sp>
    </p:spTree>
    <p:extLst>
      <p:ext uri="{BB962C8B-B14F-4D97-AF65-F5344CB8AC3E}">
        <p14:creationId xmlns:p14="http://schemas.microsoft.com/office/powerpoint/2010/main" val="37617761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7.1. Câu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Cho hàm sumset được đặc tả tường minh tính tổng các phần tử trong tập hợp như sau: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sumset: R-set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R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sumset(s)</a:t>
                </a:r>
                <a:r>
                  <a:rPr lang="en-US" sz="4000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if</a:t>
                </a:r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(s) =</a:t>
                </a:r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{}</a:t>
                </a:r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then 0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		  </a:t>
                </a:r>
                <a:r>
                  <a:rPr lang="vi-VN" sz="4000">
                    <a:latin typeface="Calibri (Thân)"/>
                  </a:rPr>
                  <a:t>else</a:t>
                </a:r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let x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s in</a:t>
                </a:r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x + sumset(s-{x})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Hãy nêu ý nghĩa và diễn tả lại bằng toán học của hàm được cho trên</a:t>
                </a:r>
              </a:p>
              <a:p>
                <a:pPr marL="0" indent="0">
                  <a:buNone/>
                </a:pP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1855" t="-4769" r="-638" b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98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7.1. Câu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Ý nghĩa: nếu mảng rỗng thì trả về 0, nếu không thì bằng một phần tử trong mảng cộng với tổng của mảng không chứa phần tử đó.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Toán học: 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sum(s)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>
                    <a:latin typeface="Calibri (Thân)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>
                    <a:latin typeface="Calibri (Thân)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>
                    <a:latin typeface="Calibri (Thân)"/>
                  </a:rPr>
                  <a:t> ,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>
                    <a:latin typeface="Calibri (Thân)"/>
                  </a:rPr>
                  <a:t>. 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2087" t="-4308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12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7.2. Câu 2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42665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Cho cấu trúc phức: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Mảng-tăng::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	ds: R*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	số-pt: N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	số-pt-không-âm-phân-biệt: N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Đặc tả ràng buộc mảng có tối đa 6000 phần tử, các phần tử trong ds luôn có thứ tự tăng, số-pt đúng bằng số phần tử trong ds, số-pt-không-âm-phân-biệt là số l</a:t>
            </a:r>
            <a:r>
              <a:rPr lang="vi-VN">
                <a:latin typeface="Calibri (Thân)"/>
              </a:rPr>
              <a:t>ư</a:t>
            </a:r>
            <a:r>
              <a:rPr lang="en-US">
                <a:latin typeface="Calibri (Thân)"/>
              </a:rPr>
              <a:t>ợng có phần tử không âm phân biệt trong ds và nhỏ h</a:t>
            </a:r>
            <a:r>
              <a:rPr lang="vi-VN">
                <a:latin typeface="Calibri (Thân)"/>
              </a:rPr>
              <a:t>ơ</a:t>
            </a:r>
            <a:r>
              <a:rPr lang="en-US">
                <a:latin typeface="Calibri (Thân)"/>
              </a:rPr>
              <a:t>n số-pt trong ds.</a:t>
            </a:r>
            <a:endParaRPr lang="vi-VN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8588929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7.2. Câu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213113"/>
                <a:ext cx="10748749" cy="42665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>
                    <a:latin typeface="Calibri (Thân)"/>
                  </a:rPr>
                  <a:t>Inv-Mảng-tăng</a:t>
                </a:r>
                <a:r>
                  <a:rPr lang="en-US">
                    <a:latin typeface="Calibri (Thân)"/>
                  </a:rPr>
                  <a:t>: (mt: Mảng-tăng) kq: B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pre: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post: (mt.số-pt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latin typeface="Calibri (Thân)"/>
                  </a:rPr>
                  <a:t> 6000) ^ (mt.số-pt = len(mt.ds) ^ ({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>
                    <a:latin typeface="Calibri (Thân)"/>
                  </a:rPr>
                  <a:t> inds(mt.ds)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>
                    <a:latin typeface="Calibri (Thân)"/>
                  </a:rPr>
                  <a:t> (j &gt; i)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>
                    <a:latin typeface="Calibri (Thân)"/>
                  </a:rPr>
                  <a:t> (mt.ds(j) &gt; mt.ds(i))}) ^ (mt.số-pt-không-âm-phân-biệt = Số-phần-tử-không-âm-trong-mảng(mt.ds)) ^ (mt.số-pt-không-âm-phân-biệt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>
                    <a:latin typeface="Calibri (Thân)"/>
                  </a:rPr>
                  <a:t> mt.số-pt) </a:t>
                </a:r>
              </a:p>
              <a:p>
                <a:pPr marL="0" indent="0">
                  <a:buNone/>
                </a:pPr>
                <a:r>
                  <a:rPr lang="en-US" b="1">
                    <a:latin typeface="Calibri (Thân)"/>
                  </a:rPr>
                  <a:t>Số-phần-tử-không-âm-trong-mảng</a:t>
                </a:r>
                <a:r>
                  <a:rPr lang="en-US">
                    <a:latin typeface="Calibri (Thân)"/>
                  </a:rPr>
                  <a:t>: (mang: R*) kq: N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pre: len(mang)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latin typeface="Calibri (Thân)"/>
                  </a:rPr>
                  <a:t> 0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post: #{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latin typeface="Calibri (Thân)"/>
                  </a:rPr>
                  <a:t> mang |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>
                    <a:latin typeface="Calibri (Thân)"/>
                  </a:rPr>
                  <a:t> 0}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213113"/>
                <a:ext cx="10748749" cy="4266510"/>
              </a:xfrm>
              <a:blipFill>
                <a:blip r:embed="rId2"/>
                <a:stretch>
                  <a:fillRect l="-1134" t="-2286" r="-1361"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591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7.3. Câu 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3"/>
            <a:ext cx="10515600" cy="3963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sz="4000">
                <a:latin typeface="Calibri (Thân)"/>
              </a:rPr>
              <a:t>Cho một hàm sau đây được viết dưới dạng</a:t>
            </a:r>
            <a:r>
              <a:rPr lang="en-US" sz="4000">
                <a:latin typeface="Calibri (Thân)"/>
              </a:rPr>
              <a:t> </a:t>
            </a:r>
            <a:r>
              <a:rPr lang="vi-VN" sz="4000">
                <a:latin typeface="Calibri (Thân)"/>
              </a:rPr>
              <a:t>không tường minh:</a:t>
            </a:r>
          </a:p>
          <a:p>
            <a:pPr marL="0" indent="0">
              <a:buNone/>
            </a:pPr>
            <a:r>
              <a:rPr lang="vi-VN" sz="4000" b="1">
                <a:latin typeface="Calibri (Thân)"/>
              </a:rPr>
              <a:t>len (s:T*) r: N</a:t>
            </a:r>
          </a:p>
          <a:p>
            <a:pPr marL="0" indent="0">
              <a:buNone/>
            </a:pPr>
            <a:r>
              <a:rPr lang="vi-VN" sz="4000" b="1">
                <a:latin typeface="Calibri (Thân)"/>
              </a:rPr>
              <a:t>pre True</a:t>
            </a:r>
          </a:p>
          <a:p>
            <a:pPr marL="0" indent="0">
              <a:buNone/>
            </a:pPr>
            <a:r>
              <a:rPr lang="vi-VN" sz="4000" b="1">
                <a:latin typeface="Calibri (Thân)"/>
              </a:rPr>
              <a:t>post ((r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=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0) ∧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(s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=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[]) ∨ ((r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=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1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+</a:t>
            </a:r>
            <a:r>
              <a:rPr lang="en-US" sz="4000" b="1">
                <a:latin typeface="Calibri (Thân)"/>
              </a:rPr>
              <a:t> </a:t>
            </a:r>
            <a:r>
              <a:rPr lang="vi-VN" sz="4000" b="1">
                <a:latin typeface="Calibri (Thân)"/>
              </a:rPr>
              <a:t>len(tl s)) ∧ (s ≠ [])))</a:t>
            </a:r>
          </a:p>
          <a:p>
            <a:pPr marL="0" indent="0">
              <a:buNone/>
            </a:pPr>
            <a:r>
              <a:rPr lang="vi-VN" sz="4000">
                <a:latin typeface="Calibri (Thân)"/>
              </a:rPr>
              <a:t>Viết lại nó dưới dạng đặc tả đệ quy của hàm tường minh</a:t>
            </a:r>
          </a:p>
          <a:p>
            <a:pPr marL="0" indent="0">
              <a:buNone/>
            </a:pPr>
            <a:endParaRPr lang="vi-VN" sz="4000">
              <a:latin typeface="Calibri (Thân)"/>
            </a:endParaRPr>
          </a:p>
          <a:p>
            <a:pPr marL="0" indent="0">
              <a:buNone/>
            </a:pP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6695824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7.3. Câu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l</a:t>
                </a:r>
                <a:r>
                  <a:rPr lang="vi-VN" sz="4000">
                    <a:latin typeface="Calibri (Thân)"/>
                  </a:rPr>
                  <a:t>en</a:t>
                </a:r>
                <a:r>
                  <a:rPr lang="en-US" sz="4000">
                    <a:latin typeface="Calibri (Thân)"/>
                  </a:rPr>
                  <a:t>: </a:t>
                </a:r>
                <a:r>
                  <a:rPr lang="vi-VN" sz="4000">
                    <a:latin typeface="Calibri (Thân)"/>
                  </a:rPr>
                  <a:t>T*</a:t>
                </a:r>
                <a:r>
                  <a:rPr lang="en-US" sz="4000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4000">
                    <a:latin typeface="Calibri (Thân)"/>
                  </a:rPr>
                  <a:t> N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len (ts)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sz="4000">
                    <a:latin typeface="Calibri (Thân)"/>
                  </a:rPr>
                  <a:t> if (ts = []) then 0 else 1 + len(tl(ts))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endParaRPr lang="vi-VN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3963850"/>
              </a:xfrm>
              <a:blipFill>
                <a:blip r:embed="rId2"/>
                <a:stretch>
                  <a:fillRect l="-2087" t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299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7.4. Câu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213113"/>
                <a:ext cx="11130887" cy="39638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vi-VN" b="1">
                    <a:latin typeface="Calibri (Thân)"/>
                  </a:rPr>
                  <a:t>VERTEX = </a:t>
                </a:r>
                <a:r>
                  <a:rPr lang="en-US" b="1">
                    <a:latin typeface="Calibri (Thân)"/>
                  </a:rPr>
                  <a:t>N</a:t>
                </a:r>
                <a:endParaRPr lang="vi-VN" b="1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 b="1">
                    <a:latin typeface="Calibri (Thân)"/>
                  </a:rPr>
                  <a:t>GRAPH ::</a:t>
                </a:r>
              </a:p>
              <a:p>
                <a:pPr marL="0" indent="0">
                  <a:buNone/>
                </a:pPr>
                <a:r>
                  <a:rPr lang="en-US" b="1">
                    <a:latin typeface="Calibri (Thân)"/>
                  </a:rPr>
                  <a:t>	</a:t>
                </a:r>
                <a:r>
                  <a:rPr lang="vi-VN" b="1">
                    <a:latin typeface="Calibri (Thân)"/>
                  </a:rPr>
                  <a:t>n: </a:t>
                </a:r>
                <a:r>
                  <a:rPr lang="en-US" b="1">
                    <a:latin typeface="Calibri (Thân)"/>
                  </a:rPr>
                  <a:t>N</a:t>
                </a:r>
                <a:endParaRPr lang="vi-VN" b="1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b="1">
                    <a:latin typeface="Calibri (Thân)"/>
                  </a:rPr>
                  <a:t>	</a:t>
                </a:r>
                <a:r>
                  <a:rPr lang="vi-VN" b="1">
                    <a:latin typeface="Calibri (Thân)"/>
                  </a:rPr>
                  <a:t>A: </a:t>
                </a:r>
                <a:r>
                  <a:rPr lang="en-US" b="1">
                    <a:latin typeface="Calibri (Thân)"/>
                  </a:rPr>
                  <a:t>R</a:t>
                </a:r>
                <a:r>
                  <a:rPr lang="vi-VN" b="1">
                    <a:latin typeface="Calibri (Thân)"/>
                  </a:rPr>
                  <a:t>**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Giải thích</a:t>
                </a:r>
                <a:r>
                  <a:rPr lang="en-US">
                    <a:latin typeface="Calibri (Thân)"/>
                  </a:rPr>
                  <a:t> - </a:t>
                </a:r>
                <a:r>
                  <a:rPr lang="vi-VN">
                    <a:latin typeface="Calibri (Thân)"/>
                  </a:rPr>
                  <a:t>n:</a:t>
                </a:r>
                <a:r>
                  <a:rPr lang="en-US">
                    <a:latin typeface="Calibri (Thân)"/>
                  </a:rPr>
                  <a:t> </a:t>
                </a:r>
                <a:r>
                  <a:rPr lang="vi-VN">
                    <a:latin typeface="Calibri (Thân)"/>
                  </a:rPr>
                  <a:t>là số lượng đỉnh trong đồ thị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	      - </a:t>
                </a:r>
                <a:r>
                  <a:rPr lang="vi-VN">
                    <a:latin typeface="Calibri (Thân)"/>
                  </a:rPr>
                  <a:t>A là ma trận kề, với quy ước: A(i)(j) = 0 nếu không có cung từ đỉnh i đến đỉnh j</a:t>
                </a:r>
                <a:r>
                  <a:rPr lang="en-US">
                    <a:latin typeface="Calibri (Thân)"/>
                  </a:rPr>
                  <a:t> và </a:t>
                </a:r>
                <a:r>
                  <a:rPr lang="vi-VN">
                    <a:latin typeface="Calibri (Thân)"/>
                  </a:rPr>
                  <a:t>A(i)(j)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:r>
                  <a:rPr lang="vi-VN">
                    <a:latin typeface="Calibri (Thân)"/>
                  </a:rPr>
                  <a:t>0 là trọng số của cung từ đỉnh i đến đỉnh j</a:t>
                </a: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a. </a:t>
                </a:r>
                <a:r>
                  <a:rPr lang="vi-VN">
                    <a:latin typeface="Calibri (Thân)"/>
                  </a:rPr>
                  <a:t>Đặc tả hàm kiểm tra đồ thị G có phải là đồ thị vô hướng hay không.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b. </a:t>
                </a:r>
                <a:r>
                  <a:rPr lang="vi-VN">
                    <a:latin typeface="Calibri (Thân)"/>
                  </a:rPr>
                  <a:t>Đặc tả hàm kiểm tra đồ thị G có chứa cạnh có trọng số âm hay không</a:t>
                </a: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endParaRPr lang="vi-VN">
                  <a:latin typeface="Calibri (Thân)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213113"/>
                <a:ext cx="11130887" cy="3963850"/>
              </a:xfrm>
              <a:blipFill>
                <a:blip r:embed="rId2"/>
                <a:stretch>
                  <a:fillRect l="-1095" t="-2462" b="-16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47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1.1. Xác định tập hợp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36A6ADC3-12A1-4BAC-99C7-80B13956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172"/>
            <a:ext cx="7808650" cy="1437828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Tường minh</a:t>
            </a:r>
          </a:p>
          <a:p>
            <a:pPr marL="742950" indent="-742950">
              <a:buAutoNum type="arabicPeriod"/>
            </a:pPr>
            <a:r>
              <a:rPr lang="en-US" sz="4000">
                <a:latin typeface="Calibri (Thân)"/>
              </a:rPr>
              <a:t>Không tường minh</a:t>
            </a:r>
            <a:endParaRPr lang="vi-VN" sz="40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4010291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7.4. Câu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113"/>
                <a:ext cx="10515600" cy="426651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TapDinh(g: GRAPH) r: VERTEX</a:t>
                </a:r>
                <a:r>
                  <a:rPr lang="en-US" sz="4000">
                    <a:latin typeface="Calibri (Thân)"/>
                  </a:rPr>
                  <a:t>*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pre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post r = {x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vi-VN" sz="4000">
                    <a:latin typeface="Calibri (Thân)"/>
                  </a:rPr>
                  <a:t> ((x </a:t>
                </a:r>
                <a:r>
                  <a:rPr lang="en-US" sz="4000">
                    <a:latin typeface="Calibri (Thân)"/>
                  </a:rPr>
                  <a:t>&gt; </a:t>
                </a:r>
                <a:r>
                  <a:rPr lang="vi-VN" sz="4000">
                    <a:latin typeface="Calibri (Thân)"/>
                  </a:rPr>
                  <a:t>0) ^ (x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g.n))} </a:t>
                </a:r>
                <a:r>
                  <a:rPr lang="en-US" sz="4000">
                    <a:latin typeface="Calibri (Thân)"/>
                  </a:rPr>
                  <a:t>// = {1, …, g.n}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a. </a:t>
                </a:r>
                <a:r>
                  <a:rPr lang="vi-VN" sz="4000">
                    <a:latin typeface="Calibri (Thân)"/>
                  </a:rPr>
                  <a:t>LaDoThiVoHuong(g: GRAPH) r:B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pre</a:t>
                </a:r>
                <a:r>
                  <a:rPr lang="en-US" sz="4000">
                    <a:latin typeface="Calibri (Thân)"/>
                  </a:rPr>
                  <a:t>: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post</a:t>
                </a:r>
                <a:r>
                  <a:rPr lang="en-US" sz="4000">
                    <a:latin typeface="Calibri (Thân)"/>
                  </a:rPr>
                  <a:t>:</a:t>
                </a:r>
                <a:r>
                  <a:rPr lang="vi-VN" sz="4000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vi-VN" sz="4000">
                    <a:latin typeface="Calibri (Thân)"/>
                  </a:rPr>
                  <a:t> i, j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TapDinh(g)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vi-VN" sz="4000">
                    <a:latin typeface="Calibri (Thân)"/>
                  </a:rPr>
                  <a:t> (g.A(i)(j)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vi-VN" sz="4000">
                    <a:latin typeface="Calibri (Thân)"/>
                  </a:rPr>
                  <a:t> 0)</a:t>
                </a:r>
                <a:r>
                  <a:rPr lang="en-US" sz="4000">
                    <a:latin typeface="Calibri (Thân)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b. </a:t>
                </a:r>
                <a:r>
                  <a:rPr lang="vi-VN" sz="4000">
                    <a:latin typeface="Calibri (Thân)"/>
                  </a:rPr>
                  <a:t>CoCanhTrongSoAm(g: GRAPH) r:B</a:t>
                </a:r>
              </a:p>
              <a:p>
                <a:pPr marL="0" indent="0">
                  <a:buNone/>
                </a:pPr>
                <a:r>
                  <a:rPr lang="vi-VN" sz="4000">
                    <a:latin typeface="Calibri (Thân)"/>
                  </a:rPr>
                  <a:t>pre</a:t>
                </a:r>
                <a:r>
                  <a:rPr lang="en-US" sz="4000">
                    <a:latin typeface="Calibri (Thân)"/>
                  </a:rPr>
                  <a:t>:</a:t>
                </a:r>
                <a:endParaRPr lang="vi-VN" sz="4000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 sz="4000">
                    <a:latin typeface="Calibri (Thân)"/>
                  </a:rPr>
                  <a:t>p</a:t>
                </a:r>
                <a:r>
                  <a:rPr lang="vi-VN" sz="4000">
                    <a:latin typeface="Calibri (Thân)"/>
                  </a:rPr>
                  <a:t>ost</a:t>
                </a:r>
                <a:r>
                  <a:rPr lang="en-US" sz="4000">
                    <a:latin typeface="Calibri (Thân)"/>
                  </a:rPr>
                  <a:t>:</a:t>
                </a:r>
                <a:r>
                  <a:rPr lang="vi-VN" sz="4000">
                    <a:latin typeface="Calibri (Thân)"/>
                  </a:rPr>
                  <a:t> (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vi-VN" sz="4000">
                    <a:latin typeface="Calibri (Thân)"/>
                  </a:rPr>
                  <a:t> i, j </a:t>
                </a:r>
                <a14:m>
                  <m:oMath xmlns:m="http://schemas.openxmlformats.org/officeDocument/2006/math">
                    <m:r>
                      <a:rPr lang="vi-VN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>
                    <a:latin typeface="Calibri (Thân)"/>
                  </a:rPr>
                  <a:t> </a:t>
                </a:r>
                <a:r>
                  <a:rPr lang="vi-VN" sz="4000">
                    <a:latin typeface="Calibri (Thân)"/>
                  </a:rPr>
                  <a:t>TapDinh(g)</a:t>
                </a:r>
                <a:r>
                  <a:rPr lang="vi-VN" sz="4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vi-VN" sz="4000">
                    <a:latin typeface="Calibri (Thân)"/>
                  </a:rPr>
                  <a:t> (g.A(i)(j)</a:t>
                </a:r>
                <a:r>
                  <a:rPr lang="en-US" sz="4000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vi-VN" sz="4000">
                    <a:latin typeface="Calibri (Thân)"/>
                  </a:rPr>
                  <a:t> 0)) = r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9399C27-775E-4BD5-B73D-E9623AFD02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113"/>
                <a:ext cx="10515600" cy="4266510"/>
              </a:xfrm>
              <a:blipFill>
                <a:blip r:embed="rId2"/>
                <a:stretch>
                  <a:fillRect l="-1449" t="-4571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971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7.5. Câu 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2"/>
            <a:ext cx="11353800" cy="4406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Giả sử cần xây dựng một khách sạn có 36 tầng và số phòng đánh số từ 1 đến 59. Giả sử kiểu đối tượng phức có tên là </a:t>
            </a:r>
            <a:r>
              <a:rPr lang="vi-VN" b="1">
                <a:latin typeface="Calibri (Thân)"/>
              </a:rPr>
              <a:t>HotelRoom</a:t>
            </a:r>
            <a:r>
              <a:rPr lang="vi-VN">
                <a:latin typeface="Calibri (Thân)"/>
              </a:rPr>
              <a:t> và giả sử chúng ta có thêm một số thông tin sau: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Không có tầng mang số 13</a:t>
            </a:r>
            <a:r>
              <a:rPr lang="en-US">
                <a:latin typeface="Calibri (Thân)"/>
              </a:rPr>
              <a:t>,</a:t>
            </a:r>
            <a:r>
              <a:rPr lang="vi-VN">
                <a:latin typeface="Calibri (Thân)"/>
              </a:rPr>
              <a:t> được thay bằng 100.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Tầng 1 là đại sảnh và chỉ có 2 phòng họp đánh số thứ tự là 1 và 2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- 10 tầng từ tầng 20 đến tầng 29 chỉ có 20 phòng.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Các tầng từ 30 đến 35 chỉ có 10 phòng.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Tầng 36 chỉ có 1 phòng họp và 1 đại sảnh đánh số thứ tự là 1 và 2.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Hãy đặc tả hàm dạng tường minh miêu tả các thông tin trên</a:t>
            </a:r>
          </a:p>
        </p:txBody>
      </p:sp>
    </p:spTree>
    <p:extLst>
      <p:ext uri="{BB962C8B-B14F-4D97-AF65-F5344CB8AC3E}">
        <p14:creationId xmlns:p14="http://schemas.microsoft.com/office/powerpoint/2010/main" val="11132948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7.5. Câu 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399C27-775E-4BD5-B73D-E9623AFD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112"/>
            <a:ext cx="4443484" cy="4406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b="1">
                <a:latin typeface="Calibri (Thân)"/>
              </a:rPr>
              <a:t>HotelRoom</a:t>
            </a:r>
            <a:r>
              <a:rPr lang="vi-VN">
                <a:latin typeface="Calibri (Thân)"/>
              </a:rPr>
              <a:t> </a:t>
            </a:r>
            <a:r>
              <a:rPr lang="en-US">
                <a:latin typeface="Calibri (Thân)"/>
              </a:rPr>
              <a:t>::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số-tầng: N1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ds-tầng: Floor*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Floor ::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tên-tầng: char*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số-tt: N1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số-phòng: N1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ds-phòng: Room*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5084928" y="2213112"/>
            <a:ext cx="4443484" cy="4406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Calibri (Thân)"/>
              </a:rPr>
              <a:t>Room ::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Calibri (Thân)"/>
              </a:rPr>
              <a:t>	</a:t>
            </a:r>
            <a:r>
              <a:rPr lang="en-US">
                <a:latin typeface="Calibri (Thân)"/>
              </a:rPr>
              <a:t>tên-phòng: char*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	số-tt: N1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alibri (Thân)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605324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7.5. Câu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B4CD0447-9CC6-4149-B6B8-6FBD19814C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758" y="2160695"/>
                <a:ext cx="8412708" cy="5604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>
                    <a:latin typeface="Calibri (Thân)"/>
                  </a:rPr>
                  <a:t>Inv-HotelRoom: (HotelRoom)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:r>
                  <a:rPr lang="en-US" b="1">
                    <a:latin typeface="Calibri (Thân)"/>
                  </a:rPr>
                  <a:t>B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Inv-HotelRoom (hr)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endParaRPr lang="en-US">
                  <a:latin typeface="Calibri (Thân)"/>
                </a:endParaRP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(hr.số-tầng = 36) ^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(len(hr.ds-tầng(1).ds-phòng) = 2) ^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(hr.ds-tầng(1).tên-tầng = “Đại sảnh”) ^ 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latin typeface="Calibri (Thân)"/>
                  </a:rPr>
                  <a:t> {1,2}, hr.ds-tầng(1).ds-phòng(i).tên-phòng = “Phòng họp” ^ hr.ds-tầng(1).ds-phòng(i).số-tt = i)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latin typeface="Calibri (Thân)"/>
                  </a:rPr>
                  <a:t> {20,…29}, hr.ds-tầng(i).số-phòng = 20) ^</a:t>
                </a:r>
              </a:p>
              <a:p>
                <a:pPr marL="0" indent="0">
                  <a:buNone/>
                </a:pPr>
                <a:r>
                  <a:rPr lang="en-US">
                    <a:latin typeface="Calibri (Thân)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>
                    <a:latin typeface="Calibri (Thân)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latin typeface="Calibri (Thân)"/>
                  </a:rPr>
                  <a:t> {30,…35}, hr.ds-tầng(i).số-phòng = 10) ^</a:t>
                </a:r>
              </a:p>
            </p:txBody>
          </p:sp>
        </mc:Choice>
        <mc:Fallback xmlns="">
          <p:sp>
            <p:nvSpPr>
              <p:cNvPr id="4" name="Chỗ dành sẵn cho Nội dung 2">
                <a:extLst>
                  <a:ext uri="{FF2B5EF4-FFF2-40B4-BE49-F238E27FC236}">
                    <a16:creationId xmlns:a16="http://schemas.microsoft.com/office/drawing/2014/main" id="{B4CD0447-9CC6-4149-B6B8-6FBD19814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58" y="2160695"/>
                <a:ext cx="8412708" cy="5604882"/>
              </a:xfrm>
              <a:prstGeom prst="rect">
                <a:avLst/>
              </a:prstGeom>
              <a:blipFill>
                <a:blip r:embed="rId2"/>
                <a:stretch>
                  <a:fillRect l="-1449" t="-1739" r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527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7.5. Câu 5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8" y="2160695"/>
            <a:ext cx="8412708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(hr.ds-tầng(36).ds-phòng(1).tên-tầng = “Phòng họp”) ^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(hr.ds-tầng(36).ds-phòng(1).số-tt = 1) ^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(hr.ds-tầng(36).ds-phòng(1).tên-tầng = “Đại sảnh”) ^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(hr.ds-tầng(36).ds-phòng(1).số-tt = 2)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2444481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8" y="2160695"/>
            <a:ext cx="8412708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SÂN-VẬN-ĐỘNG ::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tên-sân: char*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sức-chứa: N1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TỶ-SỐ ::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số-bàn-thắng-đội-nhà: N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số-bàn-thắng-đội-khách: N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ĐỘI-BÓNG ::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tên-đội: char*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sân-nhà: SÂN-VẬN-ĐỘNG</a:t>
            </a:r>
          </a:p>
        </p:txBody>
      </p:sp>
      <p:sp>
        <p:nvSpPr>
          <p:cNvPr id="6" name="Chỗ dành sẵn cho Nội dung 2">
            <a:extLst>
              <a:ext uri="{FF2B5EF4-FFF2-40B4-BE49-F238E27FC236}">
                <a16:creationId xmlns:a16="http://schemas.microsoft.com/office/drawing/2014/main" id="{53AAAD5B-38CE-45A5-B8A2-C363382B36B4}"/>
              </a:ext>
            </a:extLst>
          </p:cNvPr>
          <p:cNvSpPr txBox="1">
            <a:spLocks/>
          </p:cNvSpPr>
          <p:nvPr/>
        </p:nvSpPr>
        <p:spPr>
          <a:xfrm>
            <a:off x="5853643" y="2158761"/>
            <a:ext cx="5511043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TRẬN-ĐẤU ::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đội-nhà: ĐỘI-BÓNG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đội-khách: ĐỘI-BÓNG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vòng-thi-đấu: N1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	tỷ-số: TỶ-SỐ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737389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0515600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Ghi chú: Mỗi đội bóng thi đấu đúng 2 trận với các đội còn lại (sân nhà, sân khách)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a. Đặc tả hàm tính số trận thắng của một đội bóng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b. Đặc tả hàm tính số điểm của một đội bóng (thắng: 3 hòa 1 thua 0)</a:t>
            </a:r>
          </a:p>
          <a:p>
            <a:pPr marL="514350" indent="-514350">
              <a:buAutoNum type="alphaLcPeriod"/>
            </a:pP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698961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8" y="2160695"/>
            <a:ext cx="10322528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a.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Là-đội-nhà (đội: ĐỘI-BÓNG, trận-đấu: TRẬN-ĐẤU) kq: B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(đội = trận-đấu.đội-nhà)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Là-đội-khách (đội: ĐỘI-BÓNG, trận-đấu: TRẬN-ĐẤU) kq: B</a:t>
            </a: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(đội = trận-đấu.đội-khách)</a:t>
            </a:r>
          </a:p>
        </p:txBody>
      </p:sp>
    </p:spTree>
    <p:extLst>
      <p:ext uri="{BB962C8B-B14F-4D97-AF65-F5344CB8AC3E}">
        <p14:creationId xmlns:p14="http://schemas.microsoft.com/office/powerpoint/2010/main" val="11362364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0990185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Calibri (Thân)"/>
              </a:rPr>
              <a:t>Đội-nhà-thắng (trận-đấu: TRẬN-ĐẤU) kq: B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kq = trận-đấu.tỷ-số.số-bàn-thắng-đội-nhà &gt; trận-đấu.tỷ-số.số-bàn-thắng-đội-khách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Đội-khách-thắng (trận-đấu: TRẬN-ĐẤU) kq: B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kq = trận-đấu.tỷ-số.số-bàn-thắng-đội-nhà &lt; trận-đấu.tỷ-số.số-bàn-thắng-đội-khách</a:t>
            </a:r>
          </a:p>
        </p:txBody>
      </p:sp>
    </p:spTree>
    <p:extLst>
      <p:ext uri="{BB962C8B-B14F-4D97-AF65-F5344CB8AC3E}">
        <p14:creationId xmlns:p14="http://schemas.microsoft.com/office/powerpoint/2010/main" val="24152828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1019213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Calibri (Thân)"/>
              </a:rPr>
              <a:t>Thắng (đội: ĐỘI-BÓNG, trận-đấu: TRẬN-ĐẤU) kq: B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((Là-đội-nhà (đội, trận-đấu) ∧ Đội-nhà-thắng (trận-đấu)) ∨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(Là-đội-khách (đội, trận-đấu) ∧ Đội-khách-thắng (trận-đấu)) )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Số-trận-thắng (đội: ĐỘI-BÓNG, lịch-thi-đấu: TRẬN-ĐẤU*) kq: ℕ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(kq = 1 + Số-trận-thắng (đội, tl(lịch-thi-đấu)) ∧ Thắng (đội, hd(lịch-thi-đấu))) ∨ (kq = Số-trận-thắng (đội, tl(lịch-thi-đấu)) ∧ ¬Thắng (đội, hd(lịch-thi-đấu))) ∨ (kq = 0 ∧ lịch-thi-đấu = [])</a:t>
            </a:r>
          </a:p>
        </p:txBody>
      </p:sp>
    </p:spTree>
    <p:extLst>
      <p:ext uri="{BB962C8B-B14F-4D97-AF65-F5344CB8AC3E}">
        <p14:creationId xmlns:p14="http://schemas.microsoft.com/office/powerpoint/2010/main" val="14654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	1.1.1. Xác định tập hợp theo kiểu tường minh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</p:spPr>
            <p:txBody>
              <a:bodyPr>
                <a:normAutofit lnSpcReduction="10000"/>
              </a:bodyPr>
              <a:lstStyle/>
              <a:p>
                <a:pPr marL="742950" indent="-742950">
                  <a:buFont typeface="Arial" panose="020B0604020202020204" pitchFamily="34" charset="0"/>
                  <a:buAutoNum type="arabicPeriod"/>
                </a:pPr>
                <a:r>
                  <a:rPr lang="en-US" sz="4000">
                    <a:latin typeface="Calibri (Thân)"/>
                  </a:rPr>
                  <a:t>Liệt kê các phần tử</a:t>
                </a:r>
                <a:br>
                  <a:rPr lang="en-US" sz="4000">
                    <a:latin typeface="Calibri (Thân)"/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{4, 2, 1, 3}</a:t>
                </a:r>
                <a:endParaRPr lang="en-US" sz="4800">
                  <a:solidFill>
                    <a:srgbClr val="FF0000"/>
                  </a:solidFill>
                  <a:latin typeface="Calibri (Thân)"/>
                </a:endParaRPr>
              </a:p>
              <a:p>
                <a:pPr marL="742950" indent="-742950">
                  <a:buFont typeface="Arial" panose="020B0604020202020204" pitchFamily="34" charset="0"/>
                  <a:buAutoNum type="arabicPeriod"/>
                </a:pPr>
                <a:r>
                  <a:rPr lang="en-US" sz="4000">
                    <a:latin typeface="Calibri (Thân)"/>
                  </a:rPr>
                  <a:t>Liệt kê tượng trưng một số phần tử</a:t>
                </a:r>
                <a:br>
                  <a:rPr lang="en-US" sz="4000">
                    <a:latin typeface="Calibri (Thân)"/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{0, 1, 2, 3,..., 999}</a:t>
                </a:r>
                <a:br>
                  <a:rPr lang="en-US" sz="3600">
                    <a:solidFill>
                      <a:srgbClr val="FF0000"/>
                    </a:solidFill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{2, 4, 6, 8,... }</a:t>
                </a:r>
              </a:p>
              <a:p>
                <a:pPr marL="742950" indent="-742950">
                  <a:buFont typeface="Arial" panose="020B0604020202020204" pitchFamily="34" charset="0"/>
                  <a:buAutoNum type="arabicPeriod"/>
                </a:pPr>
                <a:r>
                  <a:rPr lang="en-US" sz="4000">
                    <a:latin typeface="Calibri (Thân)"/>
                  </a:rPr>
                  <a:t>Miền xác định</a:t>
                </a:r>
                <a:br>
                  <a:rPr lang="en-US" sz="4000">
                    <a:latin typeface="Calibri (Thân)"/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a..b = {a, a+1, a+2, …, b-2, b-1, b}</a:t>
                </a:r>
                <a:br>
                  <a:rPr lang="en-US" sz="3600">
                    <a:solidFill>
                      <a:srgbClr val="FF0000"/>
                    </a:solidFill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a..a = {a}</a:t>
                </a:r>
                <a:br>
                  <a:rPr lang="en-US" sz="3600">
                    <a:solidFill>
                      <a:srgbClr val="FF0000"/>
                    </a:solidFill>
                  </a:rPr>
                </a:br>
                <a:r>
                  <a:rPr lang="en-US" sz="3600">
                    <a:solidFill>
                      <a:srgbClr val="FF0000"/>
                    </a:solidFill>
                  </a:rPr>
                  <a:t>a &gt; b -&gt; a..b = </a:t>
                </a:r>
                <a14:m>
                  <m:oMath xmlns:m="http://schemas.openxmlformats.org/officeDocument/2006/math">
                    <m:r>
                      <a:rPr lang="en-US" sz="3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600">
                  <a:solidFill>
                    <a:srgbClr val="FF0000"/>
                  </a:solidFill>
                </a:endParaRPr>
              </a:p>
              <a:p>
                <a:pPr marL="742950" indent="-742950">
                  <a:buFont typeface="Arial" panose="020B0604020202020204" pitchFamily="34" charset="0"/>
                  <a:buAutoNum type="arabicPeriod"/>
                </a:pPr>
                <a:endParaRPr lang="en-US"/>
              </a:p>
              <a:p>
                <a:pPr marL="742950" indent="-742950">
                  <a:buAutoNum type="arabicPeriod"/>
                </a:pPr>
                <a:endParaRPr lang="en-US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  <a:blipFill>
                <a:blip r:embed="rId2"/>
                <a:stretch>
                  <a:fillRect l="-2235" t="-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D0548F7-2715-428E-88BC-6ED69841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465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1019213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Calibri (Thân)"/>
              </a:rPr>
              <a:t>b.</a:t>
            </a:r>
          </a:p>
          <a:p>
            <a:pPr marL="0" indent="0">
              <a:buNone/>
            </a:pPr>
            <a:r>
              <a:rPr lang="en-US" b="1">
                <a:latin typeface="Calibri (Thân)"/>
              </a:rPr>
              <a:t>Hòa (trận-đấu: TRẬN-ĐẤU) kq: B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(trận-đấu.tỷ-số.số-bàn-thắng-đội-nhà = trận-đấu.tỷ-số.số-bàn-thắng-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đội-khách)</a:t>
            </a:r>
          </a:p>
        </p:txBody>
      </p:sp>
    </p:spTree>
    <p:extLst>
      <p:ext uri="{BB962C8B-B14F-4D97-AF65-F5344CB8AC3E}">
        <p14:creationId xmlns:p14="http://schemas.microsoft.com/office/powerpoint/2010/main" val="39542209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1019213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Calibri (Thân)"/>
              </a:rPr>
              <a:t>Số-trận-hòa (đội: ĐỘI-BÓNG, lịch-thi-đấu: TRẬN-ĐẤU*) kq: N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(kq = 1 + Số-trận-hòa (đội, tl(lịch-thi-đấu)) ∧ Hòa (hd(lịch-thi-đấu)) ∧ (Là-đội-nhà (đội, hd(lịch-thi-đấu)) ∨ Là-đội-khách (đội, hd(lịch-thi-đấu)))) ∨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(kq = Số-trận-hòa (đội, tl(lịch-thi-đấu)) ∧ (¬Hòa (hd(lịch-thi-đấu)) ∨ ¬ (Là-đội-nhà (đội, hd lịch-thi-đấu) ∨ Là-đội-khách (đội, hd lịch-thi-đấu))) ∨ (kq = 0 ∧ ( lịch-thi-đấu = [])</a:t>
            </a:r>
          </a:p>
        </p:txBody>
      </p:sp>
    </p:spTree>
    <p:extLst>
      <p:ext uri="{BB962C8B-B14F-4D97-AF65-F5344CB8AC3E}">
        <p14:creationId xmlns:p14="http://schemas.microsoft.com/office/powerpoint/2010/main" val="23283007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	7.6. Câu 6</a:t>
            </a:r>
          </a:p>
        </p:txBody>
      </p:sp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B4CD0447-9CC6-4149-B6B8-6FBD19814C93}"/>
              </a:ext>
            </a:extLst>
          </p:cNvPr>
          <p:cNvSpPr txBox="1">
            <a:spLocks/>
          </p:cNvSpPr>
          <p:nvPr/>
        </p:nvSpPr>
        <p:spPr>
          <a:xfrm>
            <a:off x="635757" y="2160695"/>
            <a:ext cx="11019213" cy="560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Calibri (Thân)"/>
              </a:rPr>
              <a:t>Số-điểm (đội: ĐỘI-BÓNG, lịch-thi-đấu: TRẬN-ĐẤU*) kq: N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pre: true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post: Số-trận-hòa (đội, lịch-thi-đấu) + 3 * Số-trận-thắng (đội, lịch-thi-đấu)</a:t>
            </a:r>
          </a:p>
        </p:txBody>
      </p:sp>
    </p:spTree>
    <p:extLst>
      <p:ext uri="{BB962C8B-B14F-4D97-AF65-F5344CB8AC3E}">
        <p14:creationId xmlns:p14="http://schemas.microsoft.com/office/powerpoint/2010/main" val="31490699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027428-70B3-450E-BA22-7B5CC1C4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539"/>
            <a:ext cx="9144000" cy="1361661"/>
          </a:xfrm>
        </p:spPr>
        <p:txBody>
          <a:bodyPr>
            <a:normAutofit/>
          </a:bodyPr>
          <a:lstStyle/>
          <a:p>
            <a:r>
              <a:rPr lang="en-US" sz="5400"/>
              <a:t>Ban học tập đoàn khoa CNPM</a:t>
            </a:r>
            <a:br>
              <a:rPr lang="en-US" sz="5400"/>
            </a:br>
            <a:r>
              <a:rPr lang="en-US" sz="3200"/>
              <a:t>Chuỗi Training cuối học kì II năm học 2019 - 2020</a:t>
            </a:r>
          </a:p>
        </p:txBody>
      </p:sp>
      <p:sp>
        <p:nvSpPr>
          <p:cNvPr id="16" name="AutoShape 98">
            <a:extLst>
              <a:ext uri="{FF2B5EF4-FFF2-40B4-BE49-F238E27FC236}">
                <a16:creationId xmlns:a16="http://schemas.microsoft.com/office/drawing/2014/main" id="{B157AFC9-D0E9-4A7A-8A36-5EFCE7081A8B}"/>
              </a:ext>
            </a:extLst>
          </p:cNvPr>
          <p:cNvSpPr>
            <a:spLocks/>
          </p:cNvSpPr>
          <p:nvPr/>
        </p:nvSpPr>
        <p:spPr bwMode="auto">
          <a:xfrm>
            <a:off x="1146260" y="5471228"/>
            <a:ext cx="226087" cy="3214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7647"/>
                </a:moveTo>
                <a:cubicBezTo>
                  <a:pt x="21599" y="8410"/>
                  <a:pt x="21443" y="9124"/>
                  <a:pt x="21132" y="9804"/>
                </a:cubicBezTo>
                <a:cubicBezTo>
                  <a:pt x="20820" y="10488"/>
                  <a:pt x="20404" y="11134"/>
                  <a:pt x="19880" y="11747"/>
                </a:cubicBezTo>
                <a:lnTo>
                  <a:pt x="12619" y="20679"/>
                </a:lnTo>
                <a:cubicBezTo>
                  <a:pt x="12095" y="21292"/>
                  <a:pt x="11491" y="21599"/>
                  <a:pt x="10804" y="21599"/>
                </a:cubicBezTo>
                <a:cubicBezTo>
                  <a:pt x="10112" y="21599"/>
                  <a:pt x="9520" y="21292"/>
                  <a:pt x="9024" y="20679"/>
                </a:cubicBezTo>
                <a:lnTo>
                  <a:pt x="1727" y="11718"/>
                </a:lnTo>
                <a:cubicBezTo>
                  <a:pt x="1203" y="11106"/>
                  <a:pt x="783" y="10462"/>
                  <a:pt x="472" y="9782"/>
                </a:cubicBezTo>
                <a:cubicBezTo>
                  <a:pt x="156" y="9110"/>
                  <a:pt x="0" y="8398"/>
                  <a:pt x="0" y="7647"/>
                </a:cubicBezTo>
                <a:cubicBezTo>
                  <a:pt x="0" y="6594"/>
                  <a:pt x="279" y="5601"/>
                  <a:pt x="843" y="4669"/>
                </a:cubicBezTo>
                <a:cubicBezTo>
                  <a:pt x="1403" y="3737"/>
                  <a:pt x="2179" y="2921"/>
                  <a:pt x="3164" y="2227"/>
                </a:cubicBezTo>
                <a:cubicBezTo>
                  <a:pt x="4143" y="1538"/>
                  <a:pt x="5296" y="990"/>
                  <a:pt x="6615" y="595"/>
                </a:cubicBezTo>
                <a:cubicBezTo>
                  <a:pt x="7936" y="197"/>
                  <a:pt x="9344" y="0"/>
                  <a:pt x="10819" y="0"/>
                </a:cubicBezTo>
                <a:cubicBezTo>
                  <a:pt x="12315" y="0"/>
                  <a:pt x="13719" y="197"/>
                  <a:pt x="15023" y="595"/>
                </a:cubicBezTo>
                <a:cubicBezTo>
                  <a:pt x="16335" y="993"/>
                  <a:pt x="17475" y="1538"/>
                  <a:pt x="18451" y="2227"/>
                </a:cubicBezTo>
                <a:cubicBezTo>
                  <a:pt x="19427" y="2921"/>
                  <a:pt x="20200" y="3737"/>
                  <a:pt x="20756" y="4669"/>
                </a:cubicBezTo>
                <a:cubicBezTo>
                  <a:pt x="21320" y="5603"/>
                  <a:pt x="21599" y="6594"/>
                  <a:pt x="21599" y="7647"/>
                </a:cubicBezTo>
                <a:moveTo>
                  <a:pt x="10819" y="11408"/>
                </a:moveTo>
                <a:cubicBezTo>
                  <a:pt x="11547" y="11408"/>
                  <a:pt x="12240" y="11309"/>
                  <a:pt x="12900" y="11114"/>
                </a:cubicBezTo>
                <a:cubicBezTo>
                  <a:pt x="13556" y="10922"/>
                  <a:pt x="14127" y="10651"/>
                  <a:pt x="14612" y="10310"/>
                </a:cubicBezTo>
                <a:cubicBezTo>
                  <a:pt x="15096" y="9968"/>
                  <a:pt x="15476" y="9564"/>
                  <a:pt x="15748" y="9107"/>
                </a:cubicBezTo>
                <a:cubicBezTo>
                  <a:pt x="16028" y="8650"/>
                  <a:pt x="16164" y="8158"/>
                  <a:pt x="16164" y="7645"/>
                </a:cubicBezTo>
                <a:cubicBezTo>
                  <a:pt x="16164" y="7131"/>
                  <a:pt x="16028" y="6642"/>
                  <a:pt x="15748" y="6176"/>
                </a:cubicBezTo>
                <a:cubicBezTo>
                  <a:pt x="15476" y="5713"/>
                  <a:pt x="15096" y="5304"/>
                  <a:pt x="14612" y="4951"/>
                </a:cubicBezTo>
                <a:cubicBezTo>
                  <a:pt x="14128" y="4604"/>
                  <a:pt x="13564" y="4327"/>
                  <a:pt x="12908" y="4135"/>
                </a:cubicBezTo>
                <a:cubicBezTo>
                  <a:pt x="12256" y="3943"/>
                  <a:pt x="11564" y="3842"/>
                  <a:pt x="10820" y="3842"/>
                </a:cubicBezTo>
                <a:cubicBezTo>
                  <a:pt x="10068" y="3842"/>
                  <a:pt x="9376" y="3940"/>
                  <a:pt x="8736" y="4135"/>
                </a:cubicBezTo>
                <a:cubicBezTo>
                  <a:pt x="8092" y="4327"/>
                  <a:pt x="7528" y="4604"/>
                  <a:pt x="7032" y="4951"/>
                </a:cubicBezTo>
                <a:cubicBezTo>
                  <a:pt x="6532" y="5304"/>
                  <a:pt x="6148" y="5713"/>
                  <a:pt x="5872" y="6171"/>
                </a:cubicBezTo>
                <a:cubicBezTo>
                  <a:pt x="5596" y="6628"/>
                  <a:pt x="5460" y="7119"/>
                  <a:pt x="5460" y="7642"/>
                </a:cubicBezTo>
                <a:cubicBezTo>
                  <a:pt x="5460" y="8155"/>
                  <a:pt x="5596" y="8644"/>
                  <a:pt x="5872" y="9104"/>
                </a:cubicBezTo>
                <a:cubicBezTo>
                  <a:pt x="6148" y="9561"/>
                  <a:pt x="6532" y="9965"/>
                  <a:pt x="7032" y="10307"/>
                </a:cubicBezTo>
                <a:cubicBezTo>
                  <a:pt x="7528" y="10648"/>
                  <a:pt x="8092" y="10919"/>
                  <a:pt x="8736" y="11111"/>
                </a:cubicBezTo>
                <a:cubicBezTo>
                  <a:pt x="9376" y="11309"/>
                  <a:pt x="10068" y="11408"/>
                  <a:pt x="10819" y="114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F51B5184-A806-41B8-9932-BDE93EF7D73B}"/>
              </a:ext>
            </a:extLst>
          </p:cNvPr>
          <p:cNvSpPr txBox="1"/>
          <p:nvPr/>
        </p:nvSpPr>
        <p:spPr>
          <a:xfrm>
            <a:off x="1471258" y="5433717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 học tập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F94BFEC8-AB74-44E6-B5EB-0AF40AD5463F}"/>
              </a:ext>
            </a:extLst>
          </p:cNvPr>
          <p:cNvSpPr txBox="1"/>
          <p:nvPr/>
        </p:nvSpPr>
        <p:spPr>
          <a:xfrm>
            <a:off x="1471258" y="5749234"/>
            <a:ext cx="213360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vi-VN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Khoa Công Nghệ Phần Mềm</a:t>
            </a:r>
          </a:p>
          <a:p>
            <a:pPr>
              <a:lnSpc>
                <a:spcPct val="120000"/>
              </a:lnSpc>
            </a:pPr>
            <a:r>
              <a:rPr lang="vi-VN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Trường ĐH Công Nghệ Thông Tin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9749F708-AFDA-432A-B444-B7E012433E19}"/>
              </a:ext>
            </a:extLst>
          </p:cNvPr>
          <p:cNvSpPr txBox="1"/>
          <p:nvPr/>
        </p:nvSpPr>
        <p:spPr>
          <a:xfrm>
            <a:off x="5492626" y="5399085"/>
            <a:ext cx="1557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Phone</a:t>
            </a:r>
          </a:p>
        </p:txBody>
      </p:sp>
      <p:sp>
        <p:nvSpPr>
          <p:cNvPr id="20" name="TextBox 36">
            <a:extLst>
              <a:ext uri="{FF2B5EF4-FFF2-40B4-BE49-F238E27FC236}">
                <a16:creationId xmlns:a16="http://schemas.microsoft.com/office/drawing/2014/main" id="{12E94DB2-645B-4968-8724-0C0733721B9A}"/>
              </a:ext>
            </a:extLst>
          </p:cNvPr>
          <p:cNvSpPr txBox="1"/>
          <p:nvPr/>
        </p:nvSpPr>
        <p:spPr>
          <a:xfrm>
            <a:off x="5492626" y="5714602"/>
            <a:ext cx="155703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0932 470 201</a:t>
            </a:r>
          </a:p>
          <a:p>
            <a:pPr>
              <a:lnSpc>
                <a:spcPct val="120000"/>
              </a:lnSpc>
            </a:pPr>
            <a:r>
              <a:rPr lang="en-US" sz="105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0366 27 27 03</a:t>
            </a:r>
          </a:p>
        </p:txBody>
      </p:sp>
      <p:sp>
        <p:nvSpPr>
          <p:cNvPr id="21" name="Freeform 215">
            <a:extLst>
              <a:ext uri="{FF2B5EF4-FFF2-40B4-BE49-F238E27FC236}">
                <a16:creationId xmlns:a16="http://schemas.microsoft.com/office/drawing/2014/main" id="{5B4576E0-D2E9-4504-B991-843E0152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20" y="5466368"/>
            <a:ext cx="209321" cy="392833"/>
          </a:xfrm>
          <a:custGeom>
            <a:avLst/>
            <a:gdLst>
              <a:gd name="T0" fmla="*/ 583 w 646"/>
              <a:gd name="T1" fmla="*/ 0 h 1210"/>
              <a:gd name="T2" fmla="*/ 62 w 646"/>
              <a:gd name="T3" fmla="*/ 0 h 1210"/>
              <a:gd name="T4" fmla="*/ 0 w 646"/>
              <a:gd name="T5" fmla="*/ 63 h 1210"/>
              <a:gd name="T6" fmla="*/ 0 w 646"/>
              <a:gd name="T7" fmla="*/ 1146 h 1210"/>
              <a:gd name="T8" fmla="*/ 62 w 646"/>
              <a:gd name="T9" fmla="*/ 1209 h 1210"/>
              <a:gd name="T10" fmla="*/ 583 w 646"/>
              <a:gd name="T11" fmla="*/ 1209 h 1210"/>
              <a:gd name="T12" fmla="*/ 645 w 646"/>
              <a:gd name="T13" fmla="*/ 1146 h 1210"/>
              <a:gd name="T14" fmla="*/ 645 w 646"/>
              <a:gd name="T15" fmla="*/ 63 h 1210"/>
              <a:gd name="T16" fmla="*/ 583 w 646"/>
              <a:gd name="T17" fmla="*/ 0 h 1210"/>
              <a:gd name="T18" fmla="*/ 229 w 646"/>
              <a:gd name="T19" fmla="*/ 94 h 1210"/>
              <a:gd name="T20" fmla="*/ 416 w 646"/>
              <a:gd name="T21" fmla="*/ 94 h 1210"/>
              <a:gd name="T22" fmla="*/ 416 w 646"/>
              <a:gd name="T23" fmla="*/ 104 h 1210"/>
              <a:gd name="T24" fmla="*/ 229 w 646"/>
              <a:gd name="T25" fmla="*/ 104 h 1210"/>
              <a:gd name="T26" fmla="*/ 229 w 646"/>
              <a:gd name="T27" fmla="*/ 94 h 1210"/>
              <a:gd name="T28" fmla="*/ 322 w 646"/>
              <a:gd name="T29" fmla="*/ 1146 h 1210"/>
              <a:gd name="T30" fmla="*/ 291 w 646"/>
              <a:gd name="T31" fmla="*/ 1104 h 1210"/>
              <a:gd name="T32" fmla="*/ 322 w 646"/>
              <a:gd name="T33" fmla="*/ 1073 h 1210"/>
              <a:gd name="T34" fmla="*/ 364 w 646"/>
              <a:gd name="T35" fmla="*/ 1104 h 1210"/>
              <a:gd name="T36" fmla="*/ 322 w 646"/>
              <a:gd name="T37" fmla="*/ 1146 h 1210"/>
              <a:gd name="T38" fmla="*/ 604 w 646"/>
              <a:gd name="T39" fmla="*/ 1011 h 1210"/>
              <a:gd name="T40" fmla="*/ 41 w 646"/>
              <a:gd name="T41" fmla="*/ 1011 h 1210"/>
              <a:gd name="T42" fmla="*/ 41 w 646"/>
              <a:gd name="T43" fmla="*/ 177 h 1210"/>
              <a:gd name="T44" fmla="*/ 604 w 646"/>
              <a:gd name="T45" fmla="*/ 177 h 1210"/>
              <a:gd name="T46" fmla="*/ 604 w 646"/>
              <a:gd name="T47" fmla="*/ 1011 h 1210"/>
              <a:gd name="T48" fmla="*/ 604 w 646"/>
              <a:gd name="T49" fmla="*/ 1011 h 1210"/>
              <a:gd name="T50" fmla="*/ 604 w 646"/>
              <a:gd name="T51" fmla="*/ 1011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6" h="1210">
                <a:moveTo>
                  <a:pt x="583" y="0"/>
                </a:moveTo>
                <a:cubicBezTo>
                  <a:pt x="62" y="0"/>
                  <a:pt x="62" y="0"/>
                  <a:pt x="62" y="0"/>
                </a:cubicBezTo>
                <a:cubicBezTo>
                  <a:pt x="31" y="0"/>
                  <a:pt x="0" y="31"/>
                  <a:pt x="0" y="63"/>
                </a:cubicBezTo>
                <a:cubicBezTo>
                  <a:pt x="0" y="1146"/>
                  <a:pt x="0" y="1146"/>
                  <a:pt x="0" y="1146"/>
                </a:cubicBezTo>
                <a:cubicBezTo>
                  <a:pt x="0" y="1177"/>
                  <a:pt x="31" y="1209"/>
                  <a:pt x="62" y="1209"/>
                </a:cubicBezTo>
                <a:cubicBezTo>
                  <a:pt x="583" y="1209"/>
                  <a:pt x="583" y="1209"/>
                  <a:pt x="583" y="1209"/>
                </a:cubicBezTo>
                <a:cubicBezTo>
                  <a:pt x="614" y="1209"/>
                  <a:pt x="645" y="1177"/>
                  <a:pt x="645" y="1146"/>
                </a:cubicBezTo>
                <a:cubicBezTo>
                  <a:pt x="645" y="63"/>
                  <a:pt x="645" y="63"/>
                  <a:pt x="645" y="63"/>
                </a:cubicBezTo>
                <a:cubicBezTo>
                  <a:pt x="645" y="31"/>
                  <a:pt x="614" y="0"/>
                  <a:pt x="583" y="0"/>
                </a:cubicBezTo>
                <a:close/>
                <a:moveTo>
                  <a:pt x="229" y="94"/>
                </a:moveTo>
                <a:cubicBezTo>
                  <a:pt x="416" y="94"/>
                  <a:pt x="416" y="94"/>
                  <a:pt x="416" y="94"/>
                </a:cubicBezTo>
                <a:cubicBezTo>
                  <a:pt x="416" y="104"/>
                  <a:pt x="416" y="104"/>
                  <a:pt x="416" y="104"/>
                </a:cubicBezTo>
                <a:cubicBezTo>
                  <a:pt x="229" y="104"/>
                  <a:pt x="229" y="104"/>
                  <a:pt x="229" y="104"/>
                </a:cubicBezTo>
                <a:lnTo>
                  <a:pt x="229" y="94"/>
                </a:lnTo>
                <a:close/>
                <a:moveTo>
                  <a:pt x="322" y="1146"/>
                </a:moveTo>
                <a:cubicBezTo>
                  <a:pt x="302" y="1146"/>
                  <a:pt x="291" y="1125"/>
                  <a:pt x="291" y="1104"/>
                </a:cubicBezTo>
                <a:cubicBezTo>
                  <a:pt x="291" y="1084"/>
                  <a:pt x="302" y="1073"/>
                  <a:pt x="322" y="1073"/>
                </a:cubicBezTo>
                <a:cubicBezTo>
                  <a:pt x="343" y="1073"/>
                  <a:pt x="364" y="1084"/>
                  <a:pt x="364" y="1104"/>
                </a:cubicBezTo>
                <a:cubicBezTo>
                  <a:pt x="364" y="1125"/>
                  <a:pt x="343" y="1146"/>
                  <a:pt x="322" y="1146"/>
                </a:cubicBezTo>
                <a:close/>
                <a:moveTo>
                  <a:pt x="604" y="1011"/>
                </a:moveTo>
                <a:cubicBezTo>
                  <a:pt x="41" y="1011"/>
                  <a:pt x="41" y="1011"/>
                  <a:pt x="41" y="1011"/>
                </a:cubicBezTo>
                <a:cubicBezTo>
                  <a:pt x="41" y="177"/>
                  <a:pt x="41" y="177"/>
                  <a:pt x="41" y="177"/>
                </a:cubicBezTo>
                <a:cubicBezTo>
                  <a:pt x="604" y="177"/>
                  <a:pt x="604" y="177"/>
                  <a:pt x="604" y="177"/>
                </a:cubicBezTo>
                <a:lnTo>
                  <a:pt x="604" y="1011"/>
                </a:lnTo>
                <a:close/>
                <a:moveTo>
                  <a:pt x="604" y="1011"/>
                </a:moveTo>
                <a:lnTo>
                  <a:pt x="604" y="10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AutoShape 81">
            <a:extLst>
              <a:ext uri="{FF2B5EF4-FFF2-40B4-BE49-F238E27FC236}">
                <a16:creationId xmlns:a16="http://schemas.microsoft.com/office/drawing/2014/main" id="{400FE81F-07E6-4338-9E6B-6DEDD277DF36}"/>
              </a:ext>
            </a:extLst>
          </p:cNvPr>
          <p:cNvSpPr>
            <a:spLocks/>
          </p:cNvSpPr>
          <p:nvPr/>
        </p:nvSpPr>
        <p:spPr bwMode="auto">
          <a:xfrm>
            <a:off x="8545552" y="5456936"/>
            <a:ext cx="299718" cy="21958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lIns="19048" tIns="19048" rIns="19048" bIns="19048" anchor="ctr"/>
          <a:lstStyle/>
          <a:p>
            <a:pPr defTabSz="171230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egoe UI" panose="020B0502040204020203" pitchFamily="34" charset="0"/>
              <a:cs typeface="Segoe UI" panose="020B0502040204020203" pitchFamily="34" charset="0"/>
              <a:sym typeface="Gill Sans" charset="0"/>
            </a:endParaRPr>
          </a:p>
        </p:txBody>
      </p:sp>
      <p:sp>
        <p:nvSpPr>
          <p:cNvPr id="23" name="TextBox 41">
            <a:extLst>
              <a:ext uri="{FF2B5EF4-FFF2-40B4-BE49-F238E27FC236}">
                <a16:creationId xmlns:a16="http://schemas.microsoft.com/office/drawing/2014/main" id="{9B76A38E-9D86-428F-B5FD-90375391C652}"/>
              </a:ext>
            </a:extLst>
          </p:cNvPr>
          <p:cNvSpPr txBox="1"/>
          <p:nvPr/>
        </p:nvSpPr>
        <p:spPr>
          <a:xfrm>
            <a:off x="8922430" y="5407745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/ Group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564A2C20-71D8-443C-84DC-155A56E2A123}"/>
              </a:ext>
            </a:extLst>
          </p:cNvPr>
          <p:cNvSpPr txBox="1"/>
          <p:nvPr/>
        </p:nvSpPr>
        <p:spPr>
          <a:xfrm>
            <a:off x="8922430" y="5723261"/>
            <a:ext cx="2133600" cy="6916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Bht.cnpm.uit@gmail.com</a:t>
            </a:r>
          </a:p>
          <a:p>
            <a:pPr>
              <a:lnSpc>
                <a:spcPct val="120000"/>
              </a:lnSpc>
            </a:pPr>
            <a:r>
              <a:rPr lang="en-US" sz="1050" noProof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fb.com/groups/bht.cnpm.uit/</a:t>
            </a:r>
          </a:p>
        </p:txBody>
      </p:sp>
      <p:sp>
        <p:nvSpPr>
          <p:cNvPr id="25" name="Rectangle 33">
            <a:extLst>
              <a:ext uri="{FF2B5EF4-FFF2-40B4-BE49-F238E27FC236}">
                <a16:creationId xmlns:a16="http://schemas.microsoft.com/office/drawing/2014/main" id="{B1AE92C3-5529-46A9-9465-B001972B9F1E}"/>
              </a:ext>
            </a:extLst>
          </p:cNvPr>
          <p:cNvSpPr/>
          <p:nvPr/>
        </p:nvSpPr>
        <p:spPr>
          <a:xfrm flipV="1">
            <a:off x="3383541" y="1642009"/>
            <a:ext cx="5775199" cy="228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664" tIns="22833" rIns="45664" bIns="22833" rtlCol="0" anchor="ctr"/>
          <a:lstStyle/>
          <a:p>
            <a:pPr algn="ctr"/>
            <a:endParaRPr lang="en-US" sz="9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2" descr="Hiển thị Logo.png">
            <a:extLst>
              <a:ext uri="{FF2B5EF4-FFF2-40B4-BE49-F238E27FC236}">
                <a16:creationId xmlns:a16="http://schemas.microsoft.com/office/drawing/2014/main" id="{6F3BA2C0-B77A-4C0B-B53E-15D2C4690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4" t="8974" r="11318" b="14208"/>
          <a:stretch/>
        </p:blipFill>
        <p:spPr bwMode="auto">
          <a:xfrm>
            <a:off x="2" y="1921018"/>
            <a:ext cx="3088468" cy="29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8D2B12EB-6435-4CEE-992D-8675127DB1DF}"/>
              </a:ext>
            </a:extLst>
          </p:cNvPr>
          <p:cNvSpPr txBox="1"/>
          <p:nvPr/>
        </p:nvSpPr>
        <p:spPr>
          <a:xfrm>
            <a:off x="389323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3600">
                <a:latin typeface="Calibri Light (Đầu đề)"/>
              </a:rPr>
              <a:t>HẾT</a:t>
            </a:r>
          </a:p>
          <a:p>
            <a:pPr algn="ctr"/>
            <a:r>
              <a:rPr lang="vi-VN" sz="3600">
                <a:latin typeface="Calibri Light (Đầu đề)"/>
              </a:rPr>
              <a:t>Cảm ơn các bạn đã theo dõi</a:t>
            </a:r>
          </a:p>
          <a:p>
            <a:pPr algn="ctr"/>
            <a:r>
              <a:rPr lang="vi-VN" sz="3600">
                <a:latin typeface="Calibri Light (Đầu đề)"/>
              </a:rPr>
              <a:t>Chúc các bạn có kết quả thi thật tốt !</a:t>
            </a:r>
          </a:p>
        </p:txBody>
      </p:sp>
    </p:spTree>
    <p:extLst>
      <p:ext uri="{BB962C8B-B14F-4D97-AF65-F5344CB8AC3E}">
        <p14:creationId xmlns:p14="http://schemas.microsoft.com/office/powerpoint/2010/main" val="264024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6E4835-9A50-49D1-B1D3-84222477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377"/>
            <a:ext cx="10515600" cy="1325563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	1.1.2. Xác định tập hợp theo kiểu không tường minh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Nêu tính chất đặc trưng của các phần tử trong tập hợp.</a:t>
                </a:r>
              </a:p>
              <a:p>
                <a:pPr marL="0" indent="0">
                  <a:buNone/>
                </a:pPr>
                <a:r>
                  <a:rPr lang="en-US"/>
                  <a:t>Kí hiệu :</a:t>
                </a:r>
              </a:p>
              <a:p>
                <a:pPr marL="0" indent="0">
                  <a:buNone/>
                </a:pPr>
                <a:r>
                  <a:rPr lang="en-US"/>
                  <a:t>{x: kiểu dữ liệu (</a:t>
                </a:r>
                <a:r>
                  <a:rPr lang="en-US">
                    <a:solidFill>
                      <a:srgbClr val="FF0000"/>
                    </a:solidFill>
                  </a:rPr>
                  <a:t>type</a:t>
                </a:r>
                <a:r>
                  <a:rPr lang="en-US"/>
                  <a:t>) | Vịtừ (x) (</a:t>
                </a:r>
                <a:r>
                  <a:rPr lang="en-US">
                    <a:solidFill>
                      <a:srgbClr val="FF0000"/>
                    </a:solidFill>
                  </a:rPr>
                  <a:t>predicate(x)</a:t>
                </a:r>
                <a:r>
                  <a:rPr lang="en-US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•</m:t>
                    </m:r>
                  </m:oMath>
                </a14:m>
                <a:r>
                  <a:rPr lang="en-US"/>
                  <a:t> Biểu thức (</a:t>
                </a:r>
                <a:r>
                  <a:rPr lang="en-US">
                    <a:solidFill>
                      <a:srgbClr val="FF0000"/>
                    </a:solidFill>
                  </a:rPr>
                  <a:t>expresion</a:t>
                </a:r>
                <a:r>
                  <a:rPr lang="en-US"/>
                  <a:t>)}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VD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sz="4000">
                  <a:latin typeface="Calibri (Thân)"/>
                </a:endParaRPr>
              </a:p>
            </p:txBody>
          </p:sp>
        </mc:Choice>
        <mc:Fallback xmlns="">
          <p:sp>
            <p:nvSpPr>
              <p:cNvPr id="5" name="Chỗ dành sẵn cho Nội dung 2">
                <a:extLst>
                  <a:ext uri="{FF2B5EF4-FFF2-40B4-BE49-F238E27FC236}">
                    <a16:creationId xmlns:a16="http://schemas.microsoft.com/office/drawing/2014/main" id="{36A6ADC3-12A1-4BAC-99C7-80B139563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91171"/>
                <a:ext cx="9823882" cy="4800245"/>
              </a:xfrm>
              <a:blipFill>
                <a:blip r:embed="rId2"/>
                <a:stretch>
                  <a:fillRect l="-1304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D0548F7-2715-428E-88BC-6ED69841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317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5235</Words>
  <Application>Microsoft Office PowerPoint</Application>
  <PresentationFormat>Màn hình rộng</PresentationFormat>
  <Paragraphs>652</Paragraphs>
  <Slides>83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83</vt:i4>
      </vt:variant>
    </vt:vector>
  </HeadingPairs>
  <TitlesOfParts>
    <vt:vector size="96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Consolas</vt:lpstr>
      <vt:lpstr>Segoe UI</vt:lpstr>
      <vt:lpstr>Symbol</vt:lpstr>
      <vt:lpstr>Times New Roman</vt:lpstr>
      <vt:lpstr>TimesNewRoman</vt:lpstr>
      <vt:lpstr>TimesNewRoman,Italic</vt:lpstr>
      <vt:lpstr>Chủ đề Office</vt:lpstr>
      <vt:lpstr>Ban học tập đoàn khoa CNPM Chuỗi Training cuối học kì II năm học 2019 - 2020</vt:lpstr>
      <vt:lpstr>ĐẶC TẢ HÌNH THỨC</vt:lpstr>
      <vt:lpstr> Nội dung (lớp thầy Hoan)</vt:lpstr>
      <vt:lpstr> Nội dung</vt:lpstr>
      <vt:lpstr> 1. Đặc tả tập hợp</vt:lpstr>
      <vt:lpstr> 1. Đặc tả tập hợp</vt:lpstr>
      <vt:lpstr> 1.1. Xác định tập hợp</vt:lpstr>
      <vt:lpstr> 1.1.1. Xác định tập hợp theo kiểu tường minh</vt:lpstr>
      <vt:lpstr> 1.1.2. Xác định tập hợp theo kiểu không tường minh</vt:lpstr>
      <vt:lpstr> 1.1.2. Xác định tập hợp theo kiểu không tường minh</vt:lpstr>
      <vt:lpstr> 1.2. Các hàm và thao tác trên tập hợp</vt:lpstr>
      <vt:lpstr> 1.2. Các hàm và thao tác trên tập hợp</vt:lpstr>
      <vt:lpstr> 1.2. Các hàm và thao tác trên tập hợp</vt:lpstr>
      <vt:lpstr> 2. Kiểu tập hợp</vt:lpstr>
      <vt:lpstr> 2. Kiểu tập hợp</vt:lpstr>
      <vt:lpstr> 2.1. Đặc tả kiểu dữ liệu</vt:lpstr>
      <vt:lpstr> 2.2. Đặc tả kiểu tập hợp</vt:lpstr>
      <vt:lpstr> 2.3. Đặc tả operations</vt:lpstr>
      <vt:lpstr> 2.3. Đặc tả operations</vt:lpstr>
      <vt:lpstr> 2.4. Các phép toán định nghĩa sẵn</vt:lpstr>
      <vt:lpstr> 2.4. Các phép toán định nghĩa sẵn</vt:lpstr>
      <vt:lpstr> 2.4. Các phép toán định nghĩa sẵn</vt:lpstr>
      <vt:lpstr> 3. Đặc tả mảng và chuỗi</vt:lpstr>
      <vt:lpstr> 3. Đặc tả mảng và chuỗi</vt:lpstr>
      <vt:lpstr> 3.1. Định nghĩa kiểu mảng</vt:lpstr>
      <vt:lpstr> 3.1. Định nghĩa kiểu mảng</vt:lpstr>
      <vt:lpstr> 3.1. Định nghĩa kiểu mảng</vt:lpstr>
      <vt:lpstr> 3.2. Kí hiệu</vt:lpstr>
      <vt:lpstr> 3.2. Kí hiệu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3.3. Các hàm và thao tác trên mảng &amp; chuỗi</vt:lpstr>
      <vt:lpstr> 4. Kiểu đối tượng phức</vt:lpstr>
      <vt:lpstr> 4. Kiểu đối tượng phức</vt:lpstr>
      <vt:lpstr> 4.1. Đặc tả kiểu đối tượng phức</vt:lpstr>
      <vt:lpstr> 4.1. Đặc tả kiểu đối tượng phức</vt:lpstr>
      <vt:lpstr> 4.2. Tạo đối tượng phức</vt:lpstr>
      <vt:lpstr> 4.3. Ràng buộc trên kiểu dữ liệu</vt:lpstr>
      <vt:lpstr> 4.4. Cập nhật đối tượng phức</vt:lpstr>
      <vt:lpstr> 4.4. Cập nhật đối tượng phức</vt:lpstr>
      <vt:lpstr> 4.4. Cập nhật đối tượng phức</vt:lpstr>
      <vt:lpstr> 5. Kiểu ánh xạ</vt:lpstr>
      <vt:lpstr> 5. Kiểu ánh xạ</vt:lpstr>
      <vt:lpstr> 5.1. Định nghĩa kiểu ánh xạ</vt:lpstr>
      <vt:lpstr> 5.1. Định nghĩa kiểu ánh xạ</vt:lpstr>
      <vt:lpstr> 5.1. Định nghĩa kiểu ánh xạ</vt:lpstr>
      <vt:lpstr> 5.2. Hàm và thao tác trên ánh xạ</vt:lpstr>
      <vt:lpstr> 5.2. Hàm và thao tác trên ánh xạ</vt:lpstr>
      <vt:lpstr> 5.2. Hàm và thao tác trên ánh xạ</vt:lpstr>
      <vt:lpstr> 6. Đặc tả hàm</vt:lpstr>
      <vt:lpstr> 6.1. Cú pháp căn bản</vt:lpstr>
      <vt:lpstr> 6.1.1. Kiểu trả về &amp; kiểu truyền vào </vt:lpstr>
      <vt:lpstr> 6.1.2. Thân hàm</vt:lpstr>
      <vt:lpstr> 6.1.2.1. Explicit ≈ viết mã giả</vt:lpstr>
      <vt:lpstr> 6.1.2.2. Implicit ≈ khai báo tập hợp</vt:lpstr>
      <vt:lpstr> 6.1.3. Hàm con có sẵn</vt:lpstr>
      <vt:lpstr> 7. Giải đề thi</vt:lpstr>
      <vt:lpstr> 7.1. Câu 1</vt:lpstr>
      <vt:lpstr> 7.1. Câu 1</vt:lpstr>
      <vt:lpstr> 7.2. Câu 2</vt:lpstr>
      <vt:lpstr> 7.2. Câu 2</vt:lpstr>
      <vt:lpstr> 7.3. Câu 3</vt:lpstr>
      <vt:lpstr> 7.3. Câu 3</vt:lpstr>
      <vt:lpstr> 7.4. Câu 4</vt:lpstr>
      <vt:lpstr> 7.4. Câu 4</vt:lpstr>
      <vt:lpstr> 7.5. Câu 5</vt:lpstr>
      <vt:lpstr> 7.5. Câu 5</vt:lpstr>
      <vt:lpstr> 7.5. Câu 5</vt:lpstr>
      <vt:lpstr> 7.5. Câu 5</vt:lpstr>
      <vt:lpstr> 7.6. Câu 6</vt:lpstr>
      <vt:lpstr> 7.6. Câu 6</vt:lpstr>
      <vt:lpstr> 7.6. Câu 6</vt:lpstr>
      <vt:lpstr> 7.6. Câu 6</vt:lpstr>
      <vt:lpstr> 7.6. Câu 6</vt:lpstr>
      <vt:lpstr> 7.6. Câu 6</vt:lpstr>
      <vt:lpstr> 7.6. Câu 6</vt:lpstr>
      <vt:lpstr> 7.6. Câu 6</vt:lpstr>
      <vt:lpstr>Ban học tập đoàn khoa CNPM Chuỗi Training cuối học kì II năm học 2019 - 2020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học tập đoàn khoa CNPM Chuỗi Training cuối học kì II năm học 2019 - 2020</dc:title>
  <dc:creator>Lưu Biêu Nghị</dc:creator>
  <cp:lastModifiedBy>Tuan Hai</cp:lastModifiedBy>
  <cp:revision>13</cp:revision>
  <dcterms:created xsi:type="dcterms:W3CDTF">2020-07-16T22:17:25Z</dcterms:created>
  <dcterms:modified xsi:type="dcterms:W3CDTF">2020-07-17T14:39:27Z</dcterms:modified>
</cp:coreProperties>
</file>