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7" r:id="rId4"/>
    <p:sldId id="262" r:id="rId5"/>
    <p:sldId id="268" r:id="rId6"/>
    <p:sldId id="258" r:id="rId7"/>
    <p:sldId id="290" r:id="rId8"/>
    <p:sldId id="291" r:id="rId9"/>
    <p:sldId id="292" r:id="rId10"/>
    <p:sldId id="293" r:id="rId11"/>
    <p:sldId id="270" r:id="rId12"/>
    <p:sldId id="289" r:id="rId13"/>
    <p:sldId id="259" r:id="rId14"/>
    <p:sldId id="266" r:id="rId15"/>
    <p:sldId id="265" r:id="rId16"/>
    <p:sldId id="264" r:id="rId17"/>
    <p:sldId id="278" r:id="rId18"/>
    <p:sldId id="279" r:id="rId19"/>
    <p:sldId id="280" r:id="rId20"/>
    <p:sldId id="281" r:id="rId21"/>
    <p:sldId id="282" r:id="rId22"/>
    <p:sldId id="283" r:id="rId23"/>
    <p:sldId id="284" r:id="rId24"/>
    <p:sldId id="285" r:id="rId25"/>
    <p:sldId id="286" r:id="rId26"/>
    <p:sldId id="287" r:id="rId27"/>
    <p:sldId id="288" r:id="rId28"/>
    <p:sldId id="269" r:id="rId29"/>
    <p:sldId id="271" r:id="rId30"/>
    <p:sldId id="274" r:id="rId31"/>
    <p:sldId id="295" r:id="rId32"/>
    <p:sldId id="294" r:id="rId33"/>
    <p:sldId id="275" r:id="rId3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AC0FD-E7CD-7624-4D8C-17C9D9780C45}" v="1" dt="2019-10-11T14:41:19.255"/>
    <p1510:client id="{57B6D535-A194-567E-4585-1B7A8DFFAD4F}" v="70" dt="2019-10-19T10:39:58.854"/>
    <p1510:client id="{AF7FD1E2-115C-3EAA-661E-B5F8E0901E33}" v="5" dt="2019-12-04T02:52:06.853"/>
    <p1510:client id="{B96E9BC1-0E6A-25D6-6D64-5F4FB9668456}" v="4785" dt="2019-10-17T04:25:06.290"/>
    <p1510:client id="{F7469494-8079-4734-E57C-E4436C761E49}" v="292" dt="2019-10-11T09:44:32.347"/>
    <p1510:client id="{FF125901-88EE-FD2F-B69C-E4933143AA1D}" v="138" dt="2019-12-05T02:43:34.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091" autoAdjust="0"/>
  </p:normalViewPr>
  <p:slideViewPr>
    <p:cSldViewPr snapToGrid="0">
      <p:cViewPr varScale="1">
        <p:scale>
          <a:sx n="42" d="100"/>
          <a:sy n="42" d="100"/>
        </p:scale>
        <p:origin x="179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df77d0f42948c713e4eef5d4808b694e534d7a992e82aed71f7e3e9551868504::" providerId="AD" clId="Web-{AF7FD1E2-115C-3EAA-661E-B5F8E0901E33}"/>
    <pc:docChg chg="modSld">
      <pc:chgData name="Người dùng Khách" userId="S::urn:spo:anon#df77d0f42948c713e4eef5d4808b694e534d7a992e82aed71f7e3e9551868504::" providerId="AD" clId="Web-{AF7FD1E2-115C-3EAA-661E-B5F8E0901E33}" dt="2019-12-04T02:52:04.463" v="3" actId="20577"/>
      <pc:docMkLst>
        <pc:docMk/>
      </pc:docMkLst>
      <pc:sldChg chg="modSp">
        <pc:chgData name="Người dùng Khách" userId="S::urn:spo:anon#df77d0f42948c713e4eef5d4808b694e534d7a992e82aed71f7e3e9551868504::" providerId="AD" clId="Web-{AF7FD1E2-115C-3EAA-661E-B5F8E0901E33}" dt="2019-12-04T02:52:04.447" v="2" actId="20577"/>
        <pc:sldMkLst>
          <pc:docMk/>
          <pc:sldMk cId="146798088" sldId="267"/>
        </pc:sldMkLst>
        <pc:spChg chg="mod">
          <ac:chgData name="Người dùng Khách" userId="S::urn:spo:anon#df77d0f42948c713e4eef5d4808b694e534d7a992e82aed71f7e3e9551868504::" providerId="AD" clId="Web-{AF7FD1E2-115C-3EAA-661E-B5F8E0901E33}" dt="2019-12-04T02:52:04.447" v="2" actId="20577"/>
          <ac:spMkLst>
            <pc:docMk/>
            <pc:sldMk cId="146798088" sldId="267"/>
            <ac:spMk id="3" creationId="{11F1F4B9-446B-47C7-9AE0-31202E752389}"/>
          </ac:spMkLst>
        </pc:spChg>
      </pc:sldChg>
    </pc:docChg>
  </pc:docChgLst>
  <pc:docChgLst>
    <pc:chgData name="Nguyễn Du Lịch" userId="S::17520096@ms.uit.edu.vn::89b1d97e-8eb6-43cb-b900-01612b0cfe76" providerId="AD" clId="Web-{57B6D535-A194-567E-4585-1B7A8DFFAD4F}"/>
    <pc:docChg chg="modSld">
      <pc:chgData name="Nguyễn Du Lịch" userId="S::17520096@ms.uit.edu.vn::89b1d97e-8eb6-43cb-b900-01612b0cfe76" providerId="AD" clId="Web-{57B6D535-A194-567E-4585-1B7A8DFFAD4F}" dt="2019-10-19T10:39:56.385" v="68"/>
      <pc:docMkLst>
        <pc:docMk/>
      </pc:docMkLst>
      <pc:sldChg chg="modNotes">
        <pc:chgData name="Nguyễn Du Lịch" userId="S::17520096@ms.uit.edu.vn::89b1d97e-8eb6-43cb-b900-01612b0cfe76" providerId="AD" clId="Web-{57B6D535-A194-567E-4585-1B7A8DFFAD4F}" dt="2019-10-19T10:39:56.385" v="68"/>
        <pc:sldMkLst>
          <pc:docMk/>
          <pc:sldMk cId="2684304717" sldId="279"/>
        </pc:sldMkLst>
      </pc:sldChg>
    </pc:docChg>
  </pc:docChgLst>
  <pc:docChgLst>
    <pc:chgData name="Vũ Tuấn Hải" userId="S::17520433@ms.uit.edu.vn::8dc1f3a0-d2da-4e99-90f9-2a8ede298c19" providerId="AD" clId="Web-{F7469494-8079-4734-E57C-E4436C761E49}"/>
    <pc:docChg chg="addSld delSld modSld">
      <pc:chgData name="Vũ Tuấn Hải" userId="S::17520433@ms.uit.edu.vn::8dc1f3a0-d2da-4e99-90f9-2a8ede298c19" providerId="AD" clId="Web-{F7469494-8079-4734-E57C-E4436C761E49}" dt="2019-10-11T09:44:32.330" v="291" actId="20577"/>
      <pc:docMkLst>
        <pc:docMk/>
      </pc:docMkLst>
      <pc:sldChg chg="modSp">
        <pc:chgData name="Vũ Tuấn Hải" userId="S::17520433@ms.uit.edu.vn::8dc1f3a0-d2da-4e99-90f9-2a8ede298c19" providerId="AD" clId="Web-{F7469494-8079-4734-E57C-E4436C761E49}" dt="2019-10-11T09:40:04.946" v="116" actId="20577"/>
        <pc:sldMkLst>
          <pc:docMk/>
          <pc:sldMk cId="2567927505" sldId="256"/>
        </pc:sldMkLst>
        <pc:spChg chg="mod">
          <ac:chgData name="Vũ Tuấn Hải" userId="S::17520433@ms.uit.edu.vn::8dc1f3a0-d2da-4e99-90f9-2a8ede298c19" providerId="AD" clId="Web-{F7469494-8079-4734-E57C-E4436C761E49}" dt="2019-10-11T09:39:27.461" v="6" actId="14100"/>
          <ac:spMkLst>
            <pc:docMk/>
            <pc:sldMk cId="2567927505" sldId="256"/>
            <ac:spMk id="2" creationId="{00000000-0000-0000-0000-000000000000}"/>
          </ac:spMkLst>
        </pc:spChg>
        <pc:spChg chg="mod">
          <ac:chgData name="Vũ Tuấn Hải" userId="S::17520433@ms.uit.edu.vn::8dc1f3a0-d2da-4e99-90f9-2a8ede298c19" providerId="AD" clId="Web-{F7469494-8079-4734-E57C-E4436C761E49}" dt="2019-10-11T09:40:04.946" v="116" actId="20577"/>
          <ac:spMkLst>
            <pc:docMk/>
            <pc:sldMk cId="2567927505" sldId="256"/>
            <ac:spMk id="3" creationId="{00000000-0000-0000-0000-000000000000}"/>
          </ac:spMkLst>
        </pc:spChg>
      </pc:sldChg>
      <pc:sldChg chg="modSp new">
        <pc:chgData name="Vũ Tuấn Hải" userId="S::17520433@ms.uit.edu.vn::8dc1f3a0-d2da-4e99-90f9-2a8ede298c19" providerId="AD" clId="Web-{F7469494-8079-4734-E57C-E4436C761E49}" dt="2019-10-11T09:41:13.511" v="173" actId="20577"/>
        <pc:sldMkLst>
          <pc:docMk/>
          <pc:sldMk cId="3358777171" sldId="257"/>
        </pc:sldMkLst>
        <pc:spChg chg="mod">
          <ac:chgData name="Vũ Tuấn Hải" userId="S::17520433@ms.uit.edu.vn::8dc1f3a0-d2da-4e99-90f9-2a8ede298c19" providerId="AD" clId="Web-{F7469494-8079-4734-E57C-E4436C761E49}" dt="2019-10-11T09:40:15.337" v="127" actId="20577"/>
          <ac:spMkLst>
            <pc:docMk/>
            <pc:sldMk cId="3358777171" sldId="257"/>
            <ac:spMk id="2" creationId="{449EDAAD-2B18-417E-9D26-8637DE529AD4}"/>
          </ac:spMkLst>
        </pc:spChg>
        <pc:spChg chg="mod">
          <ac:chgData name="Vũ Tuấn Hải" userId="S::17520433@ms.uit.edu.vn::8dc1f3a0-d2da-4e99-90f9-2a8ede298c19" providerId="AD" clId="Web-{F7469494-8079-4734-E57C-E4436C761E49}" dt="2019-10-11T09:41:13.511" v="173" actId="20577"/>
          <ac:spMkLst>
            <pc:docMk/>
            <pc:sldMk cId="3358777171" sldId="257"/>
            <ac:spMk id="3" creationId="{11F1F4B9-446B-47C7-9AE0-31202E752389}"/>
          </ac:spMkLst>
        </pc:spChg>
      </pc:sldChg>
      <pc:sldChg chg="modSp new">
        <pc:chgData name="Vũ Tuấn Hải" userId="S::17520433@ms.uit.edu.vn::8dc1f3a0-d2da-4e99-90f9-2a8ede298c19" providerId="AD" clId="Web-{F7469494-8079-4734-E57C-E4436C761E49}" dt="2019-10-11T09:42:13.529" v="182" actId="20577"/>
        <pc:sldMkLst>
          <pc:docMk/>
          <pc:sldMk cId="2521106779" sldId="258"/>
        </pc:sldMkLst>
        <pc:spChg chg="mod">
          <ac:chgData name="Vũ Tuấn Hải" userId="S::17520433@ms.uit.edu.vn::8dc1f3a0-d2da-4e99-90f9-2a8ede298c19" providerId="AD" clId="Web-{F7469494-8079-4734-E57C-E4436C761E49}" dt="2019-10-11T09:40:19.869" v="132" actId="20577"/>
          <ac:spMkLst>
            <pc:docMk/>
            <pc:sldMk cId="2521106779" sldId="258"/>
            <ac:spMk id="2" creationId="{9E20C224-F5A0-4BE8-9BB1-8368EADD2E1B}"/>
          </ac:spMkLst>
        </pc:spChg>
        <pc:spChg chg="mod">
          <ac:chgData name="Vũ Tuấn Hải" userId="S::17520433@ms.uit.edu.vn::8dc1f3a0-d2da-4e99-90f9-2a8ede298c19" providerId="AD" clId="Web-{F7469494-8079-4734-E57C-E4436C761E49}" dt="2019-10-11T09:42:13.529" v="182" actId="20577"/>
          <ac:spMkLst>
            <pc:docMk/>
            <pc:sldMk cId="2521106779" sldId="258"/>
            <ac:spMk id="3" creationId="{122BC09B-69E0-4A20-AD59-242ABA3C76D3}"/>
          </ac:spMkLst>
        </pc:spChg>
      </pc:sldChg>
      <pc:sldChg chg="modSp new">
        <pc:chgData name="Vũ Tuấn Hải" userId="S::17520433@ms.uit.edu.vn::8dc1f3a0-d2da-4e99-90f9-2a8ede298c19" providerId="AD" clId="Web-{F7469494-8079-4734-E57C-E4436C761E49}" dt="2019-10-11T09:43:27.719" v="275" actId="20577"/>
        <pc:sldMkLst>
          <pc:docMk/>
          <pc:sldMk cId="550260565" sldId="259"/>
        </pc:sldMkLst>
        <pc:spChg chg="mod">
          <ac:chgData name="Vũ Tuấn Hải" userId="S::17520433@ms.uit.edu.vn::8dc1f3a0-d2da-4e99-90f9-2a8ede298c19" providerId="AD" clId="Web-{F7469494-8079-4734-E57C-E4436C761E49}" dt="2019-10-11T09:43:24.750" v="270" actId="20577"/>
          <ac:spMkLst>
            <pc:docMk/>
            <pc:sldMk cId="550260565" sldId="259"/>
            <ac:spMk id="2" creationId="{8FB38021-D63D-49FB-B276-F67F99624F0D}"/>
          </ac:spMkLst>
        </pc:spChg>
        <pc:spChg chg="mod">
          <ac:chgData name="Vũ Tuấn Hải" userId="S::17520433@ms.uit.edu.vn::8dc1f3a0-d2da-4e99-90f9-2a8ede298c19" providerId="AD" clId="Web-{F7469494-8079-4734-E57C-E4436C761E49}" dt="2019-10-11T09:43:27.719" v="275" actId="20577"/>
          <ac:spMkLst>
            <pc:docMk/>
            <pc:sldMk cId="550260565" sldId="259"/>
            <ac:spMk id="3" creationId="{4731A7E0-1D30-43C0-A51A-E8EA8B554E36}"/>
          </ac:spMkLst>
        </pc:spChg>
      </pc:sldChg>
      <pc:sldChg chg="modSp new">
        <pc:chgData name="Vũ Tuấn Hải" userId="S::17520433@ms.uit.edu.vn::8dc1f3a0-d2da-4e99-90f9-2a8ede298c19" providerId="AD" clId="Web-{F7469494-8079-4734-E57C-E4436C761E49}" dt="2019-10-11T09:40:40.416" v="159" actId="20577"/>
        <pc:sldMkLst>
          <pc:docMk/>
          <pc:sldMk cId="484557187" sldId="260"/>
        </pc:sldMkLst>
        <pc:spChg chg="mod">
          <ac:chgData name="Vũ Tuấn Hải" userId="S::17520433@ms.uit.edu.vn::8dc1f3a0-d2da-4e99-90f9-2a8ede298c19" providerId="AD" clId="Web-{F7469494-8079-4734-E57C-E4436C761E49}" dt="2019-10-11T09:40:40.416" v="159" actId="20577"/>
          <ac:spMkLst>
            <pc:docMk/>
            <pc:sldMk cId="484557187" sldId="260"/>
            <ac:spMk id="2" creationId="{B00392A8-F7B4-41DC-82C5-3366700ACF45}"/>
          </ac:spMkLst>
        </pc:spChg>
      </pc:sldChg>
      <pc:sldChg chg="modSp new">
        <pc:chgData name="Vũ Tuấn Hải" userId="S::17520433@ms.uit.edu.vn::8dc1f3a0-d2da-4e99-90f9-2a8ede298c19" providerId="AD" clId="Web-{F7469494-8079-4734-E57C-E4436C761E49}" dt="2019-10-11T09:40:44.963" v="164" actId="20577"/>
        <pc:sldMkLst>
          <pc:docMk/>
          <pc:sldMk cId="2422003978" sldId="261"/>
        </pc:sldMkLst>
        <pc:spChg chg="mod">
          <ac:chgData name="Vũ Tuấn Hải" userId="S::17520433@ms.uit.edu.vn::8dc1f3a0-d2da-4e99-90f9-2a8ede298c19" providerId="AD" clId="Web-{F7469494-8079-4734-E57C-E4436C761E49}" dt="2019-10-11T09:40:44.963" v="164" actId="20577"/>
          <ac:spMkLst>
            <pc:docMk/>
            <pc:sldMk cId="2422003978" sldId="261"/>
            <ac:spMk id="2" creationId="{3DCF7116-DAD3-42F3-9BFB-6578B1EDB11D}"/>
          </ac:spMkLst>
        </pc:spChg>
      </pc:sldChg>
      <pc:sldChg chg="modSp new">
        <pc:chgData name="Vũ Tuấn Hải" userId="S::17520433@ms.uit.edu.vn::8dc1f3a0-d2da-4e99-90f9-2a8ede298c19" providerId="AD" clId="Web-{F7469494-8079-4734-E57C-E4436C761E49}" dt="2019-10-11T09:41:39.918" v="179" actId="20577"/>
        <pc:sldMkLst>
          <pc:docMk/>
          <pc:sldMk cId="4017280581" sldId="262"/>
        </pc:sldMkLst>
        <pc:spChg chg="mod">
          <ac:chgData name="Vũ Tuấn Hải" userId="S::17520433@ms.uit.edu.vn::8dc1f3a0-d2da-4e99-90f9-2a8ede298c19" providerId="AD" clId="Web-{F7469494-8079-4734-E57C-E4436C761E49}" dt="2019-10-11T09:41:39.918" v="179" actId="20577"/>
          <ac:spMkLst>
            <pc:docMk/>
            <pc:sldMk cId="4017280581" sldId="262"/>
            <ac:spMk id="3" creationId="{989B2413-3DD9-435E-98BD-3D8330F52EBF}"/>
          </ac:spMkLst>
        </pc:spChg>
      </pc:sldChg>
      <pc:sldChg chg="modSp new">
        <pc:chgData name="Vũ Tuấn Hải" userId="S::17520433@ms.uit.edu.vn::8dc1f3a0-d2da-4e99-90f9-2a8ede298c19" providerId="AD" clId="Web-{F7469494-8079-4734-E57C-E4436C761E49}" dt="2019-10-11T09:43:04.015" v="249" actId="20577"/>
        <pc:sldMkLst>
          <pc:docMk/>
          <pc:sldMk cId="3358882962" sldId="263"/>
        </pc:sldMkLst>
        <pc:spChg chg="mod">
          <ac:chgData name="Vũ Tuấn Hải" userId="S::17520433@ms.uit.edu.vn::8dc1f3a0-d2da-4e99-90f9-2a8ede298c19" providerId="AD" clId="Web-{F7469494-8079-4734-E57C-E4436C761E49}" dt="2019-10-11T09:42:39.639" v="209" actId="20577"/>
          <ac:spMkLst>
            <pc:docMk/>
            <pc:sldMk cId="3358882962" sldId="263"/>
            <ac:spMk id="2" creationId="{3B58E07A-D1A6-4F08-AB04-F34475031D96}"/>
          </ac:spMkLst>
        </pc:spChg>
        <pc:spChg chg="mod">
          <ac:chgData name="Vũ Tuấn Hải" userId="S::17520433@ms.uit.edu.vn::8dc1f3a0-d2da-4e99-90f9-2a8ede298c19" providerId="AD" clId="Web-{F7469494-8079-4734-E57C-E4436C761E49}" dt="2019-10-11T09:43:04.015" v="249" actId="20577"/>
          <ac:spMkLst>
            <pc:docMk/>
            <pc:sldMk cId="3358882962" sldId="263"/>
            <ac:spMk id="3" creationId="{8F459F84-C920-4498-8557-6CBB8548D8DC}"/>
          </ac:spMkLst>
        </pc:spChg>
      </pc:sldChg>
      <pc:sldChg chg="modSp new del">
        <pc:chgData name="Vũ Tuấn Hải" userId="S::17520433@ms.uit.edu.vn::8dc1f3a0-d2da-4e99-90f9-2a8ede298c19" providerId="AD" clId="Web-{F7469494-8079-4734-E57C-E4436C761E49}" dt="2019-10-11T09:43:17.906" v="251"/>
        <pc:sldMkLst>
          <pc:docMk/>
          <pc:sldMk cId="302216940" sldId="264"/>
        </pc:sldMkLst>
        <pc:spChg chg="mod">
          <ac:chgData name="Vũ Tuấn Hải" userId="S::17520433@ms.uit.edu.vn::8dc1f3a0-d2da-4e99-90f9-2a8ede298c19" providerId="AD" clId="Web-{F7469494-8079-4734-E57C-E4436C761E49}" dt="2019-10-11T09:42:51.483" v="242" actId="20577"/>
          <ac:spMkLst>
            <pc:docMk/>
            <pc:sldMk cId="302216940" sldId="264"/>
            <ac:spMk id="2" creationId="{BEAF25A0-B1CE-47B5-B1AD-7D635A9EC349}"/>
          </ac:spMkLst>
        </pc:spChg>
      </pc:sldChg>
      <pc:sldChg chg="modSp new">
        <pc:chgData name="Vũ Tuấn Hải" userId="S::17520433@ms.uit.edu.vn::8dc1f3a0-d2da-4e99-90f9-2a8ede298c19" providerId="AD" clId="Web-{F7469494-8079-4734-E57C-E4436C761E49}" dt="2019-10-11T09:44:32.158" v="290" actId="20577"/>
        <pc:sldMkLst>
          <pc:docMk/>
          <pc:sldMk cId="445278111" sldId="264"/>
        </pc:sldMkLst>
        <pc:spChg chg="mod">
          <ac:chgData name="Vũ Tuấn Hải" userId="S::17520433@ms.uit.edu.vn::8dc1f3a0-d2da-4e99-90f9-2a8ede298c19" providerId="AD" clId="Web-{F7469494-8079-4734-E57C-E4436C761E49}" dt="2019-10-11T09:44:32.158" v="290" actId="20577"/>
          <ac:spMkLst>
            <pc:docMk/>
            <pc:sldMk cId="445278111" sldId="264"/>
            <ac:spMk id="3" creationId="{EBE5B43A-A631-4066-ABCB-077FE6DEBA5E}"/>
          </ac:spMkLst>
        </pc:spChg>
      </pc:sldChg>
      <pc:sldChg chg="modSp new">
        <pc:chgData name="Vũ Tuấn Hải" userId="S::17520433@ms.uit.edu.vn::8dc1f3a0-d2da-4e99-90f9-2a8ede298c19" providerId="AD" clId="Web-{F7469494-8079-4734-E57C-E4436C761E49}" dt="2019-10-11T09:44:13.126" v="285" actId="20577"/>
        <pc:sldMkLst>
          <pc:docMk/>
          <pc:sldMk cId="300035274" sldId="265"/>
        </pc:sldMkLst>
        <pc:spChg chg="mod">
          <ac:chgData name="Vũ Tuấn Hải" userId="S::17520433@ms.uit.edu.vn::8dc1f3a0-d2da-4e99-90f9-2a8ede298c19" providerId="AD" clId="Web-{F7469494-8079-4734-E57C-E4436C761E49}" dt="2019-10-11T09:44:13.126" v="285" actId="20577"/>
          <ac:spMkLst>
            <pc:docMk/>
            <pc:sldMk cId="300035274" sldId="265"/>
            <ac:spMk id="3" creationId="{CF92B30B-C04C-4C82-9532-ECA9111E0817}"/>
          </ac:spMkLst>
        </pc:spChg>
      </pc:sldChg>
      <pc:sldChg chg="modSp new">
        <pc:chgData name="Vũ Tuấn Hải" userId="S::17520433@ms.uit.edu.vn::8dc1f3a0-d2da-4e99-90f9-2a8ede298c19" providerId="AD" clId="Web-{F7469494-8079-4734-E57C-E4436C761E49}" dt="2019-10-11T09:43:46.266" v="281" actId="20577"/>
        <pc:sldMkLst>
          <pc:docMk/>
          <pc:sldMk cId="3887088562" sldId="266"/>
        </pc:sldMkLst>
        <pc:spChg chg="mod">
          <ac:chgData name="Vũ Tuấn Hải" userId="S::17520433@ms.uit.edu.vn::8dc1f3a0-d2da-4e99-90f9-2a8ede298c19" providerId="AD" clId="Web-{F7469494-8079-4734-E57C-E4436C761E49}" dt="2019-10-11T09:43:46.266" v="281" actId="20577"/>
          <ac:spMkLst>
            <pc:docMk/>
            <pc:sldMk cId="3887088562" sldId="266"/>
            <ac:spMk id="3" creationId="{71C1DFE1-141A-4B56-8598-ED194178759A}"/>
          </ac:spMkLst>
        </pc:spChg>
      </pc:sldChg>
    </pc:docChg>
  </pc:docChgLst>
  <pc:docChgLst>
    <pc:chgData name="Người dùng Khách" userId="S::urn:spo:anon#9e57b6724c26f58f8a1ee588c17d886d03254dd3bddcb440a98405a26332f722::" providerId="AD" clId="Web-{FF125901-88EE-FD2F-B69C-E4933143AA1D}"/>
    <pc:docChg chg="modSld">
      <pc:chgData name="Người dùng Khách" userId="S::urn:spo:anon#9e57b6724c26f58f8a1ee588c17d886d03254dd3bddcb440a98405a26332f722::" providerId="AD" clId="Web-{FF125901-88EE-FD2F-B69C-E4933143AA1D}" dt="2019-12-05T02:43:28.578" v="136"/>
      <pc:docMkLst>
        <pc:docMk/>
      </pc:docMkLst>
      <pc:sldChg chg="modNotes">
        <pc:chgData name="Người dùng Khách" userId="S::urn:spo:anon#9e57b6724c26f58f8a1ee588c17d886d03254dd3bddcb440a98405a26332f722::" providerId="AD" clId="Web-{FF125901-88EE-FD2F-B69C-E4933143AA1D}" dt="2019-12-05T02:43:28.578" v="136"/>
        <pc:sldMkLst>
          <pc:docMk/>
          <pc:sldMk cId="2521106779" sldId="258"/>
        </pc:sldMkLst>
      </pc:sldChg>
    </pc:docChg>
  </pc:docChgLst>
  <pc:docChgLst>
    <pc:chgData name="Nguyễn Du Lịch" userId="S::17520096@ms.uit.edu.vn::89b1d97e-8eb6-43cb-b900-01612b0cfe76" providerId="AD" clId="Web-{B96E9BC1-0E6A-25D6-6D64-5F4FB9668456}"/>
    <pc:docChg chg="addSld delSld modSld sldOrd">
      <pc:chgData name="Nguyễn Du Lịch" userId="S::17520096@ms.uit.edu.vn::89b1d97e-8eb6-43cb-b900-01612b0cfe76" providerId="AD" clId="Web-{B96E9BC1-0E6A-25D6-6D64-5F4FB9668456}" dt="2019-10-17T04:25:06.290" v="4762" actId="20577"/>
      <pc:docMkLst>
        <pc:docMk/>
      </pc:docMkLst>
      <pc:sldChg chg="addSp delSp modSp">
        <pc:chgData name="Nguyễn Du Lịch" userId="S::17520096@ms.uit.edu.vn::89b1d97e-8eb6-43cb-b900-01612b0cfe76" providerId="AD" clId="Web-{B96E9BC1-0E6A-25D6-6D64-5F4FB9668456}" dt="2019-10-16T14:41:08.368" v="1040" actId="20577"/>
        <pc:sldMkLst>
          <pc:docMk/>
          <pc:sldMk cId="445278111" sldId="264"/>
        </pc:sldMkLst>
        <pc:spChg chg="add del mod">
          <ac:chgData name="Nguyễn Du Lịch" userId="S::17520096@ms.uit.edu.vn::89b1d97e-8eb6-43cb-b900-01612b0cfe76" providerId="AD" clId="Web-{B96E9BC1-0E6A-25D6-6D64-5F4FB9668456}" dt="2019-10-16T14:41:08.368" v="1040" actId="20577"/>
          <ac:spMkLst>
            <pc:docMk/>
            <pc:sldMk cId="445278111" sldId="264"/>
            <ac:spMk id="3" creationId="{EBE5B43A-A631-4066-ABCB-077FE6DEBA5E}"/>
          </ac:spMkLst>
        </pc:spChg>
        <pc:spChg chg="add del mod">
          <ac:chgData name="Nguyễn Du Lịch" userId="S::17520096@ms.uit.edu.vn::89b1d97e-8eb6-43cb-b900-01612b0cfe76" providerId="AD" clId="Web-{B96E9BC1-0E6A-25D6-6D64-5F4FB9668456}" dt="2019-10-16T14:27:32.769" v="166"/>
          <ac:spMkLst>
            <pc:docMk/>
            <pc:sldMk cId="445278111" sldId="264"/>
            <ac:spMk id="6" creationId="{A7480C30-16E8-4DD6-B349-440BDD35B2F3}"/>
          </ac:spMkLst>
        </pc:spChg>
      </pc:sldChg>
      <pc:sldChg chg="del ord">
        <pc:chgData name="Nguyễn Du Lịch" userId="S::17520096@ms.uit.edu.vn::89b1d97e-8eb6-43cb-b900-01612b0cfe76" providerId="AD" clId="Web-{B96E9BC1-0E6A-25D6-6D64-5F4FB9668456}" dt="2019-10-16T15:43:19.720" v="4592"/>
        <pc:sldMkLst>
          <pc:docMk/>
          <pc:sldMk cId="2141621439" sldId="272"/>
        </pc:sldMkLst>
      </pc:sldChg>
      <pc:sldChg chg="modSp add del ord replId">
        <pc:chgData name="Nguyễn Du Lịch" userId="S::17520096@ms.uit.edu.vn::89b1d97e-8eb6-43cb-b900-01612b0cfe76" providerId="AD" clId="Web-{B96E9BC1-0E6A-25D6-6D64-5F4FB9668456}" dt="2019-10-16T15:25:13.854" v="3228"/>
        <pc:sldMkLst>
          <pc:docMk/>
          <pc:sldMk cId="764448620" sldId="277"/>
        </pc:sldMkLst>
        <pc:spChg chg="mod">
          <ac:chgData name="Nguyễn Du Lịch" userId="S::17520096@ms.uit.edu.vn::89b1d97e-8eb6-43cb-b900-01612b0cfe76" providerId="AD" clId="Web-{B96E9BC1-0E6A-25D6-6D64-5F4FB9668456}" dt="2019-10-16T15:10:38.724" v="2164" actId="20577"/>
          <ac:spMkLst>
            <pc:docMk/>
            <pc:sldMk cId="764448620" sldId="277"/>
            <ac:spMk id="3" creationId="{EBE5B43A-A631-4066-ABCB-077FE6DEBA5E}"/>
          </ac:spMkLst>
        </pc:spChg>
      </pc:sldChg>
      <pc:sldChg chg="modSp add ord replId">
        <pc:chgData name="Nguyễn Du Lịch" userId="S::17520096@ms.uit.edu.vn::89b1d97e-8eb6-43cb-b900-01612b0cfe76" providerId="AD" clId="Web-{B96E9BC1-0E6A-25D6-6D64-5F4FB9668456}" dt="2019-10-16T14:48:30.808" v="1433" actId="20577"/>
        <pc:sldMkLst>
          <pc:docMk/>
          <pc:sldMk cId="2000215060" sldId="278"/>
        </pc:sldMkLst>
        <pc:spChg chg="mod">
          <ac:chgData name="Nguyễn Du Lịch" userId="S::17520096@ms.uit.edu.vn::89b1d97e-8eb6-43cb-b900-01612b0cfe76" providerId="AD" clId="Web-{B96E9BC1-0E6A-25D6-6D64-5F4FB9668456}" dt="2019-10-16T14:48:30.808" v="1433" actId="20577"/>
          <ac:spMkLst>
            <pc:docMk/>
            <pc:sldMk cId="2000215060" sldId="278"/>
            <ac:spMk id="3" creationId="{EBE5B43A-A631-4066-ABCB-077FE6DEBA5E}"/>
          </ac:spMkLst>
        </pc:spChg>
      </pc:sldChg>
      <pc:sldChg chg="add del replId">
        <pc:chgData name="Nguyễn Du Lịch" userId="S::17520096@ms.uit.edu.vn::89b1d97e-8eb6-43cb-b900-01612b0cfe76" providerId="AD" clId="Web-{B96E9BC1-0E6A-25D6-6D64-5F4FB9668456}" dt="2019-10-16T14:27:27.300" v="164"/>
        <pc:sldMkLst>
          <pc:docMk/>
          <pc:sldMk cId="3562231130" sldId="278"/>
        </pc:sldMkLst>
      </pc:sldChg>
      <pc:sldChg chg="modSp add ord replId modNotes">
        <pc:chgData name="Nguyễn Du Lịch" userId="S::17520096@ms.uit.edu.vn::89b1d97e-8eb6-43cb-b900-01612b0cfe76" providerId="AD" clId="Web-{B96E9BC1-0E6A-25D6-6D64-5F4FB9668456}" dt="2019-10-17T04:24:59.306" v="4760" actId="20577"/>
        <pc:sldMkLst>
          <pc:docMk/>
          <pc:sldMk cId="2684304717" sldId="279"/>
        </pc:sldMkLst>
        <pc:spChg chg="mod">
          <ac:chgData name="Nguyễn Du Lịch" userId="S::17520096@ms.uit.edu.vn::89b1d97e-8eb6-43cb-b900-01612b0cfe76" providerId="AD" clId="Web-{B96E9BC1-0E6A-25D6-6D64-5F4FB9668456}" dt="2019-10-17T04:24:59.306" v="4760" actId="20577"/>
          <ac:spMkLst>
            <pc:docMk/>
            <pc:sldMk cId="2684304717" sldId="279"/>
            <ac:spMk id="3" creationId="{EBE5B43A-A631-4066-ABCB-077FE6DEBA5E}"/>
          </ac:spMkLst>
        </pc:spChg>
      </pc:sldChg>
      <pc:sldChg chg="modSp add replId">
        <pc:chgData name="Nguyễn Du Lịch" userId="S::17520096@ms.uit.edu.vn::89b1d97e-8eb6-43cb-b900-01612b0cfe76" providerId="AD" clId="Web-{B96E9BC1-0E6A-25D6-6D64-5F4FB9668456}" dt="2019-10-16T15:13:55.819" v="2310" actId="20577"/>
        <pc:sldMkLst>
          <pc:docMk/>
          <pc:sldMk cId="3023425756" sldId="280"/>
        </pc:sldMkLst>
        <pc:spChg chg="mod">
          <ac:chgData name="Nguyễn Du Lịch" userId="S::17520096@ms.uit.edu.vn::89b1d97e-8eb6-43cb-b900-01612b0cfe76" providerId="AD" clId="Web-{B96E9BC1-0E6A-25D6-6D64-5F4FB9668456}" dt="2019-10-16T15:13:55.819" v="2310" actId="20577"/>
          <ac:spMkLst>
            <pc:docMk/>
            <pc:sldMk cId="3023425756" sldId="280"/>
            <ac:spMk id="3" creationId="{EBE5B43A-A631-4066-ABCB-077FE6DEBA5E}"/>
          </ac:spMkLst>
        </pc:spChg>
      </pc:sldChg>
      <pc:sldChg chg="add del replId">
        <pc:chgData name="Nguyễn Du Lịch" userId="S::17520096@ms.uit.edu.vn::89b1d97e-8eb6-43cb-b900-01612b0cfe76" providerId="AD" clId="Web-{B96E9BC1-0E6A-25D6-6D64-5F4FB9668456}" dt="2019-10-16T15:07:56.785" v="2144"/>
        <pc:sldMkLst>
          <pc:docMk/>
          <pc:sldMk cId="2517498789" sldId="281"/>
        </pc:sldMkLst>
      </pc:sldChg>
      <pc:sldChg chg="modSp add replId modNotes">
        <pc:chgData name="Nguyễn Du Lịch" userId="S::17520096@ms.uit.edu.vn::89b1d97e-8eb6-43cb-b900-01612b0cfe76" providerId="AD" clId="Web-{B96E9BC1-0E6A-25D6-6D64-5F4FB9668456}" dt="2019-10-16T15:17:43.039" v="2595" actId="20577"/>
        <pc:sldMkLst>
          <pc:docMk/>
          <pc:sldMk cId="3047693049" sldId="281"/>
        </pc:sldMkLst>
        <pc:spChg chg="mod">
          <ac:chgData name="Nguyễn Du Lịch" userId="S::17520096@ms.uit.edu.vn::89b1d97e-8eb6-43cb-b900-01612b0cfe76" providerId="AD" clId="Web-{B96E9BC1-0E6A-25D6-6D64-5F4FB9668456}" dt="2019-10-16T15:17:43.039" v="2595" actId="20577"/>
          <ac:spMkLst>
            <pc:docMk/>
            <pc:sldMk cId="3047693049" sldId="281"/>
            <ac:spMk id="3" creationId="{EBE5B43A-A631-4066-ABCB-077FE6DEBA5E}"/>
          </ac:spMkLst>
        </pc:spChg>
      </pc:sldChg>
      <pc:sldChg chg="modSp add replId modNotes">
        <pc:chgData name="Nguyễn Du Lịch" userId="S::17520096@ms.uit.edu.vn::89b1d97e-8eb6-43cb-b900-01612b0cfe76" providerId="AD" clId="Web-{B96E9BC1-0E6A-25D6-6D64-5F4FB9668456}" dt="2019-10-16T15:25:44.792" v="3245" actId="20577"/>
        <pc:sldMkLst>
          <pc:docMk/>
          <pc:sldMk cId="1953454753" sldId="282"/>
        </pc:sldMkLst>
        <pc:spChg chg="mod">
          <ac:chgData name="Nguyễn Du Lịch" userId="S::17520096@ms.uit.edu.vn::89b1d97e-8eb6-43cb-b900-01612b0cfe76" providerId="AD" clId="Web-{B96E9BC1-0E6A-25D6-6D64-5F4FB9668456}" dt="2019-10-16T15:25:44.792" v="3245" actId="20577"/>
          <ac:spMkLst>
            <pc:docMk/>
            <pc:sldMk cId="1953454753" sldId="282"/>
            <ac:spMk id="3" creationId="{EBE5B43A-A631-4066-ABCB-077FE6DEBA5E}"/>
          </ac:spMkLst>
        </pc:spChg>
      </pc:sldChg>
      <pc:sldChg chg="modSp add replId">
        <pc:chgData name="Nguyễn Du Lịch" userId="S::17520096@ms.uit.edu.vn::89b1d97e-8eb6-43cb-b900-01612b0cfe76" providerId="AD" clId="Web-{B96E9BC1-0E6A-25D6-6D64-5F4FB9668456}" dt="2019-10-16T15:25:35.760" v="3240" actId="20577"/>
        <pc:sldMkLst>
          <pc:docMk/>
          <pc:sldMk cId="2795524348" sldId="283"/>
        </pc:sldMkLst>
        <pc:spChg chg="mod">
          <ac:chgData name="Nguyễn Du Lịch" userId="S::17520096@ms.uit.edu.vn::89b1d97e-8eb6-43cb-b900-01612b0cfe76" providerId="AD" clId="Web-{B96E9BC1-0E6A-25D6-6D64-5F4FB9668456}" dt="2019-10-16T15:25:35.760" v="3240" actId="20577"/>
          <ac:spMkLst>
            <pc:docMk/>
            <pc:sldMk cId="2795524348" sldId="283"/>
            <ac:spMk id="3" creationId="{EBE5B43A-A631-4066-ABCB-077FE6DEBA5E}"/>
          </ac:spMkLst>
        </pc:spChg>
      </pc:sldChg>
      <pc:sldChg chg="modSp add replId">
        <pc:chgData name="Nguyễn Du Lịch" userId="S::17520096@ms.uit.edu.vn::89b1d97e-8eb6-43cb-b900-01612b0cfe76" providerId="AD" clId="Web-{B96E9BC1-0E6A-25D6-6D64-5F4FB9668456}" dt="2019-10-16T15:30:52.809" v="3452" actId="20577"/>
        <pc:sldMkLst>
          <pc:docMk/>
          <pc:sldMk cId="4026538978" sldId="284"/>
        </pc:sldMkLst>
        <pc:spChg chg="mod">
          <ac:chgData name="Nguyễn Du Lịch" userId="S::17520096@ms.uit.edu.vn::89b1d97e-8eb6-43cb-b900-01612b0cfe76" providerId="AD" clId="Web-{B96E9BC1-0E6A-25D6-6D64-5F4FB9668456}" dt="2019-10-16T15:30:52.809" v="3452" actId="20577"/>
          <ac:spMkLst>
            <pc:docMk/>
            <pc:sldMk cId="4026538978" sldId="284"/>
            <ac:spMk id="3" creationId="{EBE5B43A-A631-4066-ABCB-077FE6DEBA5E}"/>
          </ac:spMkLst>
        </pc:spChg>
      </pc:sldChg>
      <pc:sldChg chg="modSp add replId">
        <pc:chgData name="Nguyễn Du Lịch" userId="S::17520096@ms.uit.edu.vn::89b1d97e-8eb6-43cb-b900-01612b0cfe76" providerId="AD" clId="Web-{B96E9BC1-0E6A-25D6-6D64-5F4FB9668456}" dt="2019-10-16T15:35:24.733" v="3847" actId="20577"/>
        <pc:sldMkLst>
          <pc:docMk/>
          <pc:sldMk cId="475958040" sldId="285"/>
        </pc:sldMkLst>
        <pc:spChg chg="mod">
          <ac:chgData name="Nguyễn Du Lịch" userId="S::17520096@ms.uit.edu.vn::89b1d97e-8eb6-43cb-b900-01612b0cfe76" providerId="AD" clId="Web-{B96E9BC1-0E6A-25D6-6D64-5F4FB9668456}" dt="2019-10-16T15:35:24.733" v="3847" actId="20577"/>
          <ac:spMkLst>
            <pc:docMk/>
            <pc:sldMk cId="475958040" sldId="285"/>
            <ac:spMk id="3" creationId="{EBE5B43A-A631-4066-ABCB-077FE6DEBA5E}"/>
          </ac:spMkLst>
        </pc:spChg>
      </pc:sldChg>
      <pc:sldChg chg="modSp add replId">
        <pc:chgData name="Nguyễn Du Lịch" userId="S::17520096@ms.uit.edu.vn::89b1d97e-8eb6-43cb-b900-01612b0cfe76" providerId="AD" clId="Web-{B96E9BC1-0E6A-25D6-6D64-5F4FB9668456}" dt="2019-10-16T15:40:51.986" v="4336" actId="20577"/>
        <pc:sldMkLst>
          <pc:docMk/>
          <pc:sldMk cId="3634759685" sldId="286"/>
        </pc:sldMkLst>
        <pc:spChg chg="mod">
          <ac:chgData name="Nguyễn Du Lịch" userId="S::17520096@ms.uit.edu.vn::89b1d97e-8eb6-43cb-b900-01612b0cfe76" providerId="AD" clId="Web-{B96E9BC1-0E6A-25D6-6D64-5F4FB9668456}" dt="2019-10-16T15:40:51.986" v="4336" actId="20577"/>
          <ac:spMkLst>
            <pc:docMk/>
            <pc:sldMk cId="3634759685" sldId="286"/>
            <ac:spMk id="3" creationId="{EBE5B43A-A631-4066-ABCB-077FE6DEBA5E}"/>
          </ac:spMkLst>
        </pc:spChg>
      </pc:sldChg>
      <pc:sldChg chg="modSp add replId">
        <pc:chgData name="Nguyễn Du Lịch" userId="S::17520096@ms.uit.edu.vn::89b1d97e-8eb6-43cb-b900-01612b0cfe76" providerId="AD" clId="Web-{B96E9BC1-0E6A-25D6-6D64-5F4FB9668456}" dt="2019-10-16T15:43:10.158" v="4589" actId="20577"/>
        <pc:sldMkLst>
          <pc:docMk/>
          <pc:sldMk cId="3362073176" sldId="287"/>
        </pc:sldMkLst>
        <pc:spChg chg="mod">
          <ac:chgData name="Nguyễn Du Lịch" userId="S::17520096@ms.uit.edu.vn::89b1d97e-8eb6-43cb-b900-01612b0cfe76" providerId="AD" clId="Web-{B96E9BC1-0E6A-25D6-6D64-5F4FB9668456}" dt="2019-10-16T15:43:10.158" v="4589" actId="20577"/>
          <ac:spMkLst>
            <pc:docMk/>
            <pc:sldMk cId="3362073176" sldId="287"/>
            <ac:spMk id="3" creationId="{EBE5B43A-A631-4066-ABCB-077FE6DEBA5E}"/>
          </ac:spMkLst>
        </pc:spChg>
      </pc:sldChg>
      <pc:sldChg chg="modSp add replId">
        <pc:chgData name="Nguyễn Du Lịch" userId="S::17520096@ms.uit.edu.vn::89b1d97e-8eb6-43cb-b900-01612b0cfe76" providerId="AD" clId="Web-{B96E9BC1-0E6A-25D6-6D64-5F4FB9668456}" dt="2019-10-16T15:45:32.549" v="4742" actId="20577"/>
        <pc:sldMkLst>
          <pc:docMk/>
          <pc:sldMk cId="1909292972" sldId="288"/>
        </pc:sldMkLst>
        <pc:spChg chg="mod">
          <ac:chgData name="Nguyễn Du Lịch" userId="S::17520096@ms.uit.edu.vn::89b1d97e-8eb6-43cb-b900-01612b0cfe76" providerId="AD" clId="Web-{B96E9BC1-0E6A-25D6-6D64-5F4FB9668456}" dt="2019-10-16T15:45:32.549" v="4742" actId="20577"/>
          <ac:spMkLst>
            <pc:docMk/>
            <pc:sldMk cId="1909292972" sldId="288"/>
            <ac:spMk id="3" creationId="{EBE5B43A-A631-4066-ABCB-077FE6DEBA5E}"/>
          </ac:spMkLst>
        </pc:spChg>
      </pc:sldChg>
    </pc:docChg>
  </pc:docChgLst>
  <pc:docChgLst>
    <pc:chgData name="Nguyễn Du Lịch" userId="S::17520096@ms.uit.edu.vn::89b1d97e-8eb6-43cb-b900-01612b0cfe76" providerId="AD" clId="Web-{33CAC0FD-E7CD-7624-4D8C-17C9D9780C45}"/>
    <pc:docChg chg="addSld">
      <pc:chgData name="Nguyễn Du Lịch" userId="S::17520096@ms.uit.edu.vn::89b1d97e-8eb6-43cb-b900-01612b0cfe76" providerId="AD" clId="Web-{33CAC0FD-E7CD-7624-4D8C-17C9D9780C45}" dt="2019-10-11T14:41:19.255" v="0"/>
      <pc:docMkLst>
        <pc:docMk/>
      </pc:docMkLst>
      <pc:sldChg chg="add replId">
        <pc:chgData name="Nguyễn Du Lịch" userId="S::17520096@ms.uit.edu.vn::89b1d97e-8eb6-43cb-b900-01612b0cfe76" providerId="AD" clId="Web-{33CAC0FD-E7CD-7624-4D8C-17C9D9780C45}" dt="2019-10-11T14:41:19.255" v="0"/>
        <pc:sldMkLst>
          <pc:docMk/>
          <pc:sldMk cId="261062641"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838C9-1AD4-4406-B8F6-65AF249E6AC8}"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2A478-430C-4F8E-9F70-EEDEB5AD608F}" type="slidenum">
              <a:rPr lang="en-US" smtClean="0"/>
              <a:t>‹#›</a:t>
            </a:fld>
            <a:endParaRPr lang="en-US"/>
          </a:p>
        </p:txBody>
      </p:sp>
    </p:spTree>
    <p:extLst>
      <p:ext uri="{BB962C8B-B14F-4D97-AF65-F5344CB8AC3E}">
        <p14:creationId xmlns:p14="http://schemas.microsoft.com/office/powerpoint/2010/main" val="416608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latin typeface="Arial"/>
                <a:ea typeface="+mn-lt"/>
                <a:cs typeface="Arial"/>
              </a:rPr>
              <a:t>Tính đến quý 3 năm 2016 đã có 5 tỉ lượt download game và ứng dụng được phát triển bởi Unity</a:t>
            </a:r>
            <a:endParaRPr lang="vi-VN" dirty="0">
              <a:latin typeface="Arial"/>
              <a:cs typeface="Arial"/>
            </a:endParaRPr>
          </a:p>
          <a:p>
            <a:r>
              <a:rPr lang="vi-VN" dirty="0">
                <a:ea typeface="+mn-lt"/>
                <a:cs typeface="+mn-lt"/>
              </a:rPr>
              <a:t>2,4 tỉ thiết bị di động đã từng tải ít nhất 1 ứng dụng bởi unity.</a:t>
            </a:r>
            <a:endParaRPr lang="vi-VN" dirty="0"/>
          </a:p>
          <a:p>
            <a:r>
              <a:rPr lang="vi-VN" dirty="0">
                <a:ea typeface="+mn-lt"/>
                <a:cs typeface="+mn-lt"/>
              </a:rPr>
              <a:t>Trong top 1000 game Mobiles miễn phí thì số lượng game tạo ra bởi Unity chiếm tới 34%</a:t>
            </a:r>
            <a:endParaRPr lang="vi-VN" dirty="0"/>
          </a:p>
          <a:p>
            <a:r>
              <a:rPr lang="vi-VN" sz="1200" b="0" i="0" kern="1200" dirty="0">
                <a:solidFill>
                  <a:schemeClr val="tx1"/>
                </a:solidFill>
                <a:effectLst/>
                <a:latin typeface="+mn-lt"/>
                <a:ea typeface="+mn-ea"/>
                <a:cs typeface="+mn-cs"/>
              </a:rPr>
              <a:t>Số lượng người dùng (gamer) của Unity đạt tới con số 770 triệu, trong khi đó số người thường xuyên sử dụng Twitter là 310 triệu người.</a:t>
            </a:r>
          </a:p>
          <a:p>
            <a:r>
              <a:rPr lang="vi-VN" sz="1200" b="0" i="0" kern="1200" dirty="0">
                <a:solidFill>
                  <a:schemeClr val="tx1"/>
                </a:solidFill>
                <a:effectLst/>
                <a:latin typeface="+mn-lt"/>
                <a:ea typeface="+mn-ea"/>
                <a:cs typeface="+mn-cs"/>
              </a:rPr>
              <a:t>Sự thay đổi trong cách thức chơi game của người chơi hay nói cách khác là xu hướng mọi người tập trung vào game trên di động nhiều hơn.</a:t>
            </a:r>
          </a:p>
          <a:p>
            <a:endParaRPr lang="en-US" dirty="0"/>
          </a:p>
        </p:txBody>
      </p:sp>
      <p:sp>
        <p:nvSpPr>
          <p:cNvPr id="4" name="Slide Number Placeholder 3"/>
          <p:cNvSpPr>
            <a:spLocks noGrp="1"/>
          </p:cNvSpPr>
          <p:nvPr>
            <p:ph type="sldNum" sz="quarter" idx="10"/>
          </p:nvPr>
        </p:nvSpPr>
        <p:spPr/>
        <p:txBody>
          <a:bodyPr/>
          <a:lstStyle/>
          <a:p>
            <a:fld id="{9BC2A478-430C-4F8E-9F70-EEDEB5AD608F}" type="slidenum">
              <a:rPr lang="en-US" smtClean="0"/>
              <a:t>4</a:t>
            </a:fld>
            <a:endParaRPr lang="en-US"/>
          </a:p>
        </p:txBody>
      </p:sp>
    </p:spTree>
    <p:extLst>
      <p:ext uri="{BB962C8B-B14F-4D97-AF65-F5344CB8AC3E}">
        <p14:creationId xmlns:p14="http://schemas.microsoft.com/office/powerpoint/2010/main" val="118947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24</a:t>
            </a:fld>
            <a:endParaRPr lang="en-US"/>
          </a:p>
        </p:txBody>
      </p:sp>
    </p:spTree>
    <p:extLst>
      <p:ext uri="{BB962C8B-B14F-4D97-AF65-F5344CB8AC3E}">
        <p14:creationId xmlns:p14="http://schemas.microsoft.com/office/powerpoint/2010/main" val="74650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25</a:t>
            </a:fld>
            <a:endParaRPr lang="en-US"/>
          </a:p>
        </p:txBody>
      </p:sp>
    </p:spTree>
    <p:extLst>
      <p:ext uri="{BB962C8B-B14F-4D97-AF65-F5344CB8AC3E}">
        <p14:creationId xmlns:p14="http://schemas.microsoft.com/office/powerpoint/2010/main" val="150800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26</a:t>
            </a:fld>
            <a:endParaRPr lang="en-US"/>
          </a:p>
        </p:txBody>
      </p:sp>
    </p:spTree>
    <p:extLst>
      <p:ext uri="{BB962C8B-B14F-4D97-AF65-F5344CB8AC3E}">
        <p14:creationId xmlns:p14="http://schemas.microsoft.com/office/powerpoint/2010/main" val="381106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27</a:t>
            </a:fld>
            <a:endParaRPr lang="en-US"/>
          </a:p>
        </p:txBody>
      </p:sp>
    </p:spTree>
    <p:extLst>
      <p:ext uri="{BB962C8B-B14F-4D97-AF65-F5344CB8AC3E}">
        <p14:creationId xmlns:p14="http://schemas.microsoft.com/office/powerpoint/2010/main" val="104003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a:ea typeface="+mn-lt"/>
                <a:cs typeface="+mn-lt"/>
              </a:rPr>
              <a:t>Chức năng cốt lõi đa dạng bao gồm: cung cấp công cụ dựng hình (kết xuất đồ họa) cho các hình ảnh 2D hoặc 3D, công cụ vật lý (tính toán và phát hiện va chạm), âm thanh, mã nguồn, hình ảnh động, trí tuệ nhân tạo, phân luồng, tạo dò ng dữ liệu xử lý, quản lý bộ nhớ, dựng ảnh đồ thị và kết nối mạng. Nhờ có các engine mà công việc làm game trở nên ít tốn kém và đơn giản hơn.</a:t>
            </a:r>
            <a:endParaRPr lang="en-US" dirty="0">
              <a:ea typeface="+mn-lt"/>
              <a:cs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dirty="0">
                <a:ea typeface="+mn-lt"/>
                <a:cs typeface="+mn-lt"/>
              </a:rPr>
              <a:t>Hỗ trợ đa nền tảng: Một trong các thế mạnh của Unity3D chính là khả năng hỗ trợ gần như toàn bộ các nền tảng hiện có bao gồm: PlayStation 3, Xbox 360, Wii U, iOS, Android, Windows, Blackberry 10, OS X, Linux, trình duyệt Web và cả Flash. Nói cách khác, chỉ với một gói engine, các studio có thể làm game cho bất kỳ hệ điều hành nào và dễ dàng convert chúng sang những hệ điều hành khác nhau. Đồng thời, đây cũng là giải pháp cho các game online đa nền tảng – có thể chơi đồng thời trên nhiều hệ điều hành, phần cứng khác nhau như Web, PC, Mobile, Tablet….</a:t>
            </a:r>
            <a:endParaRPr lang="en-US" dirty="0">
              <a:ea typeface="+mn-lt"/>
              <a:cs typeface="+mn-lt"/>
            </a:endParaRPr>
          </a:p>
          <a:p>
            <a:r>
              <a:rPr lang="vi-VN" dirty="0">
                <a:ea typeface="+mn-lt"/>
                <a:cs typeface="+mn-lt"/>
              </a:rPr>
              <a:t>Dễ sử dụng: Unity3D được built trong một môi trường phát triển tích hợp, cung cấp một hệ thống toàn diện cho các lập trình viên, từ soạn thảo mã nguồn, xây dựng công cụ tự động hóa đến trình sửa lỗi. Do được hướng đến đồng thời cả lập trình viên không chuyên và studio chuyên nghiệp, nên Unity3D khá dễ sử dụng. Hơn nữa, đây là một trong những engine phổ biến nhất trên thế giới, người dùng có thể dễ dàng tìm kiếm kinh nghiệm sử dụng của “tiền bối” trên các forum công nghệ.</a:t>
            </a:r>
          </a:p>
          <a:p>
            <a:r>
              <a:rPr lang="vi-VN" dirty="0">
                <a:ea typeface="+mn-lt"/>
                <a:cs typeface="+mn-lt"/>
              </a:rPr>
              <a:t>Tính kinh tế cao: Unity Technologies hiện cung cấp bản miễn phí engine Unity3D cho người dùng cá nhân và các doanh nghiệp có doanh thu dưới 100.000 USD/năm. Với bản Pro, người dùng phải trả 1.500 USD/năm – một con số rất khiêm tốn so với những gì engine này mang lại.</a:t>
            </a:r>
            <a:endParaRPr lang="vi-VN" dirty="0"/>
          </a:p>
          <a:p>
            <a:pPr marL="0" marR="0" indent="0" algn="l" defTabSz="914400" rtl="0" eaLnBrk="1" fontAlgn="auto" latinLnBrk="0" hangingPunct="1">
              <a:lnSpc>
                <a:spcPct val="100000"/>
              </a:lnSpc>
              <a:spcBef>
                <a:spcPts val="0"/>
              </a:spcBef>
              <a:spcAft>
                <a:spcPts val="0"/>
              </a:spcAft>
              <a:buClrTx/>
              <a:buSzTx/>
              <a:buFontTx/>
              <a:buNone/>
              <a:tabLst/>
              <a:defRPr/>
            </a:pPr>
            <a:endParaRPr lang="vi-VN"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9BC2A478-430C-4F8E-9F70-EEDEB5AD608F}" type="slidenum">
              <a:rPr lang="en-US" smtClean="0"/>
              <a:t>29</a:t>
            </a:fld>
            <a:endParaRPr lang="en-US"/>
          </a:p>
        </p:txBody>
      </p:sp>
    </p:spTree>
    <p:extLst>
      <p:ext uri="{BB962C8B-B14F-4D97-AF65-F5344CB8AC3E}">
        <p14:creationId xmlns:p14="http://schemas.microsoft.com/office/powerpoint/2010/main" val="41605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vi-VN" dirty="0">
                <a:latin typeface="Arial"/>
                <a:ea typeface="+mn-lt"/>
                <a:cs typeface="Arial"/>
              </a:rPr>
              <a:t>Ra mắt đầu tiên vào năm 2005 tại sự kiện </a:t>
            </a:r>
            <a:r>
              <a:rPr lang="vi-VN" dirty="0" err="1">
                <a:latin typeface="Arial"/>
                <a:ea typeface="+mn-lt"/>
                <a:cs typeface="Arial"/>
              </a:rPr>
              <a:t>Apple’s</a:t>
            </a:r>
            <a:r>
              <a:rPr lang="vi-VN" dirty="0">
                <a:latin typeface="Arial"/>
                <a:ea typeface="+mn-lt"/>
                <a:cs typeface="Arial"/>
              </a:rPr>
              <a:t> </a:t>
            </a:r>
            <a:r>
              <a:rPr lang="vi-VN" dirty="0" err="1">
                <a:latin typeface="Arial"/>
                <a:ea typeface="+mn-lt"/>
                <a:cs typeface="Arial"/>
              </a:rPr>
              <a:t>Worldwide</a:t>
            </a:r>
            <a:r>
              <a:rPr lang="vi-VN" dirty="0">
                <a:latin typeface="Arial"/>
                <a:ea typeface="+mn-lt"/>
                <a:cs typeface="Arial"/>
              </a:rPr>
              <a:t> </a:t>
            </a:r>
            <a:r>
              <a:rPr lang="vi-VN" dirty="0" err="1">
                <a:latin typeface="Arial"/>
                <a:ea typeface="+mn-lt"/>
                <a:cs typeface="Arial"/>
              </a:rPr>
              <a:t>Developer</a:t>
            </a:r>
            <a:r>
              <a:rPr lang="vi-VN" dirty="0">
                <a:latin typeface="Arial"/>
                <a:ea typeface="+mn-lt"/>
                <a:cs typeface="Arial"/>
              </a:rPr>
              <a:t> </a:t>
            </a:r>
            <a:r>
              <a:rPr lang="vi-VN" dirty="0" err="1">
                <a:latin typeface="Arial"/>
                <a:ea typeface="+mn-lt"/>
                <a:cs typeface="Arial"/>
              </a:rPr>
              <a:t>Conference</a:t>
            </a:r>
            <a:r>
              <a:rPr lang="vi-VN" dirty="0">
                <a:latin typeface="Arial"/>
                <a:ea typeface="+mn-lt"/>
                <a:cs typeface="Arial"/>
              </a:rPr>
              <a:t> bởi nhà sáng lập </a:t>
            </a:r>
            <a:r>
              <a:rPr lang="vi-VN" dirty="0" err="1">
                <a:latin typeface="Arial"/>
                <a:ea typeface="+mn-lt"/>
                <a:cs typeface="Arial"/>
              </a:rPr>
              <a:t>David</a:t>
            </a:r>
            <a:r>
              <a:rPr lang="vi-VN" dirty="0">
                <a:latin typeface="Arial"/>
                <a:ea typeface="+mn-lt"/>
                <a:cs typeface="Arial"/>
              </a:rPr>
              <a:t> </a:t>
            </a:r>
            <a:r>
              <a:rPr lang="vi-VN" dirty="0" err="1">
                <a:latin typeface="Arial"/>
                <a:ea typeface="+mn-lt"/>
                <a:cs typeface="Arial"/>
              </a:rPr>
              <a:t>Helgason</a:t>
            </a:r>
            <a:r>
              <a:rPr lang="vi-VN" dirty="0">
                <a:latin typeface="Arial"/>
                <a:ea typeface="+mn-lt"/>
                <a:cs typeface="Arial"/>
              </a:rPr>
              <a:t>, trải qua hơn 12 năm phát triển, nay </a:t>
            </a:r>
            <a:r>
              <a:rPr lang="vi-VN" dirty="0" err="1">
                <a:latin typeface="Arial"/>
                <a:ea typeface="+mn-lt"/>
                <a:cs typeface="Arial"/>
              </a:rPr>
              <a:t>Unity</a:t>
            </a:r>
            <a:r>
              <a:rPr lang="vi-VN" dirty="0">
                <a:latin typeface="Arial"/>
                <a:ea typeface="+mn-lt"/>
                <a:cs typeface="Arial"/>
              </a:rPr>
              <a:t> đã có </a:t>
            </a:r>
            <a:r>
              <a:rPr lang="vi-VN" dirty="0" err="1">
                <a:latin typeface="Arial"/>
                <a:ea typeface="+mn-lt"/>
                <a:cs typeface="Arial"/>
              </a:rPr>
              <a:t>version</a:t>
            </a:r>
            <a:r>
              <a:rPr lang="vi-VN" dirty="0">
                <a:latin typeface="Arial"/>
                <a:ea typeface="+mn-lt"/>
                <a:cs typeface="Arial"/>
              </a:rPr>
              <a:t> 5.5 hoàn thiện hơn về rất nhiều mặt. Tháng 5-2012 theo cuộc khảo sát </a:t>
            </a:r>
            <a:r>
              <a:rPr lang="vi-VN" dirty="0" err="1">
                <a:latin typeface="Arial"/>
                <a:ea typeface="+mn-lt"/>
                <a:cs typeface="Arial"/>
              </a:rPr>
              <a:t>Game</a:t>
            </a:r>
            <a:r>
              <a:rPr lang="vi-VN" dirty="0">
                <a:latin typeface="Arial"/>
                <a:ea typeface="+mn-lt"/>
                <a:cs typeface="Arial"/>
              </a:rPr>
              <a:t> </a:t>
            </a:r>
            <a:r>
              <a:rPr lang="vi-VN" dirty="0" err="1">
                <a:latin typeface="Arial"/>
                <a:ea typeface="+mn-lt"/>
                <a:cs typeface="Arial"/>
              </a:rPr>
              <a:t>Developer</a:t>
            </a:r>
            <a:r>
              <a:rPr lang="vi-VN" dirty="0">
                <a:latin typeface="Arial"/>
                <a:ea typeface="+mn-lt"/>
                <a:cs typeface="Arial"/>
              </a:rPr>
              <a:t> </a:t>
            </a:r>
            <a:r>
              <a:rPr lang="vi-VN" dirty="0" err="1">
                <a:latin typeface="Arial"/>
                <a:ea typeface="+mn-lt"/>
                <a:cs typeface="Arial"/>
              </a:rPr>
              <a:t>Megazine</a:t>
            </a:r>
            <a:r>
              <a:rPr lang="vi-VN" dirty="0">
                <a:latin typeface="Arial"/>
                <a:ea typeface="+mn-lt"/>
                <a:cs typeface="Arial"/>
              </a:rPr>
              <a:t> được công nhận là </a:t>
            </a:r>
            <a:r>
              <a:rPr lang="vi-VN" dirty="0" err="1">
                <a:latin typeface="Arial"/>
                <a:ea typeface="+mn-lt"/>
                <a:cs typeface="Arial"/>
              </a:rPr>
              <a:t>Game</a:t>
            </a:r>
            <a:r>
              <a:rPr lang="vi-VN" dirty="0">
                <a:latin typeface="Arial"/>
                <a:ea typeface="+mn-lt"/>
                <a:cs typeface="Arial"/>
              </a:rPr>
              <a:t> </a:t>
            </a:r>
            <a:r>
              <a:rPr lang="vi-VN" dirty="0" err="1">
                <a:latin typeface="Arial"/>
                <a:ea typeface="+mn-lt"/>
                <a:cs typeface="Arial"/>
              </a:rPr>
              <a:t>engine</a:t>
            </a:r>
            <a:r>
              <a:rPr lang="vi-VN" dirty="0">
                <a:latin typeface="Arial"/>
                <a:ea typeface="+mn-lt"/>
                <a:cs typeface="Arial"/>
              </a:rPr>
              <a:t> tốt nhất cho </a:t>
            </a:r>
            <a:r>
              <a:rPr lang="vi-VN" dirty="0" err="1">
                <a:latin typeface="Arial"/>
                <a:ea typeface="+mn-lt"/>
                <a:cs typeface="Arial"/>
              </a:rPr>
              <a:t>mobile</a:t>
            </a:r>
            <a:r>
              <a:rPr lang="vi-VN" dirty="0">
                <a:latin typeface="Arial"/>
                <a:ea typeface="+mn-lt"/>
                <a:cs typeface="Arial"/>
              </a:rPr>
              <a:t>. Năm 2014 </a:t>
            </a:r>
            <a:r>
              <a:rPr lang="vi-VN" dirty="0" err="1">
                <a:latin typeface="Arial"/>
                <a:ea typeface="+mn-lt"/>
                <a:cs typeface="Arial"/>
              </a:rPr>
              <a:t>Unity</a:t>
            </a:r>
            <a:r>
              <a:rPr lang="vi-VN" dirty="0">
                <a:latin typeface="Arial"/>
                <a:ea typeface="+mn-lt"/>
                <a:cs typeface="Arial"/>
              </a:rPr>
              <a:t> thắng giải “</a:t>
            </a:r>
            <a:r>
              <a:rPr lang="vi-VN" dirty="0" err="1">
                <a:latin typeface="Arial"/>
                <a:ea typeface="+mn-lt"/>
                <a:cs typeface="Arial"/>
              </a:rPr>
              <a:t>Best</a:t>
            </a:r>
            <a:r>
              <a:rPr lang="vi-VN" dirty="0">
                <a:latin typeface="Arial"/>
                <a:ea typeface="+mn-lt"/>
                <a:cs typeface="Arial"/>
              </a:rPr>
              <a:t> </a:t>
            </a:r>
            <a:r>
              <a:rPr lang="vi-VN" dirty="0" err="1">
                <a:latin typeface="Arial"/>
                <a:ea typeface="+mn-lt"/>
                <a:cs typeface="Arial"/>
              </a:rPr>
              <a:t>Engine</a:t>
            </a:r>
            <a:r>
              <a:rPr lang="vi-VN" dirty="0">
                <a:latin typeface="Arial"/>
                <a:ea typeface="+mn-lt"/>
                <a:cs typeface="Arial"/>
              </a:rPr>
              <a:t>” tại giải </a:t>
            </a:r>
            <a:r>
              <a:rPr lang="vi-VN" dirty="0" err="1">
                <a:latin typeface="Arial"/>
                <a:ea typeface="+mn-lt"/>
                <a:cs typeface="Arial"/>
              </a:rPr>
              <a:t>UK’s</a:t>
            </a:r>
            <a:r>
              <a:rPr lang="vi-VN" dirty="0">
                <a:latin typeface="Arial"/>
                <a:ea typeface="+mn-lt"/>
                <a:cs typeface="Arial"/>
              </a:rPr>
              <a:t> </a:t>
            </a:r>
            <a:r>
              <a:rPr lang="vi-VN" dirty="0" err="1">
                <a:latin typeface="Arial"/>
                <a:ea typeface="+mn-lt"/>
                <a:cs typeface="Arial"/>
              </a:rPr>
              <a:t>annual</a:t>
            </a:r>
            <a:r>
              <a:rPr lang="vi-VN" dirty="0">
                <a:latin typeface="Arial"/>
                <a:ea typeface="+mn-lt"/>
                <a:cs typeface="Arial"/>
              </a:rPr>
              <a:t> </a:t>
            </a:r>
            <a:r>
              <a:rPr lang="vi-VN" dirty="0" err="1">
                <a:latin typeface="Arial"/>
                <a:ea typeface="+mn-lt"/>
                <a:cs typeface="Arial"/>
              </a:rPr>
              <a:t>Develop</a:t>
            </a:r>
            <a:r>
              <a:rPr lang="vi-VN" dirty="0">
                <a:latin typeface="Arial"/>
                <a:ea typeface="+mn-lt"/>
                <a:cs typeface="Arial"/>
              </a:rPr>
              <a:t> </a:t>
            </a:r>
            <a:r>
              <a:rPr lang="vi-VN" dirty="0" err="1">
                <a:latin typeface="Arial"/>
                <a:ea typeface="+mn-lt"/>
                <a:cs typeface="Arial"/>
              </a:rPr>
              <a:t>Industry</a:t>
            </a:r>
            <a:r>
              <a:rPr lang="vi-VN" dirty="0">
                <a:latin typeface="Arial"/>
                <a:ea typeface="+mn-lt"/>
                <a:cs typeface="Arial"/>
              </a:rPr>
              <a:t> </a:t>
            </a:r>
            <a:r>
              <a:rPr lang="vi-VN" dirty="0" err="1">
                <a:latin typeface="Arial"/>
                <a:ea typeface="+mn-lt"/>
                <a:cs typeface="Arial"/>
              </a:rPr>
              <a:t>Exellence</a:t>
            </a:r>
            <a:r>
              <a:rPr lang="vi-VN" dirty="0">
                <a:latin typeface="Arial"/>
                <a:ea typeface="+mn-lt"/>
                <a:cs typeface="Arial"/>
              </a:rPr>
              <a:t>. </a:t>
            </a:r>
            <a:r>
              <a:rPr lang="vi-VN" dirty="0" err="1">
                <a:latin typeface="Arial"/>
                <a:ea typeface="+mn-lt"/>
                <a:cs typeface="Arial"/>
              </a:rPr>
              <a:t>Từ</a:t>
            </a:r>
            <a:r>
              <a:rPr lang="vi-VN" dirty="0">
                <a:latin typeface="Arial"/>
                <a:ea typeface="+mn-lt"/>
                <a:cs typeface="Arial"/>
              </a:rPr>
              <a:t> năm 2016, </a:t>
            </a:r>
            <a:r>
              <a:rPr lang="vi-VN" dirty="0" err="1">
                <a:latin typeface="Arial"/>
                <a:ea typeface="+mn-lt"/>
                <a:cs typeface="Arial"/>
              </a:rPr>
              <a:t>Unity</a:t>
            </a:r>
            <a:r>
              <a:rPr lang="vi-VN" dirty="0">
                <a:latin typeface="Arial"/>
                <a:ea typeface="+mn-lt"/>
                <a:cs typeface="Arial"/>
              </a:rPr>
              <a:t> </a:t>
            </a:r>
            <a:r>
              <a:rPr lang="vi-VN" dirty="0" err="1">
                <a:latin typeface="Arial"/>
                <a:ea typeface="+mn-lt"/>
                <a:cs typeface="Arial"/>
              </a:rPr>
              <a:t>chuyển</a:t>
            </a:r>
            <a:r>
              <a:rPr lang="vi-VN" dirty="0">
                <a:latin typeface="Arial"/>
                <a:ea typeface="+mn-lt"/>
                <a:cs typeface="Arial"/>
              </a:rPr>
              <a:t> </a:t>
            </a:r>
            <a:r>
              <a:rPr lang="vi-VN" dirty="0" err="1">
                <a:latin typeface="Arial"/>
                <a:ea typeface="+mn-lt"/>
                <a:cs typeface="Arial"/>
              </a:rPr>
              <a:t>đổi</a:t>
            </a:r>
            <a:r>
              <a:rPr lang="vi-VN" dirty="0">
                <a:latin typeface="Arial"/>
                <a:ea typeface="+mn-lt"/>
                <a:cs typeface="Arial"/>
              </a:rPr>
              <a:t> </a:t>
            </a:r>
            <a:r>
              <a:rPr lang="vi-VN" dirty="0" err="1">
                <a:latin typeface="Arial"/>
                <a:ea typeface="+mn-lt"/>
                <a:cs typeface="Arial"/>
              </a:rPr>
              <a:t>hệ</a:t>
            </a:r>
            <a:r>
              <a:rPr lang="vi-VN" dirty="0">
                <a:latin typeface="Arial"/>
                <a:ea typeface="+mn-lt"/>
                <a:cs typeface="Arial"/>
              </a:rPr>
              <a:t> </a:t>
            </a:r>
            <a:r>
              <a:rPr lang="vi-VN" dirty="0" err="1">
                <a:latin typeface="Arial"/>
                <a:ea typeface="+mn-lt"/>
                <a:cs typeface="Arial"/>
              </a:rPr>
              <a:t>thống</a:t>
            </a:r>
            <a:r>
              <a:rPr lang="vi-VN" dirty="0">
                <a:latin typeface="Arial"/>
                <a:ea typeface="+mn-lt"/>
                <a:cs typeface="Arial"/>
              </a:rPr>
              <a:t> phiên </a:t>
            </a:r>
            <a:r>
              <a:rPr lang="vi-VN" dirty="0" err="1">
                <a:latin typeface="Arial"/>
                <a:ea typeface="+mn-lt"/>
                <a:cs typeface="Arial"/>
              </a:rPr>
              <a:t>bản</a:t>
            </a:r>
            <a:r>
              <a:rPr lang="vi-VN" dirty="0">
                <a:latin typeface="Arial"/>
                <a:ea typeface="+mn-lt"/>
                <a:cs typeface="Arial"/>
              </a:rPr>
              <a:t> </a:t>
            </a:r>
            <a:r>
              <a:rPr lang="vi-VN" dirty="0" err="1">
                <a:latin typeface="Arial"/>
                <a:ea typeface="+mn-lt"/>
                <a:cs typeface="Arial"/>
              </a:rPr>
              <a:t>từ</a:t>
            </a:r>
            <a:r>
              <a:rPr lang="vi-VN" dirty="0">
                <a:latin typeface="Arial"/>
                <a:ea typeface="+mn-lt"/>
                <a:cs typeface="Arial"/>
              </a:rPr>
              <a:t> </a:t>
            </a:r>
            <a:r>
              <a:rPr lang="vi-VN" dirty="0" err="1">
                <a:latin typeface="Arial"/>
                <a:ea typeface="+mn-lt"/>
                <a:cs typeface="Arial"/>
              </a:rPr>
              <a:t>việc</a:t>
            </a:r>
            <a:r>
              <a:rPr lang="vi-VN" dirty="0">
                <a:latin typeface="Arial"/>
                <a:ea typeface="+mn-lt"/>
                <a:cs typeface="Arial"/>
              </a:rPr>
              <a:t> </a:t>
            </a:r>
            <a:r>
              <a:rPr lang="vi-VN" dirty="0" err="1">
                <a:latin typeface="Arial"/>
                <a:ea typeface="+mn-lt"/>
                <a:cs typeface="Arial"/>
              </a:rPr>
              <a:t>đánh</a:t>
            </a:r>
            <a:r>
              <a:rPr lang="vi-VN" dirty="0">
                <a:latin typeface="Arial"/>
                <a:ea typeface="+mn-lt"/>
                <a:cs typeface="Arial"/>
              </a:rPr>
              <a:t> </a:t>
            </a:r>
            <a:r>
              <a:rPr lang="vi-VN" dirty="0" err="1">
                <a:latin typeface="Arial"/>
                <a:ea typeface="+mn-lt"/>
                <a:cs typeface="Arial"/>
              </a:rPr>
              <a:t>dấu</a:t>
            </a:r>
            <a:r>
              <a:rPr lang="vi-VN" dirty="0">
                <a:latin typeface="Arial"/>
                <a:ea typeface="+mn-lt"/>
                <a:cs typeface="Arial"/>
              </a:rPr>
              <a:t> phiên </a:t>
            </a:r>
            <a:r>
              <a:rPr lang="vi-VN" dirty="0" err="1">
                <a:latin typeface="Arial"/>
                <a:ea typeface="+mn-lt"/>
                <a:cs typeface="Arial"/>
              </a:rPr>
              <a:t>bản</a:t>
            </a:r>
            <a:r>
              <a:rPr lang="vi-VN" dirty="0">
                <a:latin typeface="Arial"/>
                <a:ea typeface="+mn-lt"/>
                <a:cs typeface="Arial"/>
              </a:rPr>
              <a:t> </a:t>
            </a:r>
            <a:r>
              <a:rPr lang="vi-VN" dirty="0" err="1">
                <a:latin typeface="Arial"/>
                <a:ea typeface="+mn-lt"/>
                <a:cs typeface="Arial"/>
              </a:rPr>
              <a:t>bằng</a:t>
            </a:r>
            <a:r>
              <a:rPr lang="vi-VN" dirty="0">
                <a:latin typeface="Arial"/>
                <a:ea typeface="+mn-lt"/>
                <a:cs typeface="Arial"/>
              </a:rPr>
              <a:t> </a:t>
            </a:r>
            <a:r>
              <a:rPr lang="vi-VN" dirty="0" err="1">
                <a:latin typeface="Arial"/>
                <a:ea typeface="+mn-lt"/>
                <a:cs typeface="Arial"/>
              </a:rPr>
              <a:t>số</a:t>
            </a:r>
            <a:r>
              <a:rPr lang="vi-VN" dirty="0">
                <a:latin typeface="Arial"/>
                <a:ea typeface="+mn-lt"/>
                <a:cs typeface="Arial"/>
              </a:rPr>
              <a:t> </a:t>
            </a:r>
            <a:r>
              <a:rPr lang="vi-VN" dirty="0" err="1">
                <a:latin typeface="Arial"/>
                <a:ea typeface="+mn-lt"/>
                <a:cs typeface="Arial"/>
              </a:rPr>
              <a:t>thứ</a:t>
            </a:r>
            <a:r>
              <a:rPr lang="vi-VN" dirty="0">
                <a:latin typeface="Arial"/>
                <a:ea typeface="+mn-lt"/>
                <a:cs typeface="Arial"/>
              </a:rPr>
              <a:t> </a:t>
            </a:r>
            <a:r>
              <a:rPr lang="vi-VN" dirty="0" err="1">
                <a:latin typeface="Arial"/>
                <a:ea typeface="+mn-lt"/>
                <a:cs typeface="Arial"/>
              </a:rPr>
              <a:t>tự</a:t>
            </a:r>
            <a:r>
              <a:rPr lang="vi-VN" dirty="0">
                <a:latin typeface="Arial"/>
                <a:ea typeface="+mn-lt"/>
                <a:cs typeface="Arial"/>
              </a:rPr>
              <a:t> sang </a:t>
            </a:r>
            <a:r>
              <a:rPr lang="vi-VN" dirty="0" err="1">
                <a:latin typeface="Arial"/>
                <a:ea typeface="+mn-lt"/>
                <a:cs typeface="Arial"/>
              </a:rPr>
              <a:t>đánh</a:t>
            </a:r>
            <a:r>
              <a:rPr lang="vi-VN" dirty="0">
                <a:latin typeface="Arial"/>
                <a:ea typeface="+mn-lt"/>
                <a:cs typeface="Arial"/>
              </a:rPr>
              <a:t> </a:t>
            </a:r>
            <a:r>
              <a:rPr lang="vi-VN" dirty="0" err="1">
                <a:latin typeface="Arial"/>
                <a:ea typeface="+mn-lt"/>
                <a:cs typeface="Arial"/>
              </a:rPr>
              <a:t>dầu</a:t>
            </a:r>
            <a:r>
              <a:rPr lang="vi-VN" dirty="0">
                <a:latin typeface="Arial"/>
                <a:ea typeface="+mn-lt"/>
                <a:cs typeface="Arial"/>
              </a:rPr>
              <a:t> </a:t>
            </a:r>
            <a:r>
              <a:rPr lang="vi-VN" dirty="0" err="1">
                <a:latin typeface="Arial"/>
                <a:ea typeface="+mn-lt"/>
                <a:cs typeface="Arial"/>
              </a:rPr>
              <a:t>bằng</a:t>
            </a:r>
            <a:r>
              <a:rPr lang="vi-VN" dirty="0">
                <a:latin typeface="Arial"/>
                <a:ea typeface="+mn-lt"/>
                <a:cs typeface="Arial"/>
              </a:rPr>
              <a:t> năm </a:t>
            </a:r>
            <a:r>
              <a:rPr lang="vi-VN" dirty="0" err="1">
                <a:latin typeface="Arial"/>
                <a:ea typeface="+mn-lt"/>
                <a:cs typeface="Arial"/>
              </a:rPr>
              <a:t>phát</a:t>
            </a:r>
            <a:r>
              <a:rPr lang="vi-VN" dirty="0">
                <a:latin typeface="Arial"/>
                <a:ea typeface="+mn-lt"/>
                <a:cs typeface="Arial"/>
              </a:rPr>
              <a:t> </a:t>
            </a:r>
            <a:r>
              <a:rPr lang="vi-VN" dirty="0" err="1">
                <a:latin typeface="Arial"/>
                <a:ea typeface="+mn-lt"/>
                <a:cs typeface="Arial"/>
              </a:rPr>
              <a:t>hành</a:t>
            </a:r>
            <a:r>
              <a:rPr lang="vi-VN" dirty="0">
                <a:latin typeface="Arial"/>
                <a:ea typeface="+mn-lt"/>
                <a:cs typeface="Arial"/>
              </a:rPr>
              <a:t>. Phiên </a:t>
            </a:r>
            <a:r>
              <a:rPr lang="vi-VN" dirty="0" err="1">
                <a:latin typeface="Arial"/>
                <a:ea typeface="+mn-lt"/>
                <a:cs typeface="Arial"/>
              </a:rPr>
              <a:t>bản</a:t>
            </a:r>
            <a:r>
              <a:rPr lang="vi-VN" dirty="0">
                <a:latin typeface="Arial"/>
                <a:ea typeface="+mn-lt"/>
                <a:cs typeface="Arial"/>
              </a:rPr>
              <a:t> </a:t>
            </a:r>
            <a:r>
              <a:rPr lang="vi-VN" dirty="0" err="1">
                <a:latin typeface="Arial"/>
                <a:ea typeface="+mn-lt"/>
                <a:cs typeface="Arial"/>
              </a:rPr>
              <a:t>Unity</a:t>
            </a:r>
            <a:r>
              <a:rPr lang="vi-VN" dirty="0">
                <a:latin typeface="Arial"/>
                <a:ea typeface="+mn-lt"/>
                <a:cs typeface="Arial"/>
              </a:rPr>
              <a:t> 5.6 </a:t>
            </a:r>
            <a:r>
              <a:rPr lang="vi-VN" dirty="0" err="1">
                <a:latin typeface="Arial"/>
                <a:ea typeface="+mn-lt"/>
                <a:cs typeface="Arial"/>
              </a:rPr>
              <a:t>về</a:t>
            </a:r>
            <a:r>
              <a:rPr lang="vi-VN" dirty="0">
                <a:latin typeface="Arial"/>
                <a:ea typeface="+mn-lt"/>
                <a:cs typeface="Arial"/>
              </a:rPr>
              <a:t> sau trở </a:t>
            </a:r>
            <a:r>
              <a:rPr lang="vi-VN" dirty="0" err="1">
                <a:latin typeface="Arial"/>
                <a:ea typeface="+mn-lt"/>
                <a:cs typeface="Arial"/>
              </a:rPr>
              <a:t>thành</a:t>
            </a:r>
            <a:r>
              <a:rPr lang="vi-VN" dirty="0">
                <a:latin typeface="Arial"/>
                <a:ea typeface="+mn-lt"/>
                <a:cs typeface="Arial"/>
              </a:rPr>
              <a:t> </a:t>
            </a:r>
            <a:r>
              <a:rPr lang="vi-VN" dirty="0" err="1">
                <a:latin typeface="Arial"/>
                <a:ea typeface="+mn-lt"/>
                <a:cs typeface="Arial"/>
              </a:rPr>
              <a:t>Unity</a:t>
            </a:r>
            <a:r>
              <a:rPr lang="vi-VN" dirty="0">
                <a:latin typeface="Arial"/>
                <a:ea typeface="+mn-lt"/>
                <a:cs typeface="Arial"/>
              </a:rPr>
              <a:t> 2017.</a:t>
            </a:r>
            <a:endParaRPr lang="vi-VN" dirty="0">
              <a:latin typeface="Arial"/>
              <a:cs typeface="Arial"/>
            </a:endParaRPr>
          </a:p>
          <a:p>
            <a:endParaRPr lang="en-US" dirty="0">
              <a:latin typeface="Calibri" panose="020F0502020204030204"/>
              <a:cs typeface="Calibri" panose="020F0502020204030204"/>
            </a:endParaRPr>
          </a:p>
        </p:txBody>
      </p:sp>
      <p:sp>
        <p:nvSpPr>
          <p:cNvPr id="4" name="Slide Number Placeholder 3"/>
          <p:cNvSpPr>
            <a:spLocks noGrp="1"/>
          </p:cNvSpPr>
          <p:nvPr>
            <p:ph type="sldNum" sz="quarter" idx="10"/>
          </p:nvPr>
        </p:nvSpPr>
        <p:spPr/>
        <p:txBody>
          <a:bodyPr/>
          <a:lstStyle/>
          <a:p>
            <a:fld id="{9BC2A478-430C-4F8E-9F70-EEDEB5AD608F}" type="slidenum">
              <a:rPr lang="en-US" smtClean="0"/>
              <a:t>6</a:t>
            </a:fld>
            <a:endParaRPr lang="en-US"/>
          </a:p>
        </p:txBody>
      </p:sp>
    </p:spTree>
    <p:extLst>
      <p:ext uri="{BB962C8B-B14F-4D97-AF65-F5344CB8AC3E}">
        <p14:creationId xmlns:p14="http://schemas.microsoft.com/office/powerpoint/2010/main" val="393972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ea typeface="+mn-lt"/>
                <a:cs typeface="+mn-lt"/>
              </a:rPr>
              <a:t>Mọi thuộc tính thể hiện trong Inspector đều có thể dễ dàng tuỳ chỉnh trực tiếp mà không cần thông qua một kịch bản định trước. Tuy nhiên Scripting API cung cấp một số lượng nhiều và đầy đủ hơn do giao diện Inspector là có giới hạn.</a:t>
            </a:r>
            <a:endParaRPr lang="vi-VN" dirty="0"/>
          </a:p>
          <a:p>
            <a:r>
              <a:rPr lang="vi-VN" dirty="0">
                <a:ea typeface="+mn-lt"/>
                <a:cs typeface="+mn-lt"/>
              </a:rPr>
              <a:t>Các thiết lập của từng component được đặt trong menu. Các bạn có thể click chuột phải, hoặc chọn icon hình bánh răng nhỏ để xuất hiện menu.</a:t>
            </a:r>
            <a:endParaRPr lang="vi-VN" dirty="0"/>
          </a:p>
          <a:p>
            <a:r>
              <a:rPr lang="vi-VN" dirty="0">
                <a:ea typeface="+mn-lt"/>
                <a:cs typeface="+mn-lt"/>
              </a:rPr>
              <a:t>Ngoài ra Inspector cũng thể hiện mọi thông số Import Setting của asset đang làm việc như hiển thị mã nguồn của Script, các thông số animation, …</a:t>
            </a:r>
            <a:endParaRPr lang="vi-VN" dirty="0"/>
          </a:p>
          <a:p>
            <a:endParaRPr lang="en-US" dirty="0"/>
          </a:p>
          <a:p>
            <a:endParaRPr lang="en-US" dirty="0"/>
          </a:p>
        </p:txBody>
      </p:sp>
      <p:sp>
        <p:nvSpPr>
          <p:cNvPr id="4" name="Slide Number Placeholder 3"/>
          <p:cNvSpPr>
            <a:spLocks noGrp="1"/>
          </p:cNvSpPr>
          <p:nvPr>
            <p:ph type="sldNum" sz="quarter" idx="10"/>
          </p:nvPr>
        </p:nvSpPr>
        <p:spPr/>
        <p:txBody>
          <a:bodyPr/>
          <a:lstStyle/>
          <a:p>
            <a:fld id="{9BC2A478-430C-4F8E-9F70-EEDEB5AD608F}" type="slidenum">
              <a:rPr lang="en-US" smtClean="0"/>
              <a:t>15</a:t>
            </a:fld>
            <a:endParaRPr lang="en-US"/>
          </a:p>
        </p:txBody>
      </p:sp>
    </p:spTree>
    <p:extLst>
      <p:ext uri="{BB962C8B-B14F-4D97-AF65-F5344CB8AC3E}">
        <p14:creationId xmlns:p14="http://schemas.microsoft.com/office/powerpoint/2010/main" val="308588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C2A478-430C-4F8E-9F70-EEDEB5AD608F}" type="slidenum">
              <a:rPr lang="en-US" smtClean="0"/>
              <a:t>16</a:t>
            </a:fld>
            <a:endParaRPr lang="en-US"/>
          </a:p>
        </p:txBody>
      </p:sp>
    </p:spTree>
    <p:extLst>
      <p:ext uri="{BB962C8B-B14F-4D97-AF65-F5344CB8AC3E}">
        <p14:creationId xmlns:p14="http://schemas.microsoft.com/office/powerpoint/2010/main" val="87153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Calibri"/>
                <a:cs typeface="Calibri"/>
              </a:rPr>
              <a:t>Nếu</a:t>
            </a:r>
            <a:r>
              <a:rPr lang="en-US" dirty="0">
                <a:latin typeface="Calibri"/>
                <a:cs typeface="Calibri"/>
              </a:rPr>
              <a:t> </a:t>
            </a:r>
            <a:r>
              <a:rPr lang="en-US" dirty="0" err="1">
                <a:latin typeface="Calibri"/>
                <a:cs typeface="Calibri"/>
              </a:rPr>
              <a:t>chọn</a:t>
            </a:r>
            <a:r>
              <a:rPr lang="en-US" dirty="0">
                <a:latin typeface="Calibri"/>
                <a:cs typeface="Calibri"/>
              </a:rPr>
              <a:t> </a:t>
            </a:r>
            <a:r>
              <a:rPr lang="en-US" dirty="0" err="1">
                <a:latin typeface="Calibri"/>
                <a:cs typeface="Calibri"/>
              </a:rPr>
              <a:t>kiểu</a:t>
            </a:r>
            <a:r>
              <a:rPr lang="en-US" dirty="0">
                <a:latin typeface="Calibri"/>
                <a:cs typeface="Calibri"/>
              </a:rPr>
              <a:t> multiple </a:t>
            </a:r>
            <a:r>
              <a:rPr lang="en-US" dirty="0" err="1">
                <a:latin typeface="Calibri"/>
                <a:cs typeface="Calibri"/>
              </a:rPr>
              <a:t>thì</a:t>
            </a:r>
            <a:r>
              <a:rPr lang="en-US" dirty="0">
                <a:latin typeface="Calibri"/>
                <a:cs typeface="Calibri"/>
              </a:rPr>
              <a:t> </a:t>
            </a:r>
            <a:r>
              <a:rPr lang="en-US" dirty="0" err="1">
                <a:latin typeface="Calibri"/>
                <a:cs typeface="Calibri"/>
              </a:rPr>
              <a:t>cần</a:t>
            </a:r>
            <a:r>
              <a:rPr lang="en-US" dirty="0">
                <a:latin typeface="Calibri"/>
                <a:cs typeface="Calibri"/>
              </a:rPr>
              <a:t> </a:t>
            </a:r>
            <a:r>
              <a:rPr lang="en-US" dirty="0" err="1">
                <a:latin typeface="Calibri"/>
                <a:cs typeface="Calibri"/>
              </a:rPr>
              <a:t>phải</a:t>
            </a:r>
            <a:r>
              <a:rPr lang="en-US" dirty="0">
                <a:latin typeface="Calibri"/>
                <a:cs typeface="Calibri"/>
              </a:rPr>
              <a:t> </a:t>
            </a:r>
            <a:r>
              <a:rPr lang="en-US" dirty="0" err="1">
                <a:latin typeface="Calibri"/>
                <a:cs typeface="Calibri"/>
              </a:rPr>
              <a:t>vào</a:t>
            </a:r>
            <a:r>
              <a:rPr lang="en-US" dirty="0">
                <a:latin typeface="Calibri"/>
                <a:cs typeface="Calibri"/>
              </a:rPr>
              <a:t> </a:t>
            </a:r>
            <a:r>
              <a:rPr lang="en-US" dirty="0" err="1">
                <a:latin typeface="Calibri"/>
                <a:cs typeface="Calibri"/>
              </a:rPr>
              <a:t>cửa</a:t>
            </a:r>
            <a:r>
              <a:rPr lang="en-US" dirty="0">
                <a:latin typeface="Calibri"/>
                <a:cs typeface="Calibri"/>
              </a:rPr>
              <a:t> </a:t>
            </a:r>
            <a:r>
              <a:rPr lang="en-US" dirty="0" err="1">
                <a:latin typeface="Calibri"/>
                <a:cs typeface="Calibri"/>
              </a:rPr>
              <a:t>sổ</a:t>
            </a:r>
            <a:r>
              <a:rPr lang="en-US" dirty="0">
                <a:latin typeface="Calibri"/>
                <a:cs typeface="Calibri"/>
              </a:rPr>
              <a:t> Sprite Editor </a:t>
            </a:r>
            <a:r>
              <a:rPr lang="en-US" dirty="0" err="1">
                <a:latin typeface="Calibri"/>
                <a:cs typeface="Calibri"/>
              </a:rPr>
              <a:t>từ</a:t>
            </a:r>
            <a:r>
              <a:rPr lang="en-US" dirty="0">
                <a:latin typeface="Calibri"/>
                <a:cs typeface="Calibri"/>
              </a:rPr>
              <a:t> </a:t>
            </a:r>
            <a:r>
              <a:rPr lang="en-US" dirty="0" err="1">
                <a:latin typeface="Calibri"/>
                <a:cs typeface="Calibri"/>
              </a:rPr>
              <a:t>cửa</a:t>
            </a:r>
            <a:r>
              <a:rPr lang="en-US" dirty="0">
                <a:latin typeface="Calibri"/>
                <a:cs typeface="Calibri"/>
              </a:rPr>
              <a:t> </a:t>
            </a:r>
            <a:r>
              <a:rPr lang="en-US" dirty="0" err="1">
                <a:latin typeface="Calibri"/>
                <a:cs typeface="Calibri"/>
              </a:rPr>
              <a:t>sổ</a:t>
            </a:r>
            <a:r>
              <a:rPr lang="en-US" dirty="0">
                <a:latin typeface="Calibri"/>
                <a:cs typeface="Calibri"/>
              </a:rPr>
              <a:t> inspector </a:t>
            </a:r>
            <a:r>
              <a:rPr lang="en-US" dirty="0" err="1">
                <a:latin typeface="Calibri"/>
                <a:cs typeface="Calibri"/>
              </a:rPr>
              <a:t>của</a:t>
            </a:r>
            <a:r>
              <a:rPr lang="en-US" dirty="0">
                <a:latin typeface="Calibri"/>
                <a:cs typeface="Calibri"/>
              </a:rPr>
              <a:t> sprite </a:t>
            </a:r>
            <a:r>
              <a:rPr lang="en-US" dirty="0" err="1">
                <a:latin typeface="Calibri"/>
                <a:cs typeface="Calibri"/>
              </a:rPr>
              <a:t>đó</a:t>
            </a:r>
            <a:r>
              <a:rPr lang="en-US" dirty="0">
                <a:latin typeface="Calibri"/>
                <a:cs typeface="Calibri"/>
              </a:rPr>
              <a:t> </a:t>
            </a:r>
            <a:r>
              <a:rPr lang="en-US" dirty="0" err="1">
                <a:latin typeface="Calibri"/>
                <a:cs typeface="Calibri"/>
              </a:rPr>
              <a:t>để</a:t>
            </a:r>
            <a:r>
              <a:rPr lang="en-US" dirty="0">
                <a:latin typeface="Calibri"/>
                <a:cs typeface="Calibri"/>
              </a:rPr>
              <a:t> "</a:t>
            </a:r>
            <a:r>
              <a:rPr lang="en-US" dirty="0" err="1">
                <a:latin typeface="Calibri"/>
                <a:cs typeface="Calibri"/>
              </a:rPr>
              <a:t>cắt</a:t>
            </a:r>
            <a:r>
              <a:rPr lang="en-US" dirty="0">
                <a:latin typeface="Calibri"/>
                <a:cs typeface="Calibri"/>
              </a:rPr>
              <a:t>" sprite </a:t>
            </a:r>
            <a:r>
              <a:rPr lang="en-US" dirty="0" err="1">
                <a:latin typeface="Calibri"/>
                <a:cs typeface="Calibri"/>
              </a:rPr>
              <a:t>đó</a:t>
            </a:r>
            <a:r>
              <a:rPr lang="en-US" dirty="0">
                <a:latin typeface="Calibri"/>
                <a:cs typeface="Calibri"/>
              </a:rPr>
              <a:t> </a:t>
            </a:r>
            <a:r>
              <a:rPr lang="en-US" dirty="0" err="1">
                <a:latin typeface="Calibri"/>
                <a:cs typeface="Calibri"/>
              </a:rPr>
              <a:t>thành</a:t>
            </a:r>
            <a:r>
              <a:rPr lang="en-US" dirty="0">
                <a:latin typeface="Calibri"/>
                <a:cs typeface="Calibri"/>
              </a:rPr>
              <a:t> </a:t>
            </a:r>
            <a:r>
              <a:rPr lang="en-US" dirty="0" err="1">
                <a:latin typeface="Calibri"/>
                <a:cs typeface="Calibri"/>
              </a:rPr>
              <a:t>nhiều</a:t>
            </a:r>
            <a:r>
              <a:rPr lang="en-US" dirty="0">
                <a:latin typeface="Calibri"/>
                <a:cs typeface="Calibri"/>
              </a:rPr>
              <a:t> </a:t>
            </a:r>
            <a:r>
              <a:rPr lang="en-US" dirty="0" err="1">
                <a:latin typeface="Calibri"/>
                <a:cs typeface="Calibri"/>
              </a:rPr>
              <a:t>hình</a:t>
            </a:r>
            <a:endParaRPr lang="vi-VN" dirty="0" err="1">
              <a:latin typeface="Arial"/>
              <a:cs typeface="Arial"/>
            </a:endParaRPr>
          </a:p>
          <a:p>
            <a:r>
              <a:rPr lang="en-US" dirty="0" err="1">
                <a:latin typeface="Calibri"/>
                <a:cs typeface="Calibri"/>
              </a:rPr>
              <a:t>Nếu</a:t>
            </a:r>
            <a:r>
              <a:rPr lang="en-US" dirty="0">
                <a:latin typeface="Calibri"/>
                <a:cs typeface="Calibri"/>
              </a:rPr>
              <a:t> </a:t>
            </a:r>
            <a:r>
              <a:rPr lang="en-US" dirty="0" err="1">
                <a:latin typeface="Calibri"/>
                <a:cs typeface="Calibri"/>
              </a:rPr>
              <a:t>chọn</a:t>
            </a:r>
            <a:r>
              <a:rPr lang="en-US" dirty="0">
                <a:latin typeface="Calibri"/>
                <a:cs typeface="Calibri"/>
              </a:rPr>
              <a:t> </a:t>
            </a:r>
            <a:r>
              <a:rPr lang="en-US" dirty="0" err="1">
                <a:latin typeface="Calibri"/>
                <a:cs typeface="Calibri"/>
              </a:rPr>
              <a:t>kiểu</a:t>
            </a:r>
            <a:r>
              <a:rPr lang="en-US" dirty="0">
                <a:latin typeface="Calibri"/>
                <a:cs typeface="Calibri"/>
              </a:rPr>
              <a:t> Tile </a:t>
            </a:r>
            <a:r>
              <a:rPr lang="en-US" dirty="0" err="1">
                <a:latin typeface="Calibri"/>
                <a:cs typeface="Calibri"/>
              </a:rPr>
              <a:t>thì</a:t>
            </a:r>
            <a:r>
              <a:rPr lang="en-US" dirty="0">
                <a:latin typeface="Calibri"/>
                <a:cs typeface="Calibri"/>
              </a:rPr>
              <a:t> </a:t>
            </a:r>
            <a:r>
              <a:rPr lang="en-US" dirty="0" err="1">
                <a:latin typeface="Calibri"/>
                <a:cs typeface="Calibri"/>
              </a:rPr>
              <a:t>cần</a:t>
            </a:r>
            <a:r>
              <a:rPr lang="en-US" dirty="0">
                <a:latin typeface="Calibri"/>
                <a:cs typeface="Calibri"/>
              </a:rPr>
              <a:t> </a:t>
            </a:r>
            <a:r>
              <a:rPr lang="en-US" dirty="0" err="1">
                <a:latin typeface="Calibri"/>
                <a:cs typeface="Calibri"/>
              </a:rPr>
              <a:t>phải</a:t>
            </a:r>
            <a:r>
              <a:rPr lang="en-US" dirty="0">
                <a:latin typeface="Calibri"/>
                <a:cs typeface="Calibri"/>
              </a:rPr>
              <a:t> </a:t>
            </a:r>
            <a:r>
              <a:rPr lang="en-US" dirty="0" err="1">
                <a:latin typeface="Calibri"/>
                <a:cs typeface="Calibri"/>
              </a:rPr>
              <a:t>vào</a:t>
            </a:r>
            <a:r>
              <a:rPr lang="en-US" dirty="0">
                <a:latin typeface="Calibri"/>
                <a:cs typeface="Calibri"/>
              </a:rPr>
              <a:t> </a:t>
            </a:r>
            <a:r>
              <a:rPr lang="en-US" dirty="0" err="1">
                <a:latin typeface="Calibri"/>
                <a:cs typeface="Calibri"/>
              </a:rPr>
              <a:t>cửa</a:t>
            </a:r>
            <a:r>
              <a:rPr lang="en-US" dirty="0">
                <a:latin typeface="Calibri"/>
                <a:cs typeface="Calibri"/>
              </a:rPr>
              <a:t> </a:t>
            </a:r>
            <a:r>
              <a:rPr lang="en-US" dirty="0" err="1">
                <a:latin typeface="Calibri"/>
                <a:cs typeface="Calibri"/>
              </a:rPr>
              <a:t>sổ</a:t>
            </a:r>
            <a:r>
              <a:rPr lang="en-US" dirty="0">
                <a:latin typeface="Calibri"/>
                <a:cs typeface="Calibri"/>
              </a:rPr>
              <a:t> Tile Palette </a:t>
            </a:r>
            <a:r>
              <a:rPr lang="en-US" dirty="0" err="1">
                <a:latin typeface="Calibri"/>
                <a:cs typeface="Calibri"/>
              </a:rPr>
              <a:t>để</a:t>
            </a:r>
            <a:r>
              <a:rPr lang="en-US" dirty="0">
                <a:latin typeface="Calibri"/>
                <a:cs typeface="Calibri"/>
              </a:rPr>
              <a:t> </a:t>
            </a:r>
            <a:r>
              <a:rPr lang="en-US" dirty="0" err="1">
                <a:latin typeface="Calibri"/>
                <a:cs typeface="Calibri"/>
              </a:rPr>
              <a:t>sử</a:t>
            </a:r>
            <a:r>
              <a:rPr lang="en-US" dirty="0">
                <a:latin typeface="Calibri"/>
                <a:cs typeface="Calibri"/>
              </a:rPr>
              <a:t> </a:t>
            </a:r>
            <a:r>
              <a:rPr lang="en-US" dirty="0" err="1">
                <a:latin typeface="Calibri"/>
                <a:cs typeface="Calibri"/>
              </a:rPr>
              <a:t>dụng</a:t>
            </a:r>
            <a:r>
              <a:rPr lang="en-US" dirty="0">
                <a:latin typeface="Calibri"/>
                <a:cs typeface="Calibri"/>
              </a:rPr>
              <a:t> (</a:t>
            </a:r>
            <a:r>
              <a:rPr lang="en-US" dirty="0" err="1">
                <a:latin typeface="Calibri"/>
                <a:cs typeface="Calibri"/>
              </a:rPr>
              <a:t>khi</a:t>
            </a:r>
            <a:r>
              <a:rPr lang="en-US" dirty="0">
                <a:latin typeface="Calibri"/>
                <a:cs typeface="Calibri"/>
              </a:rPr>
              <a:t> </a:t>
            </a:r>
            <a:r>
              <a:rPr lang="en-US" dirty="0" err="1">
                <a:latin typeface="Calibri"/>
                <a:cs typeface="Calibri"/>
              </a:rPr>
              <a:t>cần</a:t>
            </a:r>
            <a:r>
              <a:rPr lang="en-US" dirty="0">
                <a:latin typeface="Calibri"/>
                <a:cs typeface="Calibri"/>
              </a:rPr>
              <a:t>)</a:t>
            </a: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18</a:t>
            </a:fld>
            <a:endParaRPr lang="en-US"/>
          </a:p>
        </p:txBody>
      </p:sp>
    </p:spTree>
    <p:extLst>
      <p:ext uri="{BB962C8B-B14F-4D97-AF65-F5344CB8AC3E}">
        <p14:creationId xmlns:p14="http://schemas.microsoft.com/office/powerpoint/2010/main" val="271060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samples </a:t>
            </a:r>
            <a:r>
              <a:rPr lang="en-US" dirty="0" err="1"/>
              <a:t>là</a:t>
            </a:r>
            <a:r>
              <a:rPr lang="en-US" dirty="0"/>
              <a:t> </a:t>
            </a:r>
            <a:r>
              <a:rPr lang="en-US" dirty="0" err="1"/>
              <a:t>thứ</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tốc</a:t>
            </a:r>
            <a:r>
              <a:rPr lang="en-US" dirty="0"/>
              <a:t> </a:t>
            </a:r>
            <a:r>
              <a:rPr lang="en-US" dirty="0" err="1"/>
              <a:t>độ</a:t>
            </a:r>
            <a:r>
              <a:rPr lang="en-US" dirty="0"/>
              <a:t> </a:t>
            </a:r>
            <a:r>
              <a:rPr lang="en-US" dirty="0" err="1"/>
              <a:t>biến</a:t>
            </a:r>
            <a:r>
              <a:rPr lang="en-US" dirty="0"/>
              <a:t> </a:t>
            </a:r>
            <a:r>
              <a:rPr lang="en-US" dirty="0" err="1"/>
              <a:t>đổi</a:t>
            </a:r>
            <a:r>
              <a:rPr lang="en-US" dirty="0"/>
              <a:t> property </a:t>
            </a:r>
            <a:r>
              <a:rPr lang="en-US" dirty="0" err="1"/>
              <a:t>nhỏ</a:t>
            </a:r>
            <a:r>
              <a:rPr lang="en-US" dirty="0"/>
              <a:t> </a:t>
            </a:r>
            <a:r>
              <a:rPr lang="en-US" dirty="0" err="1"/>
              <a:t>nhất</a:t>
            </a:r>
            <a:r>
              <a:rPr lang="en-US" dirty="0"/>
              <a:t> </a:t>
            </a:r>
            <a:r>
              <a:rPr lang="en-US" dirty="0" err="1"/>
              <a:t>của</a:t>
            </a:r>
            <a:r>
              <a:rPr lang="en-US" dirty="0"/>
              <a:t> animation (</a:t>
            </a:r>
            <a:r>
              <a:rPr lang="en-US" dirty="0" err="1"/>
              <a:t>không</a:t>
            </a:r>
            <a:r>
              <a:rPr lang="en-US" dirty="0"/>
              <a:t> </a:t>
            </a:r>
            <a:r>
              <a:rPr lang="en-US" dirty="0" err="1"/>
              <a:t>phải</a:t>
            </a:r>
            <a:r>
              <a:rPr lang="en-US" dirty="0"/>
              <a:t> fps </a:t>
            </a:r>
            <a:r>
              <a:rPr lang="en-US" dirty="0" err="1"/>
              <a:t>của</a:t>
            </a:r>
            <a:r>
              <a:rPr lang="en-US" dirty="0"/>
              <a:t> game)</a:t>
            </a:r>
            <a:endParaRPr lang="vi-VN" dirty="0"/>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20</a:t>
            </a:fld>
            <a:endParaRPr lang="en-US"/>
          </a:p>
        </p:txBody>
      </p:sp>
    </p:spTree>
    <p:extLst>
      <p:ext uri="{BB962C8B-B14F-4D97-AF65-F5344CB8AC3E}">
        <p14:creationId xmlns:p14="http://schemas.microsoft.com/office/powerpoint/2010/main" val="152062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21</a:t>
            </a:fld>
            <a:endParaRPr lang="en-US"/>
          </a:p>
        </p:txBody>
      </p:sp>
    </p:spTree>
    <p:extLst>
      <p:ext uri="{BB962C8B-B14F-4D97-AF65-F5344CB8AC3E}">
        <p14:creationId xmlns:p14="http://schemas.microsoft.com/office/powerpoint/2010/main" val="164054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22</a:t>
            </a:fld>
            <a:endParaRPr lang="en-US"/>
          </a:p>
        </p:txBody>
      </p:sp>
    </p:spTree>
    <p:extLst>
      <p:ext uri="{BB962C8B-B14F-4D97-AF65-F5344CB8AC3E}">
        <p14:creationId xmlns:p14="http://schemas.microsoft.com/office/powerpoint/2010/main" val="106473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9BC2A478-430C-4F8E-9F70-EEDEB5AD608F}" type="slidenum">
              <a:rPr lang="en-US" smtClean="0"/>
              <a:t>23</a:t>
            </a:fld>
            <a:endParaRPr lang="en-US"/>
          </a:p>
        </p:txBody>
      </p:sp>
    </p:spTree>
    <p:extLst>
      <p:ext uri="{BB962C8B-B14F-4D97-AF65-F5344CB8AC3E}">
        <p14:creationId xmlns:p14="http://schemas.microsoft.com/office/powerpoint/2010/main" val="281070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04/12/2019</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04/12/2019</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04/12/2019</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04/12/2019</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04/12/2019</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04/12/2019</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04/12/2019</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nity.com/" TargetMode="External"/><Relationship Id="rId2" Type="http://schemas.openxmlformats.org/officeDocument/2006/relationships/hyperlink" Target="https://viblo.asia/p/gioi-thieu-ve-unity-engine-game-engine-pho-bien-nhat-hien-nay-V3m5WBj8lO7" TargetMode="External"/><Relationship Id="rId1" Type="http://schemas.openxmlformats.org/officeDocument/2006/relationships/slideLayout" Target="../slideLayouts/slideLayout2.xml"/><Relationship Id="rId4" Type="http://schemas.openxmlformats.org/officeDocument/2006/relationships/hyperlink" Target="https://en.wikipedia.org/wiki/Unity_(game_engine)"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052945" y="692872"/>
            <a:ext cx="9144000" cy="1769374"/>
          </a:xfrm>
        </p:spPr>
        <p:txBody>
          <a:bodyPr/>
          <a:lstStyle/>
          <a:p>
            <a:pPr algn="l"/>
            <a:r>
              <a:rPr lang="vi-VN" dirty="0">
                <a:latin typeface="Segoe UI" panose="020B0502040204020203" pitchFamily="34" charset="0"/>
                <a:ea typeface="+mj-lt"/>
                <a:cs typeface="Segoe UI" panose="020B0502040204020203" pitchFamily="34" charset="0"/>
              </a:rPr>
              <a:t>Lập trình game moblie 2D với Unity</a:t>
            </a:r>
            <a:endParaRPr lang="vi-VN" dirty="0">
              <a:latin typeface="Segoe UI" panose="020B0502040204020203" pitchFamily="34" charset="0"/>
              <a:cs typeface="Segoe UI" panose="020B0502040204020203" pitchFamily="34" charset="0"/>
            </a:endParaRPr>
          </a:p>
        </p:txBody>
      </p:sp>
      <p:sp>
        <p:nvSpPr>
          <p:cNvPr id="3" name="Tiêu đề phụ 2"/>
          <p:cNvSpPr>
            <a:spLocks noGrp="1"/>
          </p:cNvSpPr>
          <p:nvPr>
            <p:ph type="subTitle" idx="1"/>
          </p:nvPr>
        </p:nvSpPr>
        <p:spPr>
          <a:xfrm>
            <a:off x="6428507" y="3602038"/>
            <a:ext cx="4793674" cy="1842798"/>
          </a:xfrm>
        </p:spPr>
        <p:txBody>
          <a:bodyPr vert="horz" lIns="91440" tIns="45720" rIns="91440" bIns="45720" rtlCol="0" anchor="t">
            <a:normAutofit/>
          </a:bodyPr>
          <a:lstStyle/>
          <a:p>
            <a:pPr algn="l"/>
            <a:r>
              <a:rPr lang="vi-VN" dirty="0">
                <a:latin typeface="Segoe UI" panose="020B0502040204020203" pitchFamily="34" charset="0"/>
                <a:cs typeface="Segoe UI" panose="020B0502040204020203" pitchFamily="34" charset="0"/>
              </a:rPr>
              <a:t>Nhóm:</a:t>
            </a:r>
          </a:p>
          <a:p>
            <a:pPr marL="342900" indent="-342900" algn="l">
              <a:buFont typeface="Arial" panose="020B0604020202020204" pitchFamily="34" charset="0"/>
              <a:buChar char="•"/>
            </a:pPr>
            <a:r>
              <a:rPr lang="vi-VN" dirty="0">
                <a:latin typeface="Segoe UI" panose="020B0502040204020203" pitchFamily="34" charset="0"/>
                <a:cs typeface="Segoe UI" panose="020B0502040204020203" pitchFamily="34" charset="0"/>
              </a:rPr>
              <a:t>Nguyễn Du Lịch - 17520096</a:t>
            </a:r>
          </a:p>
          <a:p>
            <a:pPr marL="342900" indent="-342900" algn="l">
              <a:buFont typeface="Arial" panose="020B0604020202020204" pitchFamily="34" charset="0"/>
              <a:buChar char="•"/>
            </a:pPr>
            <a:r>
              <a:rPr lang="vi-VN" dirty="0">
                <a:latin typeface="Segoe UI" panose="020B0502040204020203" pitchFamily="34" charset="0"/>
                <a:cs typeface="Segoe UI" panose="020B0502040204020203" pitchFamily="34" charset="0"/>
              </a:rPr>
              <a:t>Vũ Tuấn Hải - 17520433</a:t>
            </a:r>
            <a:endParaRPr lang="vi-VN" dirty="0">
              <a:latin typeface="Segoe UI" panose="020B0502040204020203" pitchFamily="34" charset="0"/>
              <a:ea typeface="+mn-lt"/>
              <a:cs typeface="Segoe UI" panose="020B0502040204020203" pitchFamily="34" charset="0"/>
            </a:endParaRPr>
          </a:p>
          <a:p>
            <a:pPr marL="342900" indent="-342900" algn="l">
              <a:buFont typeface="Arial" panose="020B0604020202020204" pitchFamily="34" charset="0"/>
              <a:buChar char="•"/>
            </a:pPr>
            <a:r>
              <a:rPr lang="vi-VN" dirty="0">
                <a:latin typeface="Segoe UI" panose="020B0502040204020203" pitchFamily="34" charset="0"/>
                <a:cs typeface="Segoe UI" panose="020B0502040204020203" pitchFamily="34" charset="0"/>
              </a:rPr>
              <a:t>Nguyễn Duy Minh - 17520754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26" y="2939328"/>
            <a:ext cx="2784764" cy="2784764"/>
          </a:xfrm>
          <a:prstGeom prst="rect">
            <a:avLst/>
          </a:prstGeom>
        </p:spPr>
      </p:pic>
    </p:spTree>
    <p:extLst>
      <p:ext uri="{BB962C8B-B14F-4D97-AF65-F5344CB8AC3E}">
        <p14:creationId xmlns:p14="http://schemas.microsoft.com/office/powerpoint/2010/main" val="25679275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0032"/>
          </a:xfrm>
        </p:spPr>
      </p:pic>
      <p:sp>
        <p:nvSpPr>
          <p:cNvPr id="12" name="Rectangle 11"/>
          <p:cNvSpPr/>
          <p:nvPr/>
        </p:nvSpPr>
        <p:spPr>
          <a:xfrm>
            <a:off x="2408012" y="5770338"/>
            <a:ext cx="7143749" cy="584775"/>
          </a:xfrm>
          <a:prstGeom prst="rect">
            <a:avLst/>
          </a:prstGeom>
        </p:spPr>
        <p:txBody>
          <a:bodyPr wrap="square">
            <a:spAutoFit/>
          </a:bodyPr>
          <a:lstStyle/>
          <a:p>
            <a:pPr algn="ctr"/>
            <a:r>
              <a:rPr lang="en-US" sz="3200" dirty="0">
                <a:solidFill>
                  <a:schemeClr val="bg1"/>
                </a:solidFill>
                <a:latin typeface="Segoe UI" panose="020B0502040204020203" pitchFamily="34" charset="0"/>
                <a:ea typeface="+mn-lt"/>
                <a:cs typeface="Segoe UI" panose="020B0502040204020203" pitchFamily="34" charset="0"/>
              </a:rPr>
              <a:t>Version 5.5 2019</a:t>
            </a:r>
            <a:endParaRPr lang="en-US" sz="3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652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en-US" dirty="0">
                <a:solidFill>
                  <a:schemeClr val="bg1"/>
                </a:solidFill>
                <a:latin typeface="Segoe UI" panose="020B0502040204020203" pitchFamily="34" charset="0"/>
                <a:cs typeface="Segoe UI" panose="020B0502040204020203" pitchFamily="34" charset="0"/>
              </a:rPr>
              <a:t>3. </a:t>
            </a:r>
            <a:r>
              <a:rPr lang="en-US" dirty="0" err="1">
                <a:solidFill>
                  <a:schemeClr val="bg1"/>
                </a:solidFill>
                <a:latin typeface="Segoe UI" panose="020B0502040204020203" pitchFamily="34" charset="0"/>
                <a:cs typeface="Segoe UI" panose="020B0502040204020203" pitchFamily="34" charset="0"/>
              </a:rPr>
              <a:t>Thành</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phần</a:t>
            </a:r>
            <a:endParaRPr lang="vi-VN"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67026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791"/>
          </a:xfrm>
          <a:prstGeom prst="rect">
            <a:avLst/>
          </a:prstGeom>
        </p:spPr>
      </p:pic>
    </p:spTree>
    <p:extLst>
      <p:ext uri="{BB962C8B-B14F-4D97-AF65-F5344CB8AC3E}">
        <p14:creationId xmlns:p14="http://schemas.microsoft.com/office/powerpoint/2010/main" val="20434960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731A7E0-1D30-43C0-A51A-E8EA8B554E36}"/>
              </a:ext>
            </a:extLst>
          </p:cNvPr>
          <p:cNvSpPr>
            <a:spLocks noGrp="1"/>
          </p:cNvSpPr>
          <p:nvPr>
            <p:ph idx="1"/>
          </p:nvPr>
        </p:nvSpPr>
        <p:spPr>
          <a:xfrm>
            <a:off x="533400" y="1483814"/>
            <a:ext cx="5519057" cy="5103594"/>
          </a:xfrm>
        </p:spPr>
        <p:txBody>
          <a:bodyPr vert="horz" lIns="91440" tIns="45720" rIns="91440" bIns="45720" rtlCol="0" anchor="t">
            <a:normAutofit/>
          </a:bodyPr>
          <a:lstStyle/>
          <a:p>
            <a:pPr>
              <a:buFont typeface="Arial"/>
            </a:pPr>
            <a:r>
              <a:rPr lang="vi-VN" dirty="0">
                <a:latin typeface="Segoe UI" panose="020B0502040204020203" pitchFamily="34" charset="0"/>
                <a:ea typeface="+mn-lt"/>
                <a:cs typeface="Segoe UI" panose="020B0502040204020203" pitchFamily="34" charset="0"/>
              </a:rPr>
              <a:t>Tab hierarchy là nơi hiển thị các Game Object trong Sences hiện hành. Khi các đối tượng được thêm hoặc xóa trong Sences, tương ứng với các đối tượng đó trong cửa sổ Hierarchy.</a:t>
            </a:r>
          </a:p>
          <a:p>
            <a:pPr>
              <a:buFont typeface="Arial"/>
            </a:pPr>
            <a:r>
              <a:rPr lang="vi-VN" dirty="0">
                <a:latin typeface="Segoe UI" panose="020B0502040204020203" pitchFamily="34" charset="0"/>
                <a:ea typeface="+mn-lt"/>
                <a:cs typeface="Segoe UI" panose="020B0502040204020203" pitchFamily="34" charset="0"/>
              </a:rPr>
              <a:t>Hierarchy cũng có một thanh tìm kiếm giúp quản lý và thao tác với các Game Object hiệu quả hơn đặc biệt là với các dự án lớn.</a:t>
            </a:r>
          </a:p>
        </p:txBody>
      </p:sp>
      <p:sp>
        <p:nvSpPr>
          <p:cNvPr id="5" name="Rectangle 4"/>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3. 1. </a:t>
            </a:r>
            <a:r>
              <a:rPr lang="en-US" dirty="0" err="1">
                <a:solidFill>
                  <a:schemeClr val="bg1"/>
                </a:solidFill>
                <a:latin typeface="Segoe UI" panose="020B0502040204020203" pitchFamily="34" charset="0"/>
                <a:cs typeface="Segoe UI" panose="020B0502040204020203" pitchFamily="34" charset="0"/>
              </a:rPr>
              <a:t>Cửa</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sổ</a:t>
            </a:r>
            <a:r>
              <a:rPr lang="en-US" dirty="0">
                <a:solidFill>
                  <a:schemeClr val="bg1"/>
                </a:solidFill>
                <a:latin typeface="Segoe UI" panose="020B0502040204020203" pitchFamily="34" charset="0"/>
                <a:cs typeface="Segoe UI" panose="020B0502040204020203" pitchFamily="34" charset="0"/>
              </a:rPr>
              <a:t> Hierarchy </a:t>
            </a:r>
            <a:endParaRPr lang="vi-VN" dirty="0">
              <a:solidFill>
                <a:schemeClr val="bg1"/>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565" y="1483814"/>
            <a:ext cx="3760544" cy="5103594"/>
          </a:xfrm>
          <a:prstGeom prst="rect">
            <a:avLst/>
          </a:prstGeom>
        </p:spPr>
      </p:pic>
    </p:spTree>
    <p:extLst>
      <p:ext uri="{BB962C8B-B14F-4D97-AF65-F5344CB8AC3E}">
        <p14:creationId xmlns:p14="http://schemas.microsoft.com/office/powerpoint/2010/main" val="5502605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1C1DFE1-141A-4B56-8598-ED194178759A}"/>
              </a:ext>
            </a:extLst>
          </p:cNvPr>
          <p:cNvSpPr>
            <a:spLocks noGrp="1"/>
          </p:cNvSpPr>
          <p:nvPr>
            <p:ph idx="1"/>
          </p:nvPr>
        </p:nvSpPr>
        <p:spPr>
          <a:xfrm>
            <a:off x="655320" y="1657985"/>
            <a:ext cx="10515600" cy="1868986"/>
          </a:xfrm>
        </p:spPr>
        <p:txBody>
          <a:bodyPr vert="horz" lIns="91440" tIns="45720" rIns="91440" bIns="45720" rtlCol="0" anchor="t">
            <a:normAutofit/>
          </a:bodyPr>
          <a:lstStyle/>
          <a:p>
            <a:pPr marL="0" indent="0">
              <a:buNone/>
            </a:pPr>
            <a:r>
              <a:rPr lang="en-US" dirty="0">
                <a:latin typeface="Segoe UI" panose="020B0502040204020203" pitchFamily="34" charset="0"/>
                <a:ea typeface="+mn-lt"/>
                <a:cs typeface="Segoe UI" panose="020B0502040204020203" pitchFamily="34" charset="0"/>
              </a:rPr>
              <a:t>L</a:t>
            </a:r>
            <a:r>
              <a:rPr lang="vi-VN" dirty="0">
                <a:latin typeface="Segoe UI" panose="020B0502040204020203" pitchFamily="34" charset="0"/>
                <a:ea typeface="+mn-lt"/>
                <a:cs typeface="Segoe UI" panose="020B0502040204020203" pitchFamily="34" charset="0"/>
              </a:rPr>
              <a:t>à m</a:t>
            </a:r>
            <a:r>
              <a:rPr lang="en-US" dirty="0">
                <a:latin typeface="Segoe UI" panose="020B0502040204020203" pitchFamily="34" charset="0"/>
                <a:ea typeface="+mn-lt"/>
                <a:cs typeface="Segoe UI" panose="020B0502040204020203" pitchFamily="34" charset="0"/>
              </a:rPr>
              <a:t>à</a:t>
            </a:r>
            <a:r>
              <a:rPr lang="vi-VN" dirty="0">
                <a:latin typeface="Segoe UI" panose="020B0502040204020203" pitchFamily="34" charset="0"/>
                <a:ea typeface="+mn-lt"/>
                <a:cs typeface="Segoe UI" panose="020B0502040204020203" pitchFamily="34" charset="0"/>
              </a:rPr>
              <a:t>n hình demo Game, là góc nhìn từ camera trong game.</a:t>
            </a:r>
            <a:endParaRPr lang="vi-VN" dirty="0">
              <a:latin typeface="Segoe UI" panose="020B0502040204020203" pitchFamily="34" charset="0"/>
              <a:cs typeface="Segoe UI" panose="020B0502040204020203" pitchFamily="34" charset="0"/>
            </a:endParaRPr>
          </a:p>
          <a:p>
            <a:pPr marL="0" indent="0">
              <a:buNone/>
            </a:pPr>
            <a:r>
              <a:rPr lang="vi-VN" dirty="0">
                <a:latin typeface="Segoe UI" panose="020B0502040204020203" pitchFamily="34" charset="0"/>
                <a:ea typeface="+mn-lt"/>
                <a:cs typeface="Segoe UI" panose="020B0502040204020203" pitchFamily="34" charset="0"/>
              </a:rPr>
              <a:t>Thanh công cụ trong cửa sổ game cung cấp các tùy chỉnh về độ phân giải m</a:t>
            </a:r>
            <a:r>
              <a:rPr lang="en-US" dirty="0">
                <a:latin typeface="Segoe UI" panose="020B0502040204020203" pitchFamily="34" charset="0"/>
                <a:ea typeface="+mn-lt"/>
                <a:cs typeface="Segoe UI" panose="020B0502040204020203" pitchFamily="34" charset="0"/>
              </a:rPr>
              <a:t>à</a:t>
            </a:r>
            <a:r>
              <a:rPr lang="vi-VN" dirty="0">
                <a:latin typeface="Segoe UI" panose="020B0502040204020203" pitchFamily="34" charset="0"/>
                <a:ea typeface="+mn-lt"/>
                <a:cs typeface="Segoe UI" panose="020B0502040204020203" pitchFamily="34" charset="0"/>
              </a:rPr>
              <a:t>n hình, thông số (stats), gizmos, tùy chọn bật tắt các component...</a:t>
            </a:r>
            <a:endParaRPr lang="vi-VN" dirty="0">
              <a:latin typeface="Segoe UI" panose="020B0502040204020203" pitchFamily="34" charset="0"/>
              <a:cs typeface="Segoe UI" panose="020B0502040204020203" pitchFamily="34" charset="0"/>
            </a:endParaRPr>
          </a:p>
          <a:p>
            <a:endParaRPr lang="vi-VN"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3. 2 </a:t>
            </a:r>
            <a:r>
              <a:rPr lang="en-US" dirty="0" err="1">
                <a:solidFill>
                  <a:schemeClr val="bg1"/>
                </a:solidFill>
                <a:latin typeface="Segoe UI" panose="020B0502040204020203" pitchFamily="34" charset="0"/>
                <a:cs typeface="Segoe UI" panose="020B0502040204020203" pitchFamily="34" charset="0"/>
              </a:rPr>
              <a:t>Cửa</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sổ</a:t>
            </a:r>
            <a:r>
              <a:rPr lang="en-US" dirty="0">
                <a:solidFill>
                  <a:schemeClr val="bg1"/>
                </a:solidFill>
                <a:latin typeface="Segoe UI" panose="020B0502040204020203" pitchFamily="34" charset="0"/>
                <a:cs typeface="Segoe UI" panose="020B0502040204020203" pitchFamily="34" charset="0"/>
              </a:rPr>
              <a:t> Game</a:t>
            </a:r>
            <a:endParaRPr lang="vi-VN"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3526971"/>
            <a:ext cx="6977230" cy="3055722"/>
          </a:xfrm>
          <a:prstGeom prst="rect">
            <a:avLst/>
          </a:prstGeom>
        </p:spPr>
      </p:pic>
    </p:spTree>
    <p:extLst>
      <p:ext uri="{BB962C8B-B14F-4D97-AF65-F5344CB8AC3E}">
        <p14:creationId xmlns:p14="http://schemas.microsoft.com/office/powerpoint/2010/main" val="38870885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F92B30B-C04C-4C82-9532-ECA9111E0817}"/>
              </a:ext>
            </a:extLst>
          </p:cNvPr>
          <p:cNvSpPr>
            <a:spLocks noGrp="1"/>
          </p:cNvSpPr>
          <p:nvPr>
            <p:ph idx="1"/>
          </p:nvPr>
        </p:nvSpPr>
        <p:spPr>
          <a:xfrm>
            <a:off x="701040" y="1551305"/>
            <a:ext cx="7368903" cy="4351338"/>
          </a:xfrm>
        </p:spPr>
        <p:txBody>
          <a:bodyPr vert="horz" lIns="91440" tIns="45720" rIns="91440" bIns="45720" rtlCol="0" anchor="t">
            <a:normAutofit/>
          </a:bodyPr>
          <a:lstStyle/>
          <a:p>
            <a:pPr marL="0" indent="0">
              <a:buNone/>
            </a:pPr>
            <a:r>
              <a:rPr lang="vi-VN" dirty="0">
                <a:latin typeface="Segoe UI" panose="020B0502040204020203" pitchFamily="34" charset="0"/>
                <a:ea typeface="+mn-lt"/>
                <a:cs typeface="Segoe UI" panose="020B0502040204020203" pitchFamily="34" charset="0"/>
              </a:rPr>
              <a:t>Cửa sổ Inspector hiển thị chi tiết các thông tin về Game Object đang làm việc, những component được đính kèm và thuộc tính của</a:t>
            </a:r>
            <a:r>
              <a:rPr lang="en-US" dirty="0">
                <a:latin typeface="Segoe UI" panose="020B0502040204020203" pitchFamily="34" charset="0"/>
                <a:ea typeface="+mn-lt"/>
                <a:cs typeface="Segoe UI" panose="020B0502040204020203" pitchFamily="34" charset="0"/>
              </a:rPr>
              <a:t> object.</a:t>
            </a:r>
            <a:endParaRPr lang="vi-VN"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3. 3 </a:t>
            </a:r>
            <a:r>
              <a:rPr lang="en-US" dirty="0" err="1">
                <a:solidFill>
                  <a:schemeClr val="bg1"/>
                </a:solidFill>
                <a:latin typeface="Segoe UI" panose="020B0502040204020203" pitchFamily="34" charset="0"/>
                <a:cs typeface="Segoe UI" panose="020B0502040204020203" pitchFamily="34" charset="0"/>
              </a:rPr>
              <a:t>Cửa</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sổ</a:t>
            </a:r>
            <a:r>
              <a:rPr lang="en-US" dirty="0">
                <a:solidFill>
                  <a:schemeClr val="bg1"/>
                </a:solidFill>
                <a:latin typeface="Segoe UI" panose="020B0502040204020203" pitchFamily="34" charset="0"/>
                <a:cs typeface="Segoe UI" panose="020B0502040204020203" pitchFamily="34" charset="0"/>
              </a:rPr>
              <a:t> Inspector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714" y="1551305"/>
            <a:ext cx="1994395" cy="5028294"/>
          </a:xfrm>
          <a:prstGeom prst="rect">
            <a:avLst/>
          </a:prstGeom>
        </p:spPr>
      </p:pic>
    </p:spTree>
    <p:extLst>
      <p:ext uri="{BB962C8B-B14F-4D97-AF65-F5344CB8AC3E}">
        <p14:creationId xmlns:p14="http://schemas.microsoft.com/office/powerpoint/2010/main" val="3000352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533400" y="1506311"/>
            <a:ext cx="10515600" cy="5112203"/>
          </a:xfrm>
        </p:spPr>
        <p:txBody>
          <a:bodyPr vert="horz" lIns="91440" tIns="45720" rIns="91440" bIns="45720" rtlCol="0" anchor="t">
            <a:noAutofit/>
          </a:bodyPr>
          <a:lstStyle/>
          <a:p>
            <a:pPr>
              <a:buNone/>
            </a:pPr>
            <a:r>
              <a:rPr lang="vi-VN" sz="3200" b="1" dirty="0">
                <a:latin typeface="Segoe UI" panose="020B0502040204020203" pitchFamily="34" charset="0"/>
                <a:cs typeface="Segoe UI" panose="020B0502040204020203" pitchFamily="34" charset="0"/>
              </a:rPr>
              <a:t>1. </a:t>
            </a:r>
            <a:r>
              <a:rPr lang="vi-VN" sz="3200" b="1" dirty="0" err="1">
                <a:latin typeface="Segoe UI" panose="020B0502040204020203" pitchFamily="34" charset="0"/>
                <a:cs typeface="Segoe UI" panose="020B0502040204020203" pitchFamily="34" charset="0"/>
              </a:rPr>
              <a:t>GameObject</a:t>
            </a:r>
            <a:endParaRPr lang="vi-VN" sz="3200" b="1" dirty="0">
              <a:latin typeface="Segoe UI" panose="020B0502040204020203" pitchFamily="34" charset="0"/>
              <a:cs typeface="Segoe UI" panose="020B0502040204020203" pitchFamily="34" charset="0"/>
            </a:endParaRPr>
          </a:p>
          <a:p>
            <a:pPr marL="0" indent="0">
              <a:buNone/>
            </a:pPr>
            <a:r>
              <a:rPr lang="vi-VN" sz="3200" dirty="0" err="1">
                <a:latin typeface="Segoe UI" panose="020B0502040204020203" pitchFamily="34" charset="0"/>
                <a:cs typeface="Segoe UI" panose="020B0502040204020203" pitchFamily="34" charset="0"/>
              </a:rPr>
              <a:t>Chúng</a:t>
            </a:r>
            <a:r>
              <a:rPr lang="vi-VN" sz="3200" dirty="0">
                <a:latin typeface="Segoe UI" panose="020B0502040204020203" pitchFamily="34" charset="0"/>
                <a:cs typeface="Segoe UI" panose="020B0502040204020203" pitchFamily="34" charset="0"/>
              </a:rPr>
              <a:t> ta </a:t>
            </a:r>
            <a:r>
              <a:rPr lang="vi-VN" sz="3200" dirty="0" err="1">
                <a:latin typeface="Segoe UI" panose="020B0502040204020203" pitchFamily="34" charset="0"/>
                <a:cs typeface="Segoe UI" panose="020B0502040204020203" pitchFamily="34" charset="0"/>
              </a:rPr>
              <a:t>có</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thể</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dễ</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dàng</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tạo</a:t>
            </a:r>
            <a:r>
              <a:rPr lang="vi-VN" sz="3200" dirty="0">
                <a:latin typeface="Segoe UI" panose="020B0502040204020203" pitchFamily="34" charset="0"/>
                <a:cs typeface="Segoe UI" panose="020B0502040204020203" pitchFamily="34" charset="0"/>
              </a:rPr>
              <a:t> ta </a:t>
            </a:r>
            <a:r>
              <a:rPr lang="vi-VN" sz="3200" dirty="0" err="1">
                <a:latin typeface="Segoe UI" panose="020B0502040204020203" pitchFamily="34" charset="0"/>
                <a:cs typeface="Segoe UI" panose="020B0502040204020203" pitchFamily="34" charset="0"/>
              </a:rPr>
              <a:t>GameObject</a:t>
            </a:r>
            <a:r>
              <a:rPr lang="vi-VN" sz="3200" dirty="0">
                <a:latin typeface="Segoe UI" panose="020B0502040204020203" pitchFamily="34" charset="0"/>
                <a:cs typeface="Segoe UI" panose="020B0502040204020203" pitchFamily="34" charset="0"/>
              </a:rPr>
              <a:t> thông qua </a:t>
            </a:r>
            <a:r>
              <a:rPr lang="vi-VN" sz="3200" dirty="0" err="1">
                <a:latin typeface="Segoe UI" panose="020B0502040204020203" pitchFamily="34" charset="0"/>
                <a:cs typeface="Segoe UI" panose="020B0502040204020203" pitchFamily="34" charset="0"/>
              </a:rPr>
              <a:t>cửa</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sổ</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Inspector</a:t>
            </a:r>
            <a:r>
              <a:rPr lang="vi-VN" sz="3200" dirty="0">
                <a:latin typeface="Segoe UI" panose="020B0502040204020203" pitchFamily="34" charset="0"/>
                <a:cs typeface="Segoe UI" panose="020B0502040204020203" pitchFamily="34" charset="0"/>
              </a:rPr>
              <a:t>.</a:t>
            </a:r>
          </a:p>
          <a:p>
            <a:pPr marL="0" indent="0">
              <a:buNone/>
            </a:pPr>
            <a:r>
              <a:rPr lang="vi-VN" sz="3200" dirty="0" err="1">
                <a:latin typeface="Segoe UI" panose="020B0502040204020203" pitchFamily="34" charset="0"/>
                <a:cs typeface="Segoe UI" panose="020B0502040204020203" pitchFamily="34" charset="0"/>
              </a:rPr>
              <a:t>Các</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thuộc</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tính</a:t>
            </a:r>
            <a:r>
              <a:rPr lang="vi-VN" sz="3200" dirty="0">
                <a:latin typeface="Segoe UI" panose="020B0502040204020203" pitchFamily="34" charset="0"/>
                <a:cs typeface="Segoe UI" panose="020B0502040204020203" pitchFamily="34" charset="0"/>
              </a:rPr>
              <a:t> cơ </a:t>
            </a:r>
            <a:r>
              <a:rPr lang="vi-VN" sz="3200" dirty="0" err="1">
                <a:latin typeface="Segoe UI" panose="020B0502040204020203" pitchFamily="34" charset="0"/>
                <a:cs typeface="Segoe UI" panose="020B0502040204020203" pitchFamily="34" charset="0"/>
              </a:rPr>
              <a:t>bản</a:t>
            </a:r>
            <a:r>
              <a:rPr lang="vi-VN" sz="3200" dirty="0">
                <a:latin typeface="Segoe UI" panose="020B0502040204020203" pitchFamily="34" charset="0"/>
                <a:cs typeface="Segoe UI" panose="020B0502040204020203" pitchFamily="34" charset="0"/>
              </a:rPr>
              <a:t>:</a:t>
            </a:r>
          </a:p>
          <a:p>
            <a:pPr lvl="1"/>
            <a:r>
              <a:rPr lang="vi-VN" sz="3200" dirty="0" err="1">
                <a:latin typeface="Segoe UI" panose="020B0502040204020203" pitchFamily="34" charset="0"/>
                <a:ea typeface="+mn-lt"/>
                <a:cs typeface="Segoe UI" panose="020B0502040204020203" pitchFamily="34" charset="0"/>
              </a:rPr>
              <a:t>active</a:t>
            </a:r>
            <a:endParaRPr lang="vi-VN" sz="3200" dirty="0" err="1">
              <a:latin typeface="Segoe UI" panose="020B0502040204020203" pitchFamily="34" charset="0"/>
              <a:cs typeface="Segoe UI" panose="020B0502040204020203" pitchFamily="34" charset="0"/>
            </a:endParaRPr>
          </a:p>
          <a:p>
            <a:pPr lvl="1"/>
            <a:r>
              <a:rPr lang="vi-VN" sz="3200" dirty="0" err="1">
                <a:latin typeface="Segoe UI" panose="020B0502040204020203" pitchFamily="34" charset="0"/>
                <a:ea typeface="+mn-lt"/>
                <a:cs typeface="Segoe UI" panose="020B0502040204020203" pitchFamily="34" charset="0"/>
              </a:rPr>
              <a:t>isStatic</a:t>
            </a:r>
            <a:endParaRPr lang="vi-VN" sz="3200" dirty="0">
              <a:latin typeface="Segoe UI" panose="020B0502040204020203" pitchFamily="34" charset="0"/>
              <a:ea typeface="+mn-lt"/>
              <a:cs typeface="Segoe UI" panose="020B0502040204020203" pitchFamily="34" charset="0"/>
            </a:endParaRPr>
          </a:p>
          <a:p>
            <a:pPr lvl="1"/>
            <a:r>
              <a:rPr lang="vi-VN" sz="3200" dirty="0" err="1">
                <a:latin typeface="Segoe UI" panose="020B0502040204020203" pitchFamily="34" charset="0"/>
                <a:ea typeface="+mn-lt"/>
                <a:cs typeface="Segoe UI" panose="020B0502040204020203" pitchFamily="34" charset="0"/>
              </a:rPr>
              <a:t>tag</a:t>
            </a:r>
          </a:p>
          <a:p>
            <a:pPr lvl="1"/>
            <a:r>
              <a:rPr lang="en-US" sz="3200">
                <a:latin typeface="Segoe UI" panose="020B0502040204020203" pitchFamily="34" charset="0"/>
                <a:ea typeface="+mn-lt"/>
                <a:cs typeface="Segoe UI" panose="020B0502040204020203" pitchFamily="34" charset="0"/>
              </a:rPr>
              <a:t>…</a:t>
            </a:r>
            <a:endParaRPr lang="vi-VN" sz="3200" dirty="0">
              <a:latin typeface="Segoe UI" panose="020B0502040204020203" pitchFamily="34" charset="0"/>
              <a:ea typeface="+mn-lt"/>
              <a:cs typeface="Segoe UI" panose="020B0502040204020203" pitchFamily="34" charset="0"/>
            </a:endParaRPr>
          </a:p>
          <a:p>
            <a:pPr marL="0" indent="0">
              <a:buNone/>
            </a:pPr>
            <a:r>
              <a:rPr lang="vi-VN" sz="3200" dirty="0">
                <a:latin typeface="Segoe UI" panose="020B0502040204020203" pitchFamily="34" charset="0"/>
                <a:cs typeface="Segoe UI" panose="020B0502040204020203" pitchFamily="34" charset="0"/>
              </a:rPr>
              <a:t>GameObject có thể có </a:t>
            </a:r>
            <a:r>
              <a:rPr lang="vi-VN" sz="3200">
                <a:latin typeface="Segoe UI" panose="020B0502040204020203" pitchFamily="34" charset="0"/>
                <a:cs typeface="Segoe UI" panose="020B0502040204020203" pitchFamily="34" charset="0"/>
              </a:rPr>
              <a:t>nhiều compo</a:t>
            </a:r>
            <a:r>
              <a:rPr lang="en-US" sz="3200">
                <a:latin typeface="Segoe UI" panose="020B0502040204020203" pitchFamily="34" charset="0"/>
                <a:cs typeface="Segoe UI" panose="020B0502040204020203" pitchFamily="34" charset="0"/>
              </a:rPr>
              <a:t>m</a:t>
            </a:r>
            <a:r>
              <a:rPr lang="vi-VN" sz="3200">
                <a:latin typeface="Segoe UI" panose="020B0502040204020203" pitchFamily="34" charset="0"/>
                <a:cs typeface="Segoe UI" panose="020B0502040204020203" pitchFamily="34" charset="0"/>
              </a:rPr>
              <a:t>ents</a:t>
            </a:r>
            <a:r>
              <a:rPr lang="vi-VN" sz="3200" dirty="0">
                <a:latin typeface="Segoe UI" panose="020B0502040204020203" pitchFamily="34" charset="0"/>
                <a:cs typeface="Segoe UI" panose="020B0502040204020203" pitchFamily="34" charset="0"/>
              </a:rPr>
              <a:t> nhưng bắt buộc phải có compoment transform</a:t>
            </a:r>
            <a:r>
              <a:rPr lang="en-US" sz="3200" dirty="0">
                <a:latin typeface="Segoe UI" panose="020B0502040204020203" pitchFamily="34" charset="0"/>
                <a:cs typeface="Segoe UI" panose="020B0502040204020203" pitchFamily="34" charset="0"/>
              </a:rPr>
              <a:t>.</a:t>
            </a:r>
            <a:endParaRPr lang="vi-VN" sz="3200" dirty="0" err="1">
              <a:latin typeface="Segoe UI" panose="020B0502040204020203" pitchFamily="34" charset="0"/>
              <a:ea typeface="+mn-lt"/>
              <a:cs typeface="Segoe UI" panose="020B0502040204020203" pitchFamily="34" charset="0"/>
            </a:endParaRPr>
          </a:p>
          <a:p>
            <a:endParaRPr lang="vi-VN" sz="3200" dirty="0">
              <a:latin typeface="Segoe UI" panose="020B0502040204020203" pitchFamily="34" charset="0"/>
              <a:cs typeface="Segoe UI" panose="020B0502040204020203" pitchFamily="34" charset="0"/>
            </a:endParaRPr>
          </a:p>
          <a:p>
            <a:pPr lvl="1">
              <a:buFont typeface="Wingdings" panose="020B0604020202020204" pitchFamily="34" charset="0"/>
              <a:buChar char="§"/>
            </a:pPr>
            <a:endParaRPr lang="vi-VN"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4452781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2. Components</a:t>
            </a:r>
          </a:p>
          <a:p>
            <a:r>
              <a:rPr lang="vi-VN" sz="3200" dirty="0">
                <a:latin typeface="Segoe UI" panose="020B0502040204020203" pitchFamily="34" charset="0"/>
                <a:cs typeface="Segoe UI" panose="020B0502040204020203" pitchFamily="34" charset="0"/>
              </a:rPr>
              <a:t>Được ví như "ốc vít" của một GameObject</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Mỗi component mô tả thuộc tính hay hành vi tác động lên GameObject đó</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Thứ tự sắp xếp các component trong cùng GameObject khác nhau thì thứ tự áp dụng cũng khác nhau</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20002150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3. </a:t>
            </a:r>
            <a:r>
              <a:rPr lang="vi-VN" sz="3200" b="1" dirty="0" err="1">
                <a:latin typeface="Segoe UI" panose="020B0502040204020203" pitchFamily="34" charset="0"/>
                <a:cs typeface="Segoe UI" panose="020B0502040204020203" pitchFamily="34" charset="0"/>
              </a:rPr>
              <a:t>Sprite</a:t>
            </a:r>
            <a:endParaRPr lang="en-US" sz="3200" b="1" dirty="0" err="1">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Thuộc kiểu asset trong Unity</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Là một đối tượng đồ họa 2D</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Có </a:t>
            </a:r>
            <a:r>
              <a:rPr lang="en-US" sz="3200" dirty="0" err="1">
                <a:latin typeface="Segoe UI" panose="020B0502040204020203" pitchFamily="34" charset="0"/>
                <a:cs typeface="Segoe UI" panose="020B0502040204020203" pitchFamily="34" charset="0"/>
              </a:rPr>
              <a:t>ba</a:t>
            </a:r>
            <a:r>
              <a:rPr lang="vi-VN" sz="3200" dirty="0">
                <a:latin typeface="Segoe UI" panose="020B0502040204020203" pitchFamily="34" charset="0"/>
                <a:cs typeface="Segoe UI" panose="020B0502040204020203" pitchFamily="34" charset="0"/>
              </a:rPr>
              <a:t> kiểu import chính</a:t>
            </a:r>
            <a:r>
              <a:rPr lang="en-US" sz="3200" dirty="0">
                <a:latin typeface="Segoe UI" panose="020B0502040204020203" pitchFamily="34" charset="0"/>
                <a:cs typeface="Segoe UI" panose="020B0502040204020203" pitchFamily="34" charset="0"/>
              </a:rPr>
              <a:t>:</a:t>
            </a:r>
            <a:endParaRPr lang="vi-VN" sz="3200" dirty="0" err="1">
              <a:latin typeface="Segoe UI" panose="020B0502040204020203" pitchFamily="34" charset="0"/>
              <a:cs typeface="Segoe UI" panose="020B0502040204020203" pitchFamily="34" charset="0"/>
            </a:endParaRPr>
          </a:p>
          <a:p>
            <a:pPr lvl="1"/>
            <a:r>
              <a:rPr lang="vi-VN" sz="3200" dirty="0">
                <a:latin typeface="Segoe UI" panose="020B0502040204020203" pitchFamily="34" charset="0"/>
                <a:cs typeface="Segoe UI" panose="020B0502040204020203" pitchFamily="34" charset="0"/>
              </a:rPr>
              <a:t>Single </a:t>
            </a:r>
          </a:p>
          <a:p>
            <a:pPr lvl="1"/>
            <a:r>
              <a:rPr lang="vi-VN" sz="3200" dirty="0" err="1">
                <a:latin typeface="Segoe UI" panose="020B0502040204020203" pitchFamily="34" charset="0"/>
                <a:cs typeface="Segoe UI" panose="020B0502040204020203" pitchFamily="34" charset="0"/>
              </a:rPr>
              <a:t>Multiple</a:t>
            </a:r>
          </a:p>
          <a:p>
            <a:pPr lvl="1"/>
            <a:r>
              <a:rPr lang="vi-VN" sz="3200" dirty="0">
                <a:latin typeface="Segoe UI" panose="020B0502040204020203" pitchFamily="34" charset="0"/>
                <a:cs typeface="Segoe UI" panose="020B0502040204020203" pitchFamily="34" charset="0"/>
              </a:rPr>
              <a:t>Tile</a:t>
            </a:r>
          </a:p>
          <a:p>
            <a:pPr marL="0" indent="0">
              <a:buNone/>
            </a:pPr>
            <a:endParaRPr lang="vi-VN"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26843047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4. </a:t>
            </a:r>
            <a:r>
              <a:rPr lang="vi-VN" sz="3200" b="1" dirty="0" err="1">
                <a:latin typeface="Segoe UI" panose="020B0502040204020203" pitchFamily="34" charset="0"/>
                <a:cs typeface="Segoe UI" panose="020B0502040204020203" pitchFamily="34" charset="0"/>
              </a:rPr>
              <a:t>Animation</a:t>
            </a:r>
            <a:endParaRPr lang="vi-VN" sz="3200" b="1" dirty="0">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một</a:t>
            </a:r>
            <a:r>
              <a:rPr lang="en-US"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component</a:t>
            </a:r>
            <a:r>
              <a:rPr lang="vi-VN" sz="3200" dirty="0">
                <a:latin typeface="Segoe UI" panose="020B0502040204020203" pitchFamily="34" charset="0"/>
                <a:cs typeface="Segoe UI" panose="020B0502040204020203" pitchFamily="34" charset="0"/>
              </a:rPr>
              <a:t> nên </a:t>
            </a:r>
            <a:r>
              <a:rPr lang="vi-VN" sz="3200" dirty="0" err="1">
                <a:latin typeface="Segoe UI" panose="020B0502040204020203" pitchFamily="34" charset="0"/>
                <a:cs typeface="Segoe UI" panose="020B0502040204020203" pitchFamily="34" charset="0"/>
              </a:rPr>
              <a:t>bắt</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buộc</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phải</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gắn</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vào</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một</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GameObject</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nào</a:t>
            </a:r>
            <a:r>
              <a:rPr lang="vi-VN"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đó</a:t>
            </a:r>
            <a:r>
              <a:rPr lang="en-US" sz="3200" dirty="0">
                <a:latin typeface="Segoe UI" panose="020B0502040204020203" pitchFamily="34" charset="0"/>
                <a:cs typeface="Segoe UI" panose="020B0502040204020203" pitchFamily="34" charset="0"/>
              </a:rPr>
              <a:t> </a:t>
            </a:r>
          </a:p>
          <a:p>
            <a:r>
              <a:rPr lang="en-US" sz="3200" dirty="0" err="1">
                <a:latin typeface="Segoe UI" panose="020B0502040204020203" pitchFamily="34" charset="0"/>
                <a:cs typeface="Segoe UI" panose="020B0502040204020203" pitchFamily="34" charset="0"/>
              </a:rPr>
              <a:t>Điều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khiển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a:t>
            </a:r>
            <a:r>
              <a:rPr lang="en-US" sz="3200" dirty="0">
                <a:latin typeface="Segoe UI" panose="020B0502040204020203" pitchFamily="34" charset="0"/>
                <a:cs typeface="Segoe UI" panose="020B0502040204020203" pitchFamily="34" charset="0"/>
              </a:rPr>
              <a:t> </a:t>
            </a:r>
            <a:r>
              <a:rPr lang="vi-VN" sz="3200" dirty="0" err="1">
                <a:latin typeface="Segoe UI" panose="020B0502040204020203" pitchFamily="34" charset="0"/>
                <a:cs typeface="Segoe UI" panose="020B0502040204020203" pitchFamily="34" charset="0"/>
              </a:rPr>
              <a:t>component</a:t>
            </a:r>
            <a:r>
              <a:rPr lang="vi-VN" sz="3200" dirty="0">
                <a:latin typeface="Segoe UI" panose="020B0502040204020203" pitchFamily="34" charset="0"/>
                <a:cs typeface="Segoe UI" panose="020B0502040204020203" pitchFamily="34" charset="0"/>
              </a:rPr>
              <a:t> chung </a:t>
            </a:r>
            <a:r>
              <a:rPr lang="vi-VN" sz="3200" dirty="0" err="1">
                <a:latin typeface="Segoe UI" panose="020B0502040204020203" pitchFamily="34" charset="0"/>
                <a:cs typeface="Segoe UI" panose="020B0502040204020203" pitchFamily="34" charset="0"/>
              </a:rPr>
              <a:t>GameObject</a:t>
            </a:r>
            <a:endParaRPr lang="en-US" sz="3200" dirty="0" err="1">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Cần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xác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định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chính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xác</a:t>
            </a:r>
            <a:r>
              <a:rPr lang="en-US" sz="3200" dirty="0">
                <a:latin typeface="Segoe UI" panose="020B0502040204020203" pitchFamily="34" charset="0"/>
                <a:cs typeface="Segoe UI" panose="020B0502040204020203" pitchFamily="34" charset="0"/>
              </a:rPr>
              <a:t> property </a:t>
            </a:r>
            <a:r>
              <a:rPr lang="en-US" sz="3200" dirty="0" err="1">
                <a:latin typeface="Segoe UI" panose="020B0502040204020203" pitchFamily="34" charset="0"/>
                <a:cs typeface="Segoe UI" panose="020B0502040204020203" pitchFamily="34" charset="0"/>
              </a:rPr>
              <a:t>nào</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thay</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đổi</a:t>
            </a: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30234257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vi-VN" dirty="0">
                <a:solidFill>
                  <a:schemeClr val="bg1"/>
                </a:solidFill>
                <a:latin typeface="Segoe UI" panose="020B0502040204020203" pitchFamily="34" charset="0"/>
                <a:cs typeface="Segoe UI" panose="020B0502040204020203" pitchFamily="34" charset="0"/>
              </a:rPr>
              <a:t>1. Giới thiệu</a:t>
            </a:r>
          </a:p>
        </p:txBody>
      </p:sp>
    </p:spTree>
    <p:extLst>
      <p:ext uri="{BB962C8B-B14F-4D97-AF65-F5344CB8AC3E}">
        <p14:creationId xmlns:p14="http://schemas.microsoft.com/office/powerpoint/2010/main" val="335877717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5. </a:t>
            </a:r>
            <a:r>
              <a:rPr lang="vi-VN" sz="3200" b="1" dirty="0" err="1">
                <a:latin typeface="Segoe UI" panose="020B0502040204020203" pitchFamily="34" charset="0"/>
                <a:cs typeface="Segoe UI" panose="020B0502040204020203" pitchFamily="34" charset="0"/>
              </a:rPr>
              <a:t>Key</a:t>
            </a:r>
            <a:r>
              <a:rPr lang="vi-VN" sz="3200" b="1" dirty="0">
                <a:latin typeface="Segoe UI" panose="020B0502040204020203" pitchFamily="34" charset="0"/>
                <a:cs typeface="Segoe UI" panose="020B0502040204020203" pitchFamily="34" charset="0"/>
              </a:rPr>
              <a:t> </a:t>
            </a:r>
            <a:r>
              <a:rPr lang="vi-VN" sz="3200" b="1" dirty="0" err="1">
                <a:latin typeface="Segoe UI" panose="020B0502040204020203" pitchFamily="34" charset="0"/>
                <a:cs typeface="Segoe UI" panose="020B0502040204020203" pitchFamily="34" charset="0"/>
              </a:rPr>
              <a:t>frame</a:t>
            </a:r>
            <a:endParaRPr lang="en-US" sz="3200" b="1" dirty="0">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Có</a:t>
            </a:r>
            <a:r>
              <a:rPr lang="en-US" sz="3200" dirty="0">
                <a:latin typeface="Segoe UI" panose="020B0502040204020203" pitchFamily="34" charset="0"/>
                <a:cs typeface="Segoe UI" panose="020B0502040204020203" pitchFamily="34" charset="0"/>
              </a:rPr>
              <a:t> samples </a:t>
            </a:r>
            <a:r>
              <a:rPr lang="en-US" sz="3200" dirty="0" err="1">
                <a:latin typeface="Segoe UI" panose="020B0502040204020203" pitchFamily="34" charset="0"/>
                <a:cs typeface="Segoe UI" panose="020B0502040204020203" pitchFamily="34" charset="0"/>
              </a:rPr>
              <a:t>riêng</a:t>
            </a:r>
            <a:r>
              <a:rPr lang="en-US" sz="3200" dirty="0">
                <a:latin typeface="Segoe UI" panose="020B0502040204020203" pitchFamily="34" charset="0"/>
                <a:cs typeface="Segoe UI" panose="020B0502040204020203" pitchFamily="34" charset="0"/>
              </a:rPr>
              <a:t>.</a:t>
            </a: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công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cụ</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xác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định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phạm</a:t>
            </a:r>
            <a:r>
              <a:rPr lang="en-US" sz="3200" dirty="0">
                <a:latin typeface="Segoe UI" panose="020B0502040204020203" pitchFamily="34" charset="0"/>
                <a:cs typeface="Segoe UI" panose="020B0502040204020203" pitchFamily="34" charset="0"/>
              </a:rPr>
              <a:t> vi, </a:t>
            </a:r>
            <a:r>
              <a:rPr lang="en-US" sz="3200" dirty="0" err="1">
                <a:latin typeface="Segoe UI" panose="020B0502040204020203" pitchFamily="34" charset="0"/>
                <a:cs typeface="Segoe UI" panose="020B0502040204020203" pitchFamily="34" charset="0"/>
              </a:rPr>
              <a:t>cách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và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giá</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trị</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mà</a:t>
            </a:r>
            <a:r>
              <a:rPr lang="en-US" sz="3200" dirty="0">
                <a:latin typeface="Segoe UI" panose="020B0502040204020203" pitchFamily="34" charset="0"/>
                <a:cs typeface="Segoe UI" panose="020B0502040204020203" pitchFamily="34" charset="0"/>
              </a:rPr>
              <a:t> property </a:t>
            </a:r>
            <a:r>
              <a:rPr lang="en-US" sz="3200" dirty="0" err="1">
                <a:latin typeface="Segoe UI" panose="020B0502040204020203" pitchFamily="34" charset="0"/>
                <a:cs typeface="Segoe UI" panose="020B0502040204020203" pitchFamily="34" charset="0"/>
              </a:rPr>
              <a:t>biến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đổi</a:t>
            </a:r>
            <a:r>
              <a:rPr lang="en-US" sz="3200" dirty="0">
                <a:latin typeface="Segoe UI" panose="020B0502040204020203" pitchFamily="34" charset="0"/>
                <a:cs typeface="Segoe UI" panose="020B0502040204020203" pitchFamily="34" charset="0"/>
              </a:rPr>
              <a:t>.</a:t>
            </a: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304769304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6. </a:t>
            </a:r>
            <a:r>
              <a:rPr lang="vi-VN" sz="3200" b="1" dirty="0" err="1">
                <a:latin typeface="Segoe UI" panose="020B0502040204020203" pitchFamily="34" charset="0"/>
                <a:cs typeface="Segoe UI" panose="020B0502040204020203" pitchFamily="34" charset="0"/>
              </a:rPr>
              <a:t>Prefab</a:t>
            </a:r>
            <a:endParaRPr lang="en-US" sz="3200" b="1" dirty="0" err="1">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Lưu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trữ</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GameObject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nhằm</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mục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đính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tái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sử</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dụng</a:t>
            </a:r>
            <a:r>
              <a:rPr lang="en-US" sz="3200" dirty="0">
                <a:latin typeface="Segoe UI" panose="020B0502040204020203" pitchFamily="34" charset="0"/>
                <a:cs typeface="Segoe UI" panose="020B0502040204020203" pitchFamily="34" charset="0"/>
              </a:rPr>
              <a:t>.</a:t>
            </a:r>
          </a:p>
          <a:p>
            <a:r>
              <a:rPr lang="en-US" sz="3200" dirty="0" err="1">
                <a:latin typeface="Segoe UI" panose="020B0502040204020203" pitchFamily="34" charset="0"/>
                <a:cs typeface="Segoe UI" panose="020B0502040204020203" pitchFamily="34" charset="0"/>
              </a:rPr>
              <a:t>Tạo</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bằng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kéo</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thả</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một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GameObject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từ</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cửa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sổ</a:t>
            </a:r>
            <a:r>
              <a:rPr lang="en-US" sz="3200" dirty="0">
                <a:latin typeface="Segoe UI" panose="020B0502040204020203" pitchFamily="34" charset="0"/>
                <a:cs typeface="Segoe UI" panose="020B0502040204020203" pitchFamily="34" charset="0"/>
              </a:rPr>
              <a:t> Hierarchy </a:t>
            </a:r>
            <a:r>
              <a:rPr lang="en-US" sz="3200" dirty="0" err="1">
                <a:latin typeface="Segoe UI" panose="020B0502040204020203" pitchFamily="34" charset="0"/>
                <a:cs typeface="Segoe UI" panose="020B0502040204020203" pitchFamily="34" charset="0"/>
              </a:rPr>
              <a:t>vào</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cửa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sổ</a:t>
            </a:r>
            <a:r>
              <a:rPr lang="en-US" sz="3200" dirty="0">
                <a:latin typeface="Segoe UI" panose="020B0502040204020203" pitchFamily="34" charset="0"/>
                <a:cs typeface="Segoe UI" panose="020B0502040204020203" pitchFamily="34" charset="0"/>
              </a:rPr>
              <a:t> Project.</a:t>
            </a:r>
          </a:p>
          <a:p>
            <a:r>
              <a:rPr lang="vi-VN" sz="3200" dirty="0">
                <a:latin typeface="Segoe UI" panose="020B0502040204020203" pitchFamily="34" charset="0"/>
                <a:cs typeface="Segoe UI" panose="020B0502040204020203" pitchFamily="34" charset="0"/>
              </a:rPr>
              <a:t>Khi sửa components hay property của Prefab, tất cả các GameObject tương ứng sẽ thay đổi theo</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a:p>
            <a:r>
              <a:rPr lang="vi-VN" sz="3200" dirty="0">
                <a:latin typeface="Segoe UI" panose="020B0502040204020203" pitchFamily="34" charset="0"/>
                <a:cs typeface="Segoe UI" panose="020B0502040204020203" pitchFamily="34" charset="0"/>
              </a:rPr>
              <a:t>Khi sửa components hay property của GameObject, các chỉnh sửa này sẽ độc lập với prefab</a:t>
            </a:r>
            <a:r>
              <a:rPr lang="en-US" sz="3200" dirty="0">
                <a:latin typeface="Segoe UI" panose="020B0502040204020203" pitchFamily="34" charset="0"/>
                <a:cs typeface="Segoe UI" panose="020B0502040204020203" pitchFamily="34" charset="0"/>
              </a:rPr>
              <a:t>.</a:t>
            </a:r>
            <a:endParaRPr lang="vi-VN"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19534547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7. </a:t>
            </a:r>
            <a:r>
              <a:rPr lang="vi-VN" sz="3200" b="1" dirty="0" err="1">
                <a:latin typeface="Segoe UI" panose="020B0502040204020203" pitchFamily="34" charset="0"/>
                <a:cs typeface="Segoe UI" panose="020B0502040204020203" pitchFamily="34" charset="0"/>
              </a:rPr>
              <a:t>Sounds</a:t>
            </a:r>
            <a:endParaRPr lang="en-US" sz="3200" b="1" dirty="0" err="1">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279552434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8. </a:t>
            </a:r>
            <a:r>
              <a:rPr lang="vi-VN" sz="3200" b="1" dirty="0" err="1">
                <a:latin typeface="Segoe UI" panose="020B0502040204020203" pitchFamily="34" charset="0"/>
                <a:cs typeface="Segoe UI" panose="020B0502040204020203" pitchFamily="34" charset="0"/>
              </a:rPr>
              <a:t>Scripts</a:t>
            </a:r>
            <a:endParaRPr lang="en-US" sz="3200" b="1" dirty="0" err="1">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component </a:t>
            </a:r>
            <a:r>
              <a:rPr lang="en-US" sz="3200" dirty="0" err="1">
                <a:latin typeface="Segoe UI" panose="020B0502040204020203" pitchFamily="34" charset="0"/>
                <a:cs typeface="Segoe UI" panose="020B0502040204020203" pitchFamily="34" charset="0"/>
              </a:rPr>
              <a:t>người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dùng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tự</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định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nghĩa</a:t>
            </a:r>
            <a:r>
              <a:rPr lang="en-US" sz="3200" dirty="0">
                <a:latin typeface="Segoe UI" panose="020B0502040204020203" pitchFamily="34" charset="0"/>
                <a:cs typeface="Segoe UI" panose="020B0502040204020203" pitchFamily="34" charset="0"/>
              </a:rPr>
              <a:t>.</a:t>
            </a:r>
          </a:p>
          <a:p>
            <a:r>
              <a:rPr lang="en-US" sz="3200" dirty="0" err="1">
                <a:latin typeface="Segoe UI" panose="020B0502040204020203" pitchFamily="34" charset="0"/>
                <a:cs typeface="Segoe UI" panose="020B0502040204020203" pitchFamily="34" charset="0"/>
              </a:rPr>
              <a:t>Kế</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thừa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từ</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ea typeface="+mn-lt"/>
                <a:cs typeface="Segoe UI" panose="020B0502040204020203" pitchFamily="34" charset="0"/>
              </a:rPr>
              <a:t>MonoBehaviour</a:t>
            </a:r>
            <a:r>
              <a:rPr lang="en-US" sz="3200" dirty="0">
                <a:latin typeface="Segoe UI" panose="020B0502040204020203" pitchFamily="34" charset="0"/>
                <a:ea typeface="+mn-lt"/>
                <a:cs typeface="Segoe UI" panose="020B0502040204020203" pitchFamily="34" charset="0"/>
              </a:rPr>
              <a:t>.</a:t>
            </a:r>
          </a:p>
          <a:p>
            <a:r>
              <a:rPr lang="en-US" sz="3200" dirty="0" err="1">
                <a:latin typeface="Segoe UI" panose="020B0502040204020203" pitchFamily="34" charset="0"/>
                <a:cs typeface="Segoe UI" panose="020B0502040204020203" pitchFamily="34" charset="0"/>
              </a:rPr>
              <a:t>Điều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khiển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thông</a:t>
            </a:r>
            <a:r>
              <a:rPr lang="en-US" sz="3200" dirty="0">
                <a:latin typeface="Segoe UI" panose="020B0502040204020203" pitchFamily="34" charset="0"/>
                <a:cs typeface="Segoe UI" panose="020B0502040204020203" pitchFamily="34" charset="0"/>
              </a:rPr>
              <a:t> qua code.</a:t>
            </a:r>
          </a:p>
          <a:p>
            <a:r>
              <a:rPr lang="en-US" sz="3200" dirty="0" err="1">
                <a:latin typeface="Segoe UI" panose="020B0502040204020203" pitchFamily="34" charset="0"/>
                <a:cs typeface="Segoe UI" panose="020B0502040204020203" pitchFamily="34" charset="0"/>
              </a:rPr>
              <a:t>Có</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hỗ</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trợ</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điều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khiển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luồng</a:t>
            </a:r>
            <a:r>
              <a:rPr lang="en-US" sz="3200" dirty="0">
                <a:latin typeface="Segoe UI" panose="020B0502040204020203" pitchFamily="34" charset="0"/>
                <a:cs typeface="Segoe UI" panose="020B0502040204020203" pitchFamily="34" charset="0"/>
              </a:rPr>
              <a:t>/</a:t>
            </a:r>
            <a:r>
              <a:rPr lang="en-US" sz="3200" dirty="0" err="1">
                <a:latin typeface="Segoe UI" panose="020B0502040204020203" pitchFamily="34" charset="0"/>
                <a:cs typeface="Segoe UI" panose="020B0502040204020203" pitchFamily="34" charset="0"/>
              </a:rPr>
              <a:t>sự</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kiện</a:t>
            </a:r>
            <a:r>
              <a:rPr lang="en-US" sz="3200" dirty="0">
                <a:latin typeface="Segoe UI" panose="020B0502040204020203" pitchFamily="34" charset="0"/>
                <a:cs typeface="Segoe UI" panose="020B0502040204020203" pitchFamily="34" charset="0"/>
              </a:rPr>
              <a:t>.</a:t>
            </a:r>
          </a:p>
          <a:p>
            <a:endParaRPr lang="en-US"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402653897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9. </a:t>
            </a:r>
            <a:r>
              <a:rPr lang="vi-VN" sz="3200" b="1" dirty="0" err="1">
                <a:latin typeface="Segoe UI" panose="020B0502040204020203" pitchFamily="34" charset="0"/>
                <a:cs typeface="Segoe UI" panose="020B0502040204020203" pitchFamily="34" charset="0"/>
              </a:rPr>
              <a:t>Scenes</a:t>
            </a:r>
            <a:endParaRPr lang="en-US" sz="3200" b="1" dirty="0" err="1">
              <a:latin typeface="Segoe UI" panose="020B0502040204020203" pitchFamily="34" charset="0"/>
              <a:cs typeface="Segoe UI" panose="020B0502040204020203" pitchFamily="34" charset="0"/>
            </a:endParaRPr>
          </a:p>
          <a:p>
            <a:r>
              <a:rPr lang="en-US" sz="3200" dirty="0" err="1">
                <a:latin typeface="Segoe UI" panose="020B0502040204020203" pitchFamily="34" charset="0"/>
                <a:cs typeface="Segoe UI" panose="020B0502040204020203" pitchFamily="34" charset="0"/>
              </a:rPr>
              <a:t>Chứa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a:t>
            </a:r>
            <a:r>
              <a:rPr lang="en-US" sz="3200" dirty="0">
                <a:latin typeface="Segoe UI" panose="020B0502040204020203" pitchFamily="34" charset="0"/>
                <a:cs typeface="Segoe UI" panose="020B0502040204020203" pitchFamily="34" charset="0"/>
              </a:rPr>
              <a:t> bao </a:t>
            </a:r>
            <a:r>
              <a:rPr lang="en-US" sz="3200" dirty="0" err="1">
                <a:latin typeface="Segoe UI" panose="020B0502040204020203" pitchFamily="34" charset="0"/>
                <a:cs typeface="Segoe UI" panose="020B0502040204020203" pitchFamily="34" charset="0"/>
              </a:rPr>
              <a:t>gồm</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cả</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môi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trường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lẫn</a:t>
            </a:r>
            <a:r>
              <a:rPr lang="en-US" sz="3200" dirty="0">
                <a:latin typeface="Segoe UI" panose="020B0502040204020203" pitchFamily="34" charset="0"/>
                <a:cs typeface="Segoe UI" panose="020B0502040204020203" pitchFamily="34" charset="0"/>
              </a:rPr>
              <a:t> menu </a:t>
            </a:r>
            <a:r>
              <a:rPr lang="en-US" sz="3200" dirty="0" err="1">
                <a:latin typeface="Segoe UI" panose="020B0502040204020203" pitchFamily="34" charset="0"/>
                <a:cs typeface="Segoe UI" panose="020B0502040204020203" pitchFamily="34" charset="0"/>
              </a:rPr>
              <a:t>của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một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cảnh</a:t>
            </a:r>
            <a:r>
              <a:rPr lang="en-US" sz="3200" dirty="0">
                <a:latin typeface="Segoe UI" panose="020B0502040204020203" pitchFamily="34" charset="0"/>
                <a:cs typeface="Segoe UI" panose="020B0502040204020203" pitchFamily="34" charset="0"/>
              </a:rPr>
              <a:t> game.</a:t>
            </a:r>
          </a:p>
          <a:p>
            <a:r>
              <a:rPr lang="en-US" sz="3200" dirty="0" err="1">
                <a:latin typeface="Segoe UI" panose="020B0502040204020203" pitchFamily="34" charset="0"/>
                <a:cs typeface="Segoe UI" panose="020B0502040204020203" pitchFamily="34" charset="0"/>
              </a:rPr>
              <a:t>Bắt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buộc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chứa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ít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nhất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một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có</a:t>
            </a:r>
            <a:r>
              <a:rPr lang="en-US" sz="3200" dirty="0">
                <a:latin typeface="Segoe UI" panose="020B0502040204020203" pitchFamily="34" charset="0"/>
                <a:cs typeface="Segoe UI" panose="020B0502040204020203" pitchFamily="34" charset="0"/>
              </a:rPr>
              <a:t> component Camera.</a:t>
            </a:r>
          </a:p>
          <a:p>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a:t>
            </a:r>
            <a:r>
              <a:rPr lang="en-US" sz="3200" dirty="0">
                <a:latin typeface="Segoe UI" panose="020B0502040204020203" pitchFamily="34" charset="0"/>
                <a:cs typeface="Segoe UI" panose="020B0502040204020203" pitchFamily="34" charset="0"/>
              </a:rPr>
              <a:t> ta </a:t>
            </a:r>
            <a:r>
              <a:rPr lang="en-US" sz="3200" dirty="0" err="1">
                <a:latin typeface="Segoe UI" panose="020B0502040204020203" pitchFamily="34" charset="0"/>
                <a:cs typeface="Segoe UI" panose="020B0502040204020203" pitchFamily="34" charset="0"/>
              </a:rPr>
              <a:t>xây</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dựng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tại</a:t>
            </a:r>
            <a:r>
              <a:rPr lang="en-US" sz="3200" dirty="0">
                <a:latin typeface="Segoe UI" panose="020B0502040204020203" pitchFamily="34" charset="0"/>
                <a:cs typeface="Segoe UI" panose="020B0502040204020203" pitchFamily="34" charset="0"/>
              </a:rPr>
              <a:t> scene </a:t>
            </a:r>
            <a:r>
              <a:rPr lang="en-US" sz="3200" dirty="0" err="1">
                <a:latin typeface="Segoe UI" panose="020B0502040204020203" pitchFamily="34" charset="0"/>
                <a:cs typeface="Segoe UI" panose="020B0502040204020203" pitchFamily="34" charset="0"/>
              </a:rPr>
              <a:t>sẽ</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thông</a:t>
            </a:r>
            <a:r>
              <a:rPr lang="en-US" sz="3200" dirty="0">
                <a:latin typeface="Segoe UI" panose="020B0502040204020203" pitchFamily="34" charset="0"/>
                <a:cs typeface="Segoe UI" panose="020B0502040204020203" pitchFamily="34" charset="0"/>
              </a:rPr>
              <a:t> qua camera </a:t>
            </a:r>
            <a:r>
              <a:rPr lang="en-US" sz="3200" dirty="0" err="1">
                <a:latin typeface="Segoe UI" panose="020B0502040204020203" pitchFamily="34" charset="0"/>
                <a:cs typeface="Segoe UI" panose="020B0502040204020203" pitchFamily="34" charset="0"/>
              </a:rPr>
              <a:t>này</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hiển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thị</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lên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cửa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sổ</a:t>
            </a:r>
            <a:r>
              <a:rPr lang="en-US" sz="3200" dirty="0">
                <a:latin typeface="Segoe UI" panose="020B0502040204020203" pitchFamily="34" charset="0"/>
                <a:cs typeface="Segoe UI" panose="020B0502040204020203" pitchFamily="34" charset="0"/>
              </a:rPr>
              <a:t> game.</a:t>
            </a: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4759580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10. </a:t>
            </a:r>
            <a:r>
              <a:rPr lang="vi-VN" sz="3200" b="1" dirty="0" err="1">
                <a:latin typeface="Segoe UI" panose="020B0502040204020203" pitchFamily="34" charset="0"/>
                <a:cs typeface="Segoe UI" panose="020B0502040204020203" pitchFamily="34" charset="0"/>
              </a:rPr>
              <a:t>Assets</a:t>
            </a: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cách</a:t>
            </a:r>
            <a:r>
              <a:rPr lang="en-US" sz="3200" dirty="0">
                <a:latin typeface="Segoe UI" panose="020B0502040204020203" pitchFamily="34" charset="0"/>
                <a:cs typeface="Segoe UI" panose="020B0502040204020203" pitchFamily="34" charset="0"/>
              </a:rPr>
              <a:t> Unity </a:t>
            </a:r>
            <a:r>
              <a:rPr lang="en-US" sz="3200" dirty="0" err="1">
                <a:latin typeface="Segoe UI" panose="020B0502040204020203" pitchFamily="34" charset="0"/>
                <a:cs typeface="Segoe UI" panose="020B0502040204020203" pitchFamily="34" charset="0"/>
              </a:rPr>
              <a:t>gọi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tài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nguyên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như</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hình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ảnh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âm</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thanh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hiệu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ứng</a:t>
            </a:r>
            <a:r>
              <a:rPr lang="en-US" sz="3200" dirty="0">
                <a:latin typeface="Segoe UI" panose="020B0502040204020203" pitchFamily="34" charset="0"/>
                <a:cs typeface="Segoe UI" panose="020B0502040204020203" pitchFamily="34" charset="0"/>
              </a:rPr>
              <a:t>, … </a:t>
            </a:r>
            <a:r>
              <a:rPr lang="en-US" sz="3200" dirty="0" err="1">
                <a:latin typeface="Segoe UI" panose="020B0502040204020203" pitchFamily="34" charset="0"/>
                <a:cs typeface="Segoe UI" panose="020B0502040204020203" pitchFamily="34" charset="0"/>
              </a:rPr>
              <a:t>của</a:t>
            </a:r>
            <a:r>
              <a:rPr lang="en-US" sz="3200" dirty="0">
                <a:latin typeface="Segoe UI" panose="020B0502040204020203" pitchFamily="34" charset="0"/>
                <a:cs typeface="Segoe UI" panose="020B0502040204020203" pitchFamily="34" charset="0"/>
              </a:rPr>
              <a:t> game.</a:t>
            </a:r>
          </a:p>
          <a:p>
            <a:r>
              <a:rPr lang="en-US" sz="3200" dirty="0" err="1">
                <a:latin typeface="Segoe UI" panose="020B0502040204020203" pitchFamily="34" charset="0"/>
                <a:cs typeface="Segoe UI" panose="020B0502040204020203" pitchFamily="34" charset="0"/>
              </a:rPr>
              <a:t>Chứa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tài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nguyên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mà</a:t>
            </a:r>
            <a:r>
              <a:rPr lang="en-US" sz="3200" dirty="0">
                <a:latin typeface="Segoe UI" panose="020B0502040204020203" pitchFamily="34" charset="0"/>
                <a:cs typeface="Segoe UI" panose="020B0502040204020203" pitchFamily="34" charset="0"/>
              </a:rPr>
              <a:t> game </a:t>
            </a:r>
            <a:r>
              <a:rPr lang="en-US" sz="3200" dirty="0" err="1">
                <a:latin typeface="Segoe UI" panose="020B0502040204020203" pitchFamily="34" charset="0"/>
                <a:cs typeface="Segoe UI" panose="020B0502040204020203" pitchFamily="34" charset="0"/>
              </a:rPr>
              <a:t>cần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và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cài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đặt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cũng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như</a:t>
            </a:r>
            <a:r>
              <a:rPr lang="en-US" sz="3200" dirty="0">
                <a:latin typeface="Segoe UI" panose="020B0502040204020203" pitchFamily="34" charset="0"/>
                <a:cs typeface="Segoe UI" panose="020B0502040204020203" pitchFamily="34" charset="0"/>
              </a:rPr>
              <a:t> script </a:t>
            </a:r>
            <a:r>
              <a:rPr lang="en-US" sz="3200" dirty="0" err="1">
                <a:latin typeface="Segoe UI" panose="020B0502040204020203" pitchFamily="34" charset="0"/>
                <a:cs typeface="Segoe UI" panose="020B0502040204020203" pitchFamily="34" charset="0"/>
              </a:rPr>
              <a:t>người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dùng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tự</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định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nghĩa</a:t>
            </a:r>
            <a:r>
              <a:rPr lang="en-US" sz="3200" dirty="0">
                <a:latin typeface="Segoe UI" panose="020B0502040204020203" pitchFamily="34" charset="0"/>
                <a:cs typeface="Segoe UI" panose="020B0502040204020203" pitchFamily="34" charset="0"/>
              </a:rPr>
              <a:t>.</a:t>
            </a:r>
          </a:p>
          <a:p>
            <a:r>
              <a:rPr lang="en-US" sz="3200" dirty="0" err="1">
                <a:latin typeface="Segoe UI" panose="020B0502040204020203" pitchFamily="34" charset="0"/>
                <a:cs typeface="Segoe UI" panose="020B0502040204020203" pitchFamily="34" charset="0"/>
              </a:rPr>
              <a:t>Nên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tổ</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chức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dạng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cây</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thư</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mục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để</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quản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lý</a:t>
            </a:r>
            <a:r>
              <a:rPr lang="en-US" sz="3200" dirty="0">
                <a:latin typeface="Segoe UI" panose="020B0502040204020203" pitchFamily="34" charset="0"/>
                <a:cs typeface="Segoe UI" panose="020B0502040204020203" pitchFamily="34" charset="0"/>
              </a:rPr>
              <a:t> import/export.</a:t>
            </a:r>
          </a:p>
          <a:p>
            <a:endParaRPr lang="en-US"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363475968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11. Camera</a:t>
            </a: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component </a:t>
            </a:r>
            <a:r>
              <a:rPr lang="en-US" sz="3200" dirty="0" err="1">
                <a:latin typeface="Segoe UI" panose="020B0502040204020203" pitchFamily="34" charset="0"/>
                <a:cs typeface="Segoe UI" panose="020B0502040204020203" pitchFamily="34" charset="0"/>
              </a:rPr>
              <a:t>không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thể</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thiếu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của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mỗi</a:t>
            </a:r>
            <a:r>
              <a:rPr lang="en-US" sz="3200" dirty="0">
                <a:latin typeface="Segoe UI" panose="020B0502040204020203" pitchFamily="34" charset="0"/>
                <a:cs typeface="Segoe UI" panose="020B0502040204020203" pitchFamily="34" charset="0"/>
              </a:rPr>
              <a:t> scene.</a:t>
            </a:r>
          </a:p>
          <a:p>
            <a:r>
              <a:rPr lang="en-US" sz="3200" dirty="0" err="1">
                <a:latin typeface="Segoe UI" panose="020B0502040204020203" pitchFamily="34" charset="0"/>
                <a:cs typeface="Segoe UI" panose="020B0502040204020203" pitchFamily="34" charset="0"/>
              </a:rPr>
              <a:t>Có</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thể</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có</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nhiều</a:t>
            </a:r>
            <a:r>
              <a:rPr lang="en-US" sz="3200" dirty="0">
                <a:latin typeface="Segoe UI" panose="020B0502040204020203" pitchFamily="34" charset="0"/>
                <a:cs typeface="Segoe UI" panose="020B0502040204020203" pitchFamily="34" charset="0"/>
              </a:rPr>
              <a:t> camera.</a:t>
            </a:r>
          </a:p>
          <a:p>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quyết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định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phạm</a:t>
            </a:r>
            <a:r>
              <a:rPr lang="en-US" sz="3200" dirty="0">
                <a:latin typeface="Segoe UI" panose="020B0502040204020203" pitchFamily="34" charset="0"/>
                <a:cs typeface="Segoe UI" panose="020B0502040204020203" pitchFamily="34" charset="0"/>
              </a:rPr>
              <a:t> vi </a:t>
            </a:r>
            <a:r>
              <a:rPr lang="en-US" sz="3200" dirty="0" err="1">
                <a:latin typeface="Segoe UI" panose="020B0502040204020203" pitchFamily="34" charset="0"/>
                <a:cs typeface="Segoe UI" panose="020B0502040204020203" pitchFamily="34" charset="0"/>
              </a:rPr>
              <a:t>cũng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như</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thức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các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GameObject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trên</a:t>
            </a:r>
            <a:r>
              <a:rPr lang="en-US" sz="3200" dirty="0">
                <a:latin typeface="Segoe UI" panose="020B0502040204020203" pitchFamily="34" charset="0"/>
                <a:cs typeface="Segoe UI" panose="020B0502040204020203" pitchFamily="34" charset="0"/>
              </a:rPr>
              <a:t> scene </a:t>
            </a:r>
            <a:r>
              <a:rPr lang="en-US" sz="3200" dirty="0" err="1">
                <a:latin typeface="Segoe UI" panose="020B0502040204020203" pitchFamily="34" charset="0"/>
                <a:cs typeface="Segoe UI" panose="020B0502040204020203" pitchFamily="34" charset="0"/>
              </a:rPr>
              <a:t>hiển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thị</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khi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chơi</a:t>
            </a:r>
            <a:r>
              <a:rPr lang="en-US" sz="3200" dirty="0">
                <a:latin typeface="Segoe UI" panose="020B0502040204020203" pitchFamily="34" charset="0"/>
                <a:cs typeface="Segoe UI" panose="020B0502040204020203" pitchFamily="34" charset="0"/>
              </a:rPr>
              <a:t> game.</a:t>
            </a:r>
          </a:p>
          <a:p>
            <a:endParaRPr lang="en-US"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33620731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BE5B43A-A631-4066-ABCB-077FE6DEBA5E}"/>
              </a:ext>
            </a:extLst>
          </p:cNvPr>
          <p:cNvSpPr>
            <a:spLocks noGrp="1"/>
          </p:cNvSpPr>
          <p:nvPr>
            <p:ph idx="1"/>
          </p:nvPr>
        </p:nvSpPr>
        <p:spPr>
          <a:xfrm>
            <a:off x="664028" y="1651453"/>
            <a:ext cx="10515600" cy="4589689"/>
          </a:xfrm>
        </p:spPr>
        <p:txBody>
          <a:bodyPr vert="horz" lIns="91440" tIns="45720" rIns="91440" bIns="45720" rtlCol="0" anchor="t">
            <a:normAutofit/>
          </a:bodyPr>
          <a:lstStyle/>
          <a:p>
            <a:pPr>
              <a:buNone/>
            </a:pPr>
            <a:r>
              <a:rPr lang="vi-VN" sz="3200" b="1" dirty="0">
                <a:latin typeface="Segoe UI" panose="020B0502040204020203" pitchFamily="34" charset="0"/>
                <a:cs typeface="Segoe UI" panose="020B0502040204020203" pitchFamily="34" charset="0"/>
              </a:rPr>
              <a:t>12. </a:t>
            </a:r>
            <a:r>
              <a:rPr lang="vi-VN" sz="3200" b="1" dirty="0" err="1">
                <a:latin typeface="Segoe UI" panose="020B0502040204020203" pitchFamily="34" charset="0"/>
                <a:cs typeface="Segoe UI" panose="020B0502040204020203" pitchFamily="34" charset="0"/>
              </a:rPr>
              <a:t>Transform</a:t>
            </a:r>
          </a:p>
          <a:p>
            <a:pPr marL="0" indent="0">
              <a:buNone/>
            </a:pPr>
            <a:r>
              <a:rPr lang="en-US" sz="3200" dirty="0" err="1">
                <a:latin typeface="Segoe UI" panose="020B0502040204020203" pitchFamily="34" charset="0"/>
                <a:cs typeface="Segoe UI" panose="020B0502040204020203" pitchFamily="34" charset="0"/>
              </a:rPr>
              <a:t>Là</a:t>
            </a:r>
            <a:r>
              <a:rPr lang="en-US" sz="3200" dirty="0">
                <a:latin typeface="Segoe UI" panose="020B0502040204020203" pitchFamily="34" charset="0"/>
                <a:cs typeface="Segoe UI" panose="020B0502040204020203" pitchFamily="34" charset="0"/>
              </a:rPr>
              <a:t> component </a:t>
            </a:r>
            <a:r>
              <a:rPr lang="en-US" sz="3200" dirty="0" err="1">
                <a:latin typeface="Segoe UI" panose="020B0502040204020203" pitchFamily="34" charset="0"/>
                <a:cs typeface="Segoe UI" panose="020B0502040204020203" pitchFamily="34" charset="0"/>
              </a:rPr>
              <a:t>không</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thể</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thiếu</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của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mỗi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GameObject</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và</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chứa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ba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thuộc</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tính</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cơ</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bản</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của</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mọi</a:t>
            </a:r>
            <a:r>
              <a:rPr lang="en-US" sz="3200" dirty="0">
                <a:latin typeface="Segoe UI" panose="020B0502040204020203" pitchFamily="34" charset="0"/>
                <a:cs typeface="Segoe UI" panose="020B0502040204020203" pitchFamily="34" charset="0"/>
              </a:rPr>
              <a:t> </a:t>
            </a:r>
            <a:r>
              <a:rPr lang="en-US" sz="3200" dirty="0" err="1">
                <a:latin typeface="Segoe UI" panose="020B0502040204020203" pitchFamily="34" charset="0"/>
                <a:cs typeface="Segoe UI" panose="020B0502040204020203" pitchFamily="34" charset="0"/>
              </a:rPr>
              <a:t>GameObject</a:t>
            </a:r>
            <a:r>
              <a:rPr lang="en-US" sz="3200" dirty="0">
                <a:latin typeface="Segoe UI" panose="020B0502040204020203" pitchFamily="34" charset="0"/>
                <a:cs typeface="Segoe UI" panose="020B0502040204020203" pitchFamily="34" charset="0"/>
              </a:rPr>
              <a:t>:</a:t>
            </a:r>
          </a:p>
          <a:p>
            <a:pPr lvl="1"/>
            <a:r>
              <a:rPr lang="en-US" sz="3200" dirty="0">
                <a:latin typeface="Segoe UI" panose="020B0502040204020203" pitchFamily="34" charset="0"/>
                <a:cs typeface="Segoe UI" panose="020B0502040204020203" pitchFamily="34" charset="0"/>
              </a:rPr>
              <a:t>Position</a:t>
            </a:r>
          </a:p>
          <a:p>
            <a:pPr lvl="1"/>
            <a:r>
              <a:rPr lang="en-US" sz="3200" dirty="0">
                <a:latin typeface="Segoe UI" panose="020B0502040204020203" pitchFamily="34" charset="0"/>
                <a:cs typeface="Segoe UI" panose="020B0502040204020203" pitchFamily="34" charset="0"/>
              </a:rPr>
              <a:t>Rotation</a:t>
            </a:r>
          </a:p>
          <a:p>
            <a:pPr lvl="1"/>
            <a:r>
              <a:rPr lang="en-US" sz="3200" dirty="0">
                <a:latin typeface="Segoe UI" panose="020B0502040204020203" pitchFamily="34" charset="0"/>
                <a:cs typeface="Segoe UI" panose="020B0502040204020203" pitchFamily="34" charset="0"/>
              </a:rPr>
              <a:t>Scale</a:t>
            </a:r>
          </a:p>
          <a:p>
            <a:endParaRPr lang="en-US" sz="3200" dirty="0">
              <a:latin typeface="Segoe UI" panose="020B0502040204020203" pitchFamily="34" charset="0"/>
              <a:cs typeface="Segoe UI" panose="020B0502040204020203" pitchFamily="34" charset="0"/>
            </a:endParaRPr>
          </a:p>
        </p:txBody>
      </p:sp>
      <p:sp>
        <p:nvSpPr>
          <p:cNvPr id="4" name="Rectangle 3"/>
          <p:cNvSpPr/>
          <p:nvPr/>
        </p:nvSpPr>
        <p:spPr>
          <a:xfrm>
            <a:off x="0" y="-3048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3. 4 Object</a:t>
            </a:r>
          </a:p>
        </p:txBody>
      </p:sp>
    </p:spTree>
    <p:extLst>
      <p:ext uri="{BB962C8B-B14F-4D97-AF65-F5344CB8AC3E}">
        <p14:creationId xmlns:p14="http://schemas.microsoft.com/office/powerpoint/2010/main" val="19092929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en-US" dirty="0">
                <a:solidFill>
                  <a:schemeClr val="bg1"/>
                </a:solidFill>
                <a:latin typeface="Segoe UI" panose="020B0502040204020203" pitchFamily="34" charset="0"/>
                <a:cs typeface="Segoe UI" panose="020B0502040204020203" pitchFamily="34" charset="0"/>
              </a:rPr>
              <a:t>4. </a:t>
            </a:r>
            <a:r>
              <a:rPr lang="en-US" dirty="0" err="1">
                <a:solidFill>
                  <a:schemeClr val="bg1"/>
                </a:solidFill>
                <a:latin typeface="Segoe UI" panose="020B0502040204020203" pitchFamily="34" charset="0"/>
                <a:cs typeface="Segoe UI" panose="020B0502040204020203" pitchFamily="34" charset="0"/>
              </a:rPr>
              <a:t>Ưu</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điểm</a:t>
            </a:r>
            <a:endParaRPr lang="vi-VN"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132005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1"/>
            <a:ext cx="10515600" cy="1191490"/>
          </a:xfrm>
        </p:spPr>
        <p:txBody>
          <a:bodyPr/>
          <a:lstStyle/>
          <a:p>
            <a:r>
              <a:rPr lang="en-US" dirty="0">
                <a:solidFill>
                  <a:schemeClr val="bg1"/>
                </a:solidFill>
                <a:latin typeface="Segoe UI" panose="020B0502040204020203" pitchFamily="34" charset="0"/>
                <a:cs typeface="Segoe UI" panose="020B0502040204020203" pitchFamily="34" charset="0"/>
              </a:rPr>
              <a:t>4. </a:t>
            </a:r>
            <a:r>
              <a:rPr lang="en-US" dirty="0" err="1">
                <a:solidFill>
                  <a:schemeClr val="bg1"/>
                </a:solidFill>
                <a:latin typeface="Segoe UI" panose="020B0502040204020203" pitchFamily="34" charset="0"/>
                <a:cs typeface="Segoe UI" panose="020B0502040204020203" pitchFamily="34" charset="0"/>
              </a:rPr>
              <a:t>Ưu</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điểm</a:t>
            </a:r>
            <a:endParaRPr lang="vi-VN" dirty="0">
              <a:solidFill>
                <a:schemeClr val="bg1"/>
              </a:solidFill>
              <a:latin typeface="Segoe UI" panose="020B0502040204020203" pitchFamily="34" charset="0"/>
              <a:cs typeface="Segoe UI" panose="020B0502040204020203" pitchFamily="34" charset="0"/>
            </a:endParaRPr>
          </a:p>
        </p:txBody>
      </p:sp>
      <p:sp>
        <p:nvSpPr>
          <p:cNvPr id="7" name="Oval 6"/>
          <p:cNvSpPr/>
          <p:nvPr/>
        </p:nvSpPr>
        <p:spPr>
          <a:xfrm>
            <a:off x="939717" y="2828468"/>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Arial"/>
                <a:cs typeface="Arial"/>
              </a:rPr>
              <a:t>Hỗ</a:t>
            </a:r>
            <a:r>
              <a:rPr lang="en-US" sz="2800" dirty="0">
                <a:solidFill>
                  <a:schemeClr val="tx1"/>
                </a:solidFill>
                <a:latin typeface="Arial"/>
                <a:cs typeface="Arial"/>
              </a:rPr>
              <a:t> </a:t>
            </a:r>
            <a:r>
              <a:rPr lang="en-US" sz="2800" dirty="0" err="1">
                <a:solidFill>
                  <a:schemeClr val="tx1"/>
                </a:solidFill>
                <a:latin typeface="Arial"/>
                <a:cs typeface="Arial"/>
              </a:rPr>
              <a:t>trợ</a:t>
            </a:r>
            <a:r>
              <a:rPr lang="en-US" sz="2800" dirty="0">
                <a:solidFill>
                  <a:schemeClr val="tx1"/>
                </a:solidFill>
                <a:latin typeface="Arial"/>
                <a:cs typeface="Arial"/>
              </a:rPr>
              <a:t> </a:t>
            </a:r>
            <a:r>
              <a:rPr lang="en-US" sz="2800" dirty="0" err="1">
                <a:solidFill>
                  <a:schemeClr val="tx1"/>
                </a:solidFill>
                <a:latin typeface="Arial"/>
                <a:cs typeface="Arial"/>
              </a:rPr>
              <a:t>tốt</a:t>
            </a:r>
            <a:endParaRPr lang="en-US" sz="2800" dirty="0">
              <a:solidFill>
                <a:schemeClr val="tx1"/>
              </a:solidFill>
              <a:latin typeface="Arial"/>
              <a:cs typeface="Arial"/>
            </a:endParaRPr>
          </a:p>
        </p:txBody>
      </p:sp>
      <p:sp>
        <p:nvSpPr>
          <p:cNvPr id="8" name="Oval 7"/>
          <p:cNvSpPr/>
          <p:nvPr/>
        </p:nvSpPr>
        <p:spPr>
          <a:xfrm>
            <a:off x="8545471" y="2828466"/>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ea typeface="+mn-lt"/>
                <a:cs typeface="+mn-lt"/>
              </a:rPr>
              <a:t>Tính kinh tế</a:t>
            </a:r>
            <a:endParaRPr lang="en-US" sz="2800" dirty="0">
              <a:solidFill>
                <a:schemeClr val="tx1"/>
              </a:solidFill>
              <a:latin typeface="Arial"/>
              <a:cs typeface="Arial"/>
            </a:endParaRPr>
          </a:p>
        </p:txBody>
      </p:sp>
      <p:sp>
        <p:nvSpPr>
          <p:cNvPr id="9" name="Oval 8"/>
          <p:cNvSpPr/>
          <p:nvPr/>
        </p:nvSpPr>
        <p:spPr>
          <a:xfrm>
            <a:off x="3474968" y="2828466"/>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ea typeface="+mn-lt"/>
                <a:cs typeface="+mn-lt"/>
              </a:rPr>
              <a:t>Đ</a:t>
            </a:r>
            <a:r>
              <a:rPr lang="vi-VN" sz="2800" dirty="0">
                <a:solidFill>
                  <a:schemeClr val="tx1"/>
                </a:solidFill>
                <a:ea typeface="+mn-lt"/>
                <a:cs typeface="+mn-lt"/>
              </a:rPr>
              <a:t>a nền tảng</a:t>
            </a:r>
            <a:endParaRPr lang="en-US" sz="2800" dirty="0">
              <a:solidFill>
                <a:schemeClr val="tx1"/>
              </a:solidFill>
              <a:ea typeface="+mn-lt"/>
              <a:cs typeface="+mn-lt"/>
            </a:endParaRPr>
          </a:p>
        </p:txBody>
      </p:sp>
      <p:sp>
        <p:nvSpPr>
          <p:cNvPr id="10" name="Oval 9"/>
          <p:cNvSpPr/>
          <p:nvPr/>
        </p:nvSpPr>
        <p:spPr>
          <a:xfrm>
            <a:off x="6010219" y="2828467"/>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ea typeface="+mn-lt"/>
                <a:cs typeface="+mn-lt"/>
              </a:rPr>
              <a:t>Dễ sử dụng</a:t>
            </a:r>
            <a:endParaRPr lang="en-US" sz="2800" dirty="0">
              <a:solidFill>
                <a:schemeClr val="tx1"/>
              </a:solidFill>
              <a:ea typeface="+mn-lt"/>
              <a:cs typeface="+mn-lt"/>
            </a:endParaRPr>
          </a:p>
        </p:txBody>
      </p:sp>
    </p:spTree>
    <p:extLst>
      <p:ext uri="{BB962C8B-B14F-4D97-AF65-F5344CB8AC3E}">
        <p14:creationId xmlns:p14="http://schemas.microsoft.com/office/powerpoint/2010/main" val="237068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1"/>
            <a:ext cx="10515600" cy="1191490"/>
          </a:xfrm>
        </p:spPr>
        <p:txBody>
          <a:bodyPr/>
          <a:lstStyle/>
          <a:p>
            <a:r>
              <a:rPr lang="vi-VN" dirty="0">
                <a:solidFill>
                  <a:schemeClr val="bg1"/>
                </a:solidFill>
                <a:latin typeface="Segoe UI" panose="020B0502040204020203" pitchFamily="34" charset="0"/>
                <a:cs typeface="Segoe UI" panose="020B0502040204020203" pitchFamily="34" charset="0"/>
              </a:rPr>
              <a:t>1. Giới thiệu</a:t>
            </a:r>
          </a:p>
        </p:txBody>
      </p:sp>
      <p:sp>
        <p:nvSpPr>
          <p:cNvPr id="3" name="Chỗ dành sẵn cho Nội dung 2">
            <a:extLst>
              <a:ext uri="{FF2B5EF4-FFF2-40B4-BE49-F238E27FC236}">
                <a16:creationId xmlns:a16="http://schemas.microsoft.com/office/drawing/2014/main" id="{11F1F4B9-446B-47C7-9AE0-31202E752389}"/>
              </a:ext>
            </a:extLst>
          </p:cNvPr>
          <p:cNvSpPr>
            <a:spLocks noGrp="1"/>
          </p:cNvSpPr>
          <p:nvPr>
            <p:ph idx="1"/>
          </p:nvPr>
        </p:nvSpPr>
        <p:spPr>
          <a:xfrm>
            <a:off x="727364" y="1603952"/>
            <a:ext cx="10120745" cy="917575"/>
          </a:xfrm>
        </p:spPr>
        <p:txBody>
          <a:bodyPr vert="horz" lIns="91440" tIns="45720" rIns="91440" bIns="45720" rtlCol="0" anchor="t">
            <a:normAutofit/>
          </a:bodyPr>
          <a:lstStyle/>
          <a:p>
            <a:pPr marL="0" indent="0">
              <a:buNone/>
            </a:pPr>
            <a:r>
              <a:rPr lang="vi-VN" dirty="0">
                <a:latin typeface="Arial"/>
                <a:ea typeface="+mn-lt"/>
                <a:cs typeface="Arial"/>
              </a:rPr>
              <a:t>Unity là một </a:t>
            </a:r>
            <a:r>
              <a:rPr lang="vi-VN" dirty="0" err="1">
                <a:latin typeface="Arial"/>
                <a:ea typeface="+mn-lt"/>
                <a:cs typeface="Arial"/>
              </a:rPr>
              <a:t>cross</a:t>
            </a:r>
            <a:r>
              <a:rPr lang="en-US" dirty="0">
                <a:ea typeface="+mn-lt"/>
                <a:cs typeface="+mn-lt"/>
              </a:rPr>
              <a:t> </a:t>
            </a:r>
            <a:r>
              <a:rPr lang="vi-VN" dirty="0">
                <a:latin typeface="Arial"/>
                <a:ea typeface="+mn-lt"/>
                <a:cs typeface="Arial"/>
              </a:rPr>
              <a:t>- </a:t>
            </a:r>
            <a:r>
              <a:rPr lang="vi-VN" dirty="0" err="1">
                <a:latin typeface="Arial"/>
                <a:ea typeface="+mn-lt"/>
                <a:cs typeface="Arial"/>
              </a:rPr>
              <a:t>platform</a:t>
            </a:r>
            <a:r>
              <a:rPr lang="vi-VN" dirty="0">
                <a:latin typeface="Arial"/>
                <a:ea typeface="+mn-lt"/>
                <a:cs typeface="Arial"/>
              </a:rPr>
              <a:t> </a:t>
            </a:r>
            <a:r>
              <a:rPr lang="vi-VN" dirty="0" err="1">
                <a:latin typeface="Arial"/>
                <a:ea typeface="+mn-lt"/>
                <a:cs typeface="Arial"/>
              </a:rPr>
              <a:t>game</a:t>
            </a:r>
            <a:r>
              <a:rPr lang="vi-VN" dirty="0">
                <a:latin typeface="Arial"/>
                <a:ea typeface="+mn-lt"/>
                <a:cs typeface="Arial"/>
              </a:rPr>
              <a:t> </a:t>
            </a:r>
            <a:r>
              <a:rPr lang="vi-VN" dirty="0" err="1">
                <a:latin typeface="Arial"/>
                <a:ea typeface="+mn-lt"/>
                <a:cs typeface="Arial"/>
              </a:rPr>
              <a:t>engine</a:t>
            </a:r>
            <a:r>
              <a:rPr lang="vi-VN" dirty="0">
                <a:latin typeface="Arial"/>
                <a:ea typeface="+mn-lt"/>
                <a:cs typeface="Arial"/>
              </a:rPr>
              <a:t> được phát triển bởi </a:t>
            </a:r>
            <a:r>
              <a:rPr lang="vi-VN" dirty="0" err="1">
                <a:latin typeface="Arial"/>
                <a:ea typeface="+mn-lt"/>
                <a:cs typeface="Arial"/>
              </a:rPr>
              <a:t>Unity</a:t>
            </a:r>
            <a:r>
              <a:rPr lang="vi-VN" dirty="0">
                <a:latin typeface="Arial"/>
                <a:ea typeface="+mn-lt"/>
                <a:cs typeface="Arial"/>
              </a:rPr>
              <a:t> Technologies. </a:t>
            </a:r>
            <a:endParaRPr lang="vi-V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7532" y="2951018"/>
            <a:ext cx="3089340" cy="30893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311" y="2951018"/>
            <a:ext cx="3661404" cy="36614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64" y="2951018"/>
            <a:ext cx="2694709" cy="2694709"/>
          </a:xfrm>
          <a:prstGeom prst="rect">
            <a:avLst/>
          </a:prstGeom>
        </p:spPr>
      </p:pic>
    </p:spTree>
    <p:extLst>
      <p:ext uri="{BB962C8B-B14F-4D97-AF65-F5344CB8AC3E}">
        <p14:creationId xmlns:p14="http://schemas.microsoft.com/office/powerpoint/2010/main" val="146798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en-US">
                <a:solidFill>
                  <a:schemeClr val="bg1"/>
                </a:solidFill>
                <a:latin typeface="Segoe UI" panose="020B0502040204020203" pitchFamily="34" charset="0"/>
                <a:cs typeface="Segoe UI" panose="020B0502040204020203" pitchFamily="34" charset="0"/>
              </a:rPr>
              <a:t>5. </a:t>
            </a:r>
            <a:r>
              <a:rPr lang="en-US" dirty="0">
                <a:solidFill>
                  <a:schemeClr val="bg1"/>
                </a:solidFill>
                <a:latin typeface="Segoe UI" panose="020B0502040204020203" pitchFamily="34" charset="0"/>
                <a:cs typeface="Segoe UI" panose="020B0502040204020203" pitchFamily="34" charset="0"/>
              </a:rPr>
              <a:t>Demo</a:t>
            </a:r>
            <a:endParaRPr lang="vi-VN"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10349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en-US">
                <a:solidFill>
                  <a:schemeClr val="bg1"/>
                </a:solidFill>
                <a:latin typeface="Segoe UI" panose="020B0502040204020203" pitchFamily="34" charset="0"/>
                <a:cs typeface="Segoe UI" panose="020B0502040204020203" pitchFamily="34" charset="0"/>
              </a:rPr>
              <a:t>6. </a:t>
            </a:r>
            <a:r>
              <a:rPr lang="en-US" dirty="0" err="1">
                <a:solidFill>
                  <a:schemeClr val="bg1"/>
                </a:solidFill>
                <a:latin typeface="Segoe UI" panose="020B0502040204020203" pitchFamily="34" charset="0"/>
                <a:cs typeface="Segoe UI" panose="020B0502040204020203" pitchFamily="34" charset="0"/>
              </a:rPr>
              <a:t>Tài</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liệu</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tham</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khảo</a:t>
            </a:r>
            <a:endParaRPr lang="vi-VN"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367340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1"/>
            <a:ext cx="10515600" cy="1191490"/>
          </a:xfrm>
        </p:spPr>
        <p:txBody>
          <a:bodyPr/>
          <a:lstStyle/>
          <a:p>
            <a:r>
              <a:rPr lang="en-US">
                <a:solidFill>
                  <a:schemeClr val="bg1"/>
                </a:solidFill>
                <a:latin typeface="Segoe UI" panose="020B0502040204020203" pitchFamily="34" charset="0"/>
                <a:cs typeface="Segoe UI" panose="020B0502040204020203" pitchFamily="34" charset="0"/>
              </a:rPr>
              <a:t>6. </a:t>
            </a:r>
            <a:r>
              <a:rPr lang="en-US" dirty="0" err="1">
                <a:solidFill>
                  <a:schemeClr val="bg1"/>
                </a:solidFill>
                <a:latin typeface="Segoe UI" panose="020B0502040204020203" pitchFamily="34" charset="0"/>
                <a:cs typeface="Segoe UI" panose="020B0502040204020203" pitchFamily="34" charset="0"/>
              </a:rPr>
              <a:t>Tài</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liệu</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tham</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khảo</a:t>
            </a:r>
            <a:endParaRPr lang="vi-VN"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706911" y="1741715"/>
            <a:ext cx="9434285"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Segoe UI" panose="020B0502040204020203" pitchFamily="34" charset="0"/>
                <a:cs typeface="Segoe UI" panose="020B0502040204020203" pitchFamily="34" charset="0"/>
                <a:hlinkClick r:id="rId2"/>
              </a:rPr>
              <a:t>https://viblo.asia/p/gioi-thieu-ve-unity-engine-game-engine-pho-bien-nhat-hien-nay-V3m5WBj8lO7</a:t>
            </a:r>
            <a:endParaRPr lang="en-US" sz="32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3200" dirty="0">
                <a:latin typeface="Segoe UI" panose="020B0502040204020203" pitchFamily="34" charset="0"/>
                <a:cs typeface="Segoe UI" panose="020B0502040204020203" pitchFamily="34" charset="0"/>
                <a:hlinkClick r:id="rId3"/>
              </a:rPr>
              <a:t>https://unity.com</a:t>
            </a:r>
            <a:endParaRPr lang="en-US" sz="32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3200" dirty="0">
                <a:latin typeface="Segoe UI" panose="020B0502040204020203" pitchFamily="34" charset="0"/>
                <a:cs typeface="Segoe UI" panose="020B0502040204020203" pitchFamily="34" charset="0"/>
                <a:hlinkClick r:id="rId4"/>
              </a:rPr>
              <a:t>https://en.wikipedia.org/wiki/Unity_(game_engine)</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401250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449EDAAD-2B18-417E-9D26-8637DE529AD4}"/>
              </a:ext>
            </a:extLst>
          </p:cNvPr>
          <p:cNvSpPr txBox="1">
            <a:spLocks/>
          </p:cNvSpPr>
          <p:nvPr/>
        </p:nvSpPr>
        <p:spPr>
          <a:xfrm>
            <a:off x="0" y="1306287"/>
            <a:ext cx="12192000" cy="11702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latin typeface="Segoe UI" panose="020B0502040204020203" pitchFamily="34" charset="0"/>
                <a:cs typeface="Segoe UI" panose="020B0502040204020203" pitchFamily="34" charset="0"/>
              </a:rPr>
              <a:t>Cảm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ơn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cô</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và</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bạn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đã</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lắng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nghe</a:t>
            </a:r>
            <a:r>
              <a:rPr lang="en-US" dirty="0">
                <a:latin typeface="Segoe UI" panose="020B0502040204020203" pitchFamily="34" charset="0"/>
                <a:cs typeface="Segoe UI" panose="020B0502040204020203" pitchFamily="34" charset="0"/>
              </a:rPr>
              <a:t> !</a:t>
            </a:r>
            <a:endParaRPr lang="vi-VN"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693" y="2911928"/>
            <a:ext cx="2592614" cy="2592614"/>
          </a:xfrm>
          <a:prstGeom prst="rect">
            <a:avLst/>
          </a:prstGeom>
        </p:spPr>
      </p:pic>
    </p:spTree>
    <p:extLst>
      <p:ext uri="{BB962C8B-B14F-4D97-AF65-F5344CB8AC3E}">
        <p14:creationId xmlns:p14="http://schemas.microsoft.com/office/powerpoint/2010/main" val="18227097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1"/>
            <a:ext cx="10515600" cy="1191490"/>
          </a:xfrm>
        </p:spPr>
        <p:txBody>
          <a:bodyPr/>
          <a:lstStyle/>
          <a:p>
            <a:r>
              <a:rPr lang="vi-VN" dirty="0">
                <a:solidFill>
                  <a:schemeClr val="bg1"/>
                </a:solidFill>
                <a:latin typeface="Segoe UI" panose="020B0502040204020203" pitchFamily="34" charset="0"/>
                <a:cs typeface="Segoe UI" panose="020B0502040204020203" pitchFamily="34" charset="0"/>
              </a:rPr>
              <a:t>1. Giới thiệu</a:t>
            </a:r>
          </a:p>
        </p:txBody>
      </p:sp>
      <p:sp>
        <p:nvSpPr>
          <p:cNvPr id="6" name="Oval 5"/>
          <p:cNvSpPr/>
          <p:nvPr/>
        </p:nvSpPr>
        <p:spPr>
          <a:xfrm>
            <a:off x="939717" y="2828468"/>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Segoe UI" panose="020B0502040204020203" pitchFamily="34" charset="0"/>
                <a:cs typeface="Segoe UI" panose="020B0502040204020203" pitchFamily="34" charset="0"/>
              </a:rPr>
              <a:t>5 </a:t>
            </a:r>
            <a:r>
              <a:rPr lang="en-US" sz="2600" dirty="0" err="1">
                <a:solidFill>
                  <a:schemeClr val="tx1"/>
                </a:solidFill>
                <a:latin typeface="Segoe UI" panose="020B0502040204020203" pitchFamily="34" charset="0"/>
                <a:cs typeface="Segoe UI" panose="020B0502040204020203" pitchFamily="34" charset="0"/>
              </a:rPr>
              <a:t>tỉ</a:t>
            </a:r>
            <a:r>
              <a:rPr lang="en-US" sz="2600" dirty="0">
                <a:solidFill>
                  <a:schemeClr val="tx1"/>
                </a:solidFill>
                <a:latin typeface="Segoe UI" panose="020B0502040204020203" pitchFamily="34" charset="0"/>
                <a:cs typeface="Segoe UI" panose="020B0502040204020203" pitchFamily="34" charset="0"/>
              </a:rPr>
              <a:t> </a:t>
            </a:r>
          </a:p>
        </p:txBody>
      </p:sp>
      <p:sp>
        <p:nvSpPr>
          <p:cNvPr id="8" name="Oval 7"/>
          <p:cNvSpPr/>
          <p:nvPr/>
        </p:nvSpPr>
        <p:spPr>
          <a:xfrm>
            <a:off x="8545471" y="2828466"/>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Segoe UI" panose="020B0502040204020203" pitchFamily="34" charset="0"/>
                <a:cs typeface="Segoe UI" panose="020B0502040204020203" pitchFamily="34" charset="0"/>
              </a:rPr>
              <a:t>770 </a:t>
            </a:r>
            <a:r>
              <a:rPr lang="en-US" sz="2600" dirty="0" err="1">
                <a:solidFill>
                  <a:schemeClr val="tx1"/>
                </a:solidFill>
                <a:latin typeface="Segoe UI" panose="020B0502040204020203" pitchFamily="34" charset="0"/>
                <a:cs typeface="Segoe UI" panose="020B0502040204020203" pitchFamily="34" charset="0"/>
              </a:rPr>
              <a:t>triệu</a:t>
            </a:r>
            <a:endParaRPr lang="en-US" sz="2600" dirty="0">
              <a:solidFill>
                <a:schemeClr val="tx1"/>
              </a:solidFill>
              <a:latin typeface="Segoe UI" panose="020B0502040204020203" pitchFamily="34" charset="0"/>
              <a:cs typeface="Segoe UI" panose="020B0502040204020203" pitchFamily="34" charset="0"/>
            </a:endParaRPr>
          </a:p>
        </p:txBody>
      </p:sp>
      <p:sp>
        <p:nvSpPr>
          <p:cNvPr id="9" name="Oval 8"/>
          <p:cNvSpPr/>
          <p:nvPr/>
        </p:nvSpPr>
        <p:spPr>
          <a:xfrm>
            <a:off x="3474968" y="2828466"/>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Segoe UI" panose="020B0502040204020203" pitchFamily="34" charset="0"/>
                <a:cs typeface="Segoe UI" panose="020B0502040204020203" pitchFamily="34" charset="0"/>
              </a:rPr>
              <a:t>2, 4 </a:t>
            </a:r>
            <a:r>
              <a:rPr lang="en-US" sz="2600" dirty="0" err="1">
                <a:solidFill>
                  <a:schemeClr val="tx1"/>
                </a:solidFill>
                <a:latin typeface="Segoe UI" panose="020B0502040204020203" pitchFamily="34" charset="0"/>
                <a:cs typeface="Segoe UI" panose="020B0502040204020203" pitchFamily="34" charset="0"/>
              </a:rPr>
              <a:t>tỉ</a:t>
            </a:r>
            <a:endParaRPr lang="en-US" sz="2600" dirty="0">
              <a:solidFill>
                <a:schemeClr val="tx1"/>
              </a:solidFill>
              <a:latin typeface="Segoe UI" panose="020B0502040204020203" pitchFamily="34" charset="0"/>
              <a:cs typeface="Segoe UI" panose="020B0502040204020203" pitchFamily="34" charset="0"/>
            </a:endParaRPr>
          </a:p>
        </p:txBody>
      </p:sp>
      <p:sp>
        <p:nvSpPr>
          <p:cNvPr id="11" name="Oval 10"/>
          <p:cNvSpPr/>
          <p:nvPr/>
        </p:nvSpPr>
        <p:spPr>
          <a:xfrm>
            <a:off x="6010219" y="2828467"/>
            <a:ext cx="1880557" cy="18633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Segoe UI" panose="020B0502040204020203" pitchFamily="34" charset="0"/>
                <a:cs typeface="Segoe UI" panose="020B0502040204020203" pitchFamily="34" charset="0"/>
              </a:rPr>
              <a:t>34 %</a:t>
            </a:r>
          </a:p>
        </p:txBody>
      </p:sp>
    </p:spTree>
    <p:extLst>
      <p:ext uri="{BB962C8B-B14F-4D97-AF65-F5344CB8AC3E}">
        <p14:creationId xmlns:p14="http://schemas.microsoft.com/office/powerpoint/2010/main" val="4017280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84764"/>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49EDAAD-2B18-417E-9D26-8637DE529AD4}"/>
              </a:ext>
            </a:extLst>
          </p:cNvPr>
          <p:cNvSpPr>
            <a:spLocks noGrp="1"/>
          </p:cNvSpPr>
          <p:nvPr>
            <p:ph type="title"/>
          </p:nvPr>
        </p:nvSpPr>
        <p:spPr>
          <a:xfrm>
            <a:off x="533400" y="2784765"/>
            <a:ext cx="10515600" cy="1191490"/>
          </a:xfrm>
        </p:spPr>
        <p:txBody>
          <a:bodyPr/>
          <a:lstStyle/>
          <a:p>
            <a:r>
              <a:rPr lang="en-US" dirty="0">
                <a:solidFill>
                  <a:schemeClr val="bg1"/>
                </a:solidFill>
                <a:latin typeface="Segoe UI" panose="020B0502040204020203" pitchFamily="34" charset="0"/>
                <a:cs typeface="Segoe UI" panose="020B0502040204020203" pitchFamily="34" charset="0"/>
              </a:rPr>
              <a:t>2. </a:t>
            </a:r>
            <a:r>
              <a:rPr lang="en-US" dirty="0" err="1">
                <a:solidFill>
                  <a:schemeClr val="bg1"/>
                </a:solidFill>
                <a:latin typeface="Segoe UI" panose="020B0502040204020203" pitchFamily="34" charset="0"/>
                <a:cs typeface="Segoe UI" panose="020B0502040204020203" pitchFamily="34" charset="0"/>
              </a:rPr>
              <a:t>Lịch</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sử</a:t>
            </a:r>
            <a:endParaRPr lang="vi-VN"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792023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0848109" cy="11914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6" name="Tiêu đề 1">
            <a:extLst>
              <a:ext uri="{FF2B5EF4-FFF2-40B4-BE49-F238E27FC236}">
                <a16:creationId xmlns:a16="http://schemas.microsoft.com/office/drawing/2014/main" id="{449EDAAD-2B18-417E-9D26-8637DE529AD4}"/>
              </a:ext>
            </a:extLst>
          </p:cNvPr>
          <p:cNvSpPr txBox="1">
            <a:spLocks/>
          </p:cNvSpPr>
          <p:nvPr/>
        </p:nvSpPr>
        <p:spPr>
          <a:xfrm>
            <a:off x="533400" y="1"/>
            <a:ext cx="10515600" cy="119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2. </a:t>
            </a:r>
            <a:r>
              <a:rPr lang="en-US" dirty="0" err="1">
                <a:solidFill>
                  <a:schemeClr val="bg1"/>
                </a:solidFill>
                <a:latin typeface="Segoe UI" panose="020B0502040204020203" pitchFamily="34" charset="0"/>
                <a:cs typeface="Segoe UI" panose="020B0502040204020203" pitchFamily="34" charset="0"/>
              </a:rPr>
              <a:t>Lịch</a:t>
            </a:r>
            <a:r>
              <a:rPr lang="en-US" dirty="0">
                <a:solidFill>
                  <a:schemeClr val="bg1"/>
                </a:solidFill>
                <a:latin typeface="Segoe UI" panose="020B0502040204020203" pitchFamily="34" charset="0"/>
                <a:cs typeface="Segoe UI" panose="020B0502040204020203" pitchFamily="34" charset="0"/>
              </a:rPr>
              <a:t> </a:t>
            </a:r>
            <a:r>
              <a:rPr lang="en-US" dirty="0" err="1">
                <a:solidFill>
                  <a:schemeClr val="bg1"/>
                </a:solidFill>
                <a:latin typeface="Segoe UI" panose="020B0502040204020203" pitchFamily="34" charset="0"/>
                <a:cs typeface="Segoe UI" panose="020B0502040204020203" pitchFamily="34" charset="0"/>
              </a:rPr>
              <a:t>sử</a:t>
            </a:r>
            <a:endParaRPr lang="vi-VN" dirty="0">
              <a:solidFill>
                <a:schemeClr val="bg1"/>
              </a:solidFill>
              <a:latin typeface="Segoe UI" panose="020B0502040204020203" pitchFamily="34" charset="0"/>
              <a:cs typeface="Segoe UI" panose="020B0502040204020203" pitchFamily="34" charset="0"/>
            </a:endParaRPr>
          </a:p>
        </p:txBody>
      </p:sp>
      <p:sp>
        <p:nvSpPr>
          <p:cNvPr id="7" name="Rounded Rectangle 6"/>
          <p:cNvSpPr/>
          <p:nvPr/>
        </p:nvSpPr>
        <p:spPr>
          <a:xfrm>
            <a:off x="533400" y="1731125"/>
            <a:ext cx="2392680" cy="136652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egoe UI" panose="020B0502040204020203" pitchFamily="34" charset="0"/>
                <a:cs typeface="Segoe UI" panose="020B0502040204020203" pitchFamily="34" charset="0"/>
              </a:rPr>
              <a:t>Ra </a:t>
            </a:r>
            <a:r>
              <a:rPr lang="en-US" sz="2000" dirty="0" err="1">
                <a:solidFill>
                  <a:schemeClr val="tx1"/>
                </a:solidFill>
                <a:latin typeface="Segoe UI" panose="020B0502040204020203" pitchFamily="34" charset="0"/>
                <a:cs typeface="Segoe UI" panose="020B0502040204020203" pitchFamily="34" charset="0"/>
              </a:rPr>
              <a:t>đời</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tại</a:t>
            </a:r>
            <a:r>
              <a:rPr lang="en-US" sz="2000" dirty="0">
                <a:solidFill>
                  <a:schemeClr val="tx1"/>
                </a:solidFill>
                <a:latin typeface="Segoe UI" panose="020B0502040204020203" pitchFamily="34" charset="0"/>
                <a:cs typeface="Segoe UI" panose="020B0502040204020203" pitchFamily="34" charset="0"/>
              </a:rPr>
              <a:t> </a:t>
            </a:r>
            <a:r>
              <a:rPr lang="vi-VN" sz="2000" dirty="0">
                <a:solidFill>
                  <a:schemeClr val="tx1"/>
                </a:solidFill>
                <a:latin typeface="Segoe UI" panose="020B0502040204020203" pitchFamily="34" charset="0"/>
                <a:ea typeface="+mn-lt"/>
                <a:cs typeface="Segoe UI" panose="020B0502040204020203" pitchFamily="34" charset="0"/>
              </a:rPr>
              <a:t>Apple’s Worldwide Developer Conference </a:t>
            </a:r>
            <a:endParaRPr lang="en-US" sz="2000" dirty="0">
              <a:solidFill>
                <a:schemeClr val="tx1"/>
              </a:solidFill>
              <a:latin typeface="Segoe UI" panose="020B0502040204020203" pitchFamily="34" charset="0"/>
              <a:cs typeface="Segoe UI" panose="020B0502040204020203" pitchFamily="34" charset="0"/>
            </a:endParaRPr>
          </a:p>
        </p:txBody>
      </p:sp>
      <p:sp>
        <p:nvSpPr>
          <p:cNvPr id="8" name="Rounded Rectangle 7"/>
          <p:cNvSpPr/>
          <p:nvPr/>
        </p:nvSpPr>
        <p:spPr>
          <a:xfrm>
            <a:off x="4565669" y="1729339"/>
            <a:ext cx="2392680" cy="136652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egoe UI" panose="020B0502040204020203" pitchFamily="34" charset="0"/>
                <a:cs typeface="Segoe UI" panose="020B0502040204020203" pitchFamily="34" charset="0"/>
              </a:rPr>
              <a:t>Trở</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thành</a:t>
            </a:r>
            <a:r>
              <a:rPr lang="en-US" sz="2000" dirty="0">
                <a:solidFill>
                  <a:schemeClr val="tx1"/>
                </a:solidFill>
                <a:latin typeface="Segoe UI" panose="020B0502040204020203" pitchFamily="34" charset="0"/>
                <a:cs typeface="Segoe UI" panose="020B0502040204020203" pitchFamily="34" charset="0"/>
              </a:rPr>
              <a:t> Game Engine </a:t>
            </a:r>
            <a:r>
              <a:rPr lang="en-US" sz="2000" dirty="0" err="1">
                <a:solidFill>
                  <a:schemeClr val="tx1"/>
                </a:solidFill>
                <a:latin typeface="Segoe UI" panose="020B0502040204020203" pitchFamily="34" charset="0"/>
                <a:cs typeface="Segoe UI" panose="020B0502040204020203" pitchFamily="34" charset="0"/>
              </a:rPr>
              <a:t>đầu</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tiên</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cho</a:t>
            </a:r>
            <a:r>
              <a:rPr lang="en-US" sz="2000" dirty="0">
                <a:solidFill>
                  <a:schemeClr val="tx1"/>
                </a:solidFill>
                <a:latin typeface="Segoe UI" panose="020B0502040204020203" pitchFamily="34" charset="0"/>
                <a:cs typeface="Segoe UI" panose="020B0502040204020203" pitchFamily="34" charset="0"/>
              </a:rPr>
              <a:t> iPhone</a:t>
            </a:r>
          </a:p>
        </p:txBody>
      </p:sp>
      <p:sp>
        <p:nvSpPr>
          <p:cNvPr id="9" name="TextBox 8"/>
          <p:cNvSpPr txBox="1"/>
          <p:nvPr/>
        </p:nvSpPr>
        <p:spPr>
          <a:xfrm>
            <a:off x="533400" y="3286707"/>
            <a:ext cx="2392681"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2005</a:t>
            </a:r>
          </a:p>
        </p:txBody>
      </p:sp>
      <p:sp>
        <p:nvSpPr>
          <p:cNvPr id="10" name="TextBox 9"/>
          <p:cNvSpPr txBox="1"/>
          <p:nvPr/>
        </p:nvSpPr>
        <p:spPr>
          <a:xfrm>
            <a:off x="4565670" y="3296894"/>
            <a:ext cx="239268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2008</a:t>
            </a:r>
          </a:p>
        </p:txBody>
      </p:sp>
      <p:sp>
        <p:nvSpPr>
          <p:cNvPr id="11" name="Rounded Rectangle 10"/>
          <p:cNvSpPr/>
          <p:nvPr/>
        </p:nvSpPr>
        <p:spPr>
          <a:xfrm>
            <a:off x="8597937" y="1729339"/>
            <a:ext cx="2392680" cy="136652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egoe UI" panose="020B0502040204020203" pitchFamily="34" charset="0"/>
                <a:cs typeface="Segoe UI" panose="020B0502040204020203" pitchFamily="34" charset="0"/>
              </a:rPr>
              <a:t>Trở</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thành</a:t>
            </a:r>
            <a:r>
              <a:rPr lang="en-US" sz="2000" dirty="0">
                <a:solidFill>
                  <a:schemeClr val="tx1"/>
                </a:solidFill>
                <a:latin typeface="Segoe UI" panose="020B0502040204020203" pitchFamily="34" charset="0"/>
                <a:cs typeface="Segoe UI" panose="020B0502040204020203" pitchFamily="34" charset="0"/>
              </a:rPr>
              <a:t> </a:t>
            </a:r>
            <a:r>
              <a:rPr lang="vi-VN" sz="2000" dirty="0">
                <a:solidFill>
                  <a:schemeClr val="tx1"/>
                </a:solidFill>
                <a:latin typeface="Segoe UI" panose="020B0502040204020203" pitchFamily="34" charset="0"/>
                <a:ea typeface="+mn-lt"/>
                <a:cs typeface="Segoe UI" panose="020B0502040204020203" pitchFamily="34" charset="0"/>
              </a:rPr>
              <a:t>Game engine tốt nhất cho mobile</a:t>
            </a:r>
            <a:endParaRPr lang="en-US" sz="2000" dirty="0">
              <a:solidFill>
                <a:schemeClr val="tx1"/>
              </a:solidFill>
              <a:latin typeface="Segoe UI" panose="020B0502040204020203" pitchFamily="34" charset="0"/>
              <a:cs typeface="Segoe UI" panose="020B0502040204020203" pitchFamily="34" charset="0"/>
            </a:endParaRPr>
          </a:p>
        </p:txBody>
      </p:sp>
      <p:sp>
        <p:nvSpPr>
          <p:cNvPr id="12" name="TextBox 11"/>
          <p:cNvSpPr txBox="1"/>
          <p:nvPr/>
        </p:nvSpPr>
        <p:spPr>
          <a:xfrm>
            <a:off x="8597938" y="3272098"/>
            <a:ext cx="239268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2012</a:t>
            </a:r>
          </a:p>
        </p:txBody>
      </p:sp>
      <p:sp>
        <p:nvSpPr>
          <p:cNvPr id="15" name="Rounded Rectangle 14"/>
          <p:cNvSpPr/>
          <p:nvPr/>
        </p:nvSpPr>
        <p:spPr>
          <a:xfrm>
            <a:off x="2172989" y="3980154"/>
            <a:ext cx="2392680" cy="136652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vi-VN" sz="2000" dirty="0">
                <a:solidFill>
                  <a:schemeClr val="tx1"/>
                </a:solidFill>
                <a:latin typeface="Segoe UI" panose="020B0502040204020203" pitchFamily="34" charset="0"/>
                <a:ea typeface="+mn-lt"/>
                <a:cs typeface="Segoe UI" panose="020B0502040204020203" pitchFamily="34" charset="0"/>
              </a:rPr>
              <a:t>Unity thắng giải “Best Engine</a:t>
            </a:r>
            <a:r>
              <a:rPr lang="en-US" sz="2000" dirty="0">
                <a:solidFill>
                  <a:schemeClr val="tx1"/>
                </a:solidFill>
                <a:latin typeface="Segoe UI" panose="020B0502040204020203" pitchFamily="34" charset="0"/>
                <a:ea typeface="+mn-lt"/>
                <a:cs typeface="Segoe UI" panose="020B0502040204020203" pitchFamily="34" charset="0"/>
              </a:rPr>
              <a:t>”</a:t>
            </a:r>
            <a:endParaRPr lang="en-US" sz="2000" dirty="0">
              <a:solidFill>
                <a:schemeClr val="tx1"/>
              </a:solidFill>
              <a:latin typeface="Segoe UI" panose="020B0502040204020203" pitchFamily="34" charset="0"/>
              <a:cs typeface="Segoe UI" panose="020B0502040204020203" pitchFamily="34" charset="0"/>
            </a:endParaRPr>
          </a:p>
        </p:txBody>
      </p:sp>
      <p:sp>
        <p:nvSpPr>
          <p:cNvPr id="16" name="TextBox 15"/>
          <p:cNvSpPr txBox="1"/>
          <p:nvPr/>
        </p:nvSpPr>
        <p:spPr>
          <a:xfrm>
            <a:off x="2172990" y="5640011"/>
            <a:ext cx="239268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2014</a:t>
            </a:r>
          </a:p>
        </p:txBody>
      </p:sp>
      <p:cxnSp>
        <p:nvCxnSpPr>
          <p:cNvPr id="18" name="Straight Arrow Connector 17"/>
          <p:cNvCxnSpPr>
            <a:stCxn id="7" idx="3"/>
            <a:endCxn id="8" idx="1"/>
          </p:cNvCxnSpPr>
          <p:nvPr/>
        </p:nvCxnSpPr>
        <p:spPr>
          <a:xfrm flipV="1">
            <a:off x="2926080" y="2412599"/>
            <a:ext cx="1639589" cy="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958349" y="2410813"/>
            <a:ext cx="1639589" cy="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33400" y="4663414"/>
            <a:ext cx="1639589" cy="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282438" y="3960451"/>
            <a:ext cx="2392680" cy="136652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err="1">
                <a:solidFill>
                  <a:schemeClr val="tx1"/>
                </a:solidFill>
                <a:latin typeface="Segoe UI" panose="020B0502040204020203" pitchFamily="34" charset="0"/>
                <a:ea typeface="+mn-lt"/>
                <a:cs typeface="Segoe UI" panose="020B0502040204020203" pitchFamily="34" charset="0"/>
              </a:rPr>
              <a:t>Phát</a:t>
            </a:r>
            <a:r>
              <a:rPr lang="en-US" sz="2000" dirty="0">
                <a:solidFill>
                  <a:schemeClr val="tx1"/>
                </a:solidFill>
                <a:latin typeface="Segoe UI" panose="020B0502040204020203" pitchFamily="34" charset="0"/>
                <a:ea typeface="+mn-lt"/>
                <a:cs typeface="Segoe UI" panose="020B0502040204020203" pitchFamily="34" charset="0"/>
              </a:rPr>
              <a:t> </a:t>
            </a:r>
            <a:r>
              <a:rPr lang="en-US" sz="2000" dirty="0" err="1">
                <a:solidFill>
                  <a:schemeClr val="tx1"/>
                </a:solidFill>
                <a:latin typeface="Segoe UI" panose="020B0502040204020203" pitchFamily="34" charset="0"/>
                <a:ea typeface="+mn-lt"/>
                <a:cs typeface="Segoe UI" panose="020B0502040204020203" pitchFamily="34" charset="0"/>
              </a:rPr>
              <a:t>hành</a:t>
            </a:r>
            <a:r>
              <a:rPr lang="en-US" sz="2000" dirty="0">
                <a:solidFill>
                  <a:schemeClr val="tx1"/>
                </a:solidFill>
                <a:latin typeface="Segoe UI" panose="020B0502040204020203" pitchFamily="34" charset="0"/>
                <a:ea typeface="+mn-lt"/>
                <a:cs typeface="Segoe UI" panose="020B0502040204020203" pitchFamily="34" charset="0"/>
              </a:rPr>
              <a:t> version 5.5</a:t>
            </a:r>
            <a:endParaRPr lang="en-US" sz="2000" dirty="0">
              <a:solidFill>
                <a:schemeClr val="tx1"/>
              </a:solidFill>
              <a:latin typeface="Segoe UI" panose="020B0502040204020203" pitchFamily="34" charset="0"/>
              <a:cs typeface="Segoe UI" panose="020B0502040204020203" pitchFamily="34" charset="0"/>
            </a:endParaRPr>
          </a:p>
        </p:txBody>
      </p:sp>
      <p:cxnSp>
        <p:nvCxnSpPr>
          <p:cNvPr id="22" name="Straight Arrow Connector 21"/>
          <p:cNvCxnSpPr/>
          <p:nvPr/>
        </p:nvCxnSpPr>
        <p:spPr>
          <a:xfrm flipV="1">
            <a:off x="4604259" y="4661628"/>
            <a:ext cx="1639589" cy="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82438" y="5552760"/>
            <a:ext cx="239268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2019</a:t>
            </a:r>
          </a:p>
        </p:txBody>
      </p:sp>
    </p:spTree>
    <p:extLst>
      <p:ext uri="{BB962C8B-B14F-4D97-AF65-F5344CB8AC3E}">
        <p14:creationId xmlns:p14="http://schemas.microsoft.com/office/powerpoint/2010/main" val="2521106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P spid="15" grpId="0" animBg="1"/>
      <p:bldP spid="16" grpId="0"/>
      <p:bldP spid="21"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5968425"/>
            <a:ext cx="9277492" cy="584775"/>
          </a:xfrm>
          <a:prstGeom prst="rect">
            <a:avLst/>
          </a:prstGeom>
        </p:spPr>
        <p:txBody>
          <a:bodyPr wrap="square">
            <a:spAutoFit/>
          </a:bodyPr>
          <a:lstStyle/>
          <a:p>
            <a:pPr algn="ctr"/>
            <a:r>
              <a:rPr lang="vi-VN" sz="3200" dirty="0">
                <a:solidFill>
                  <a:schemeClr val="bg1"/>
                </a:solidFill>
                <a:latin typeface="Segoe UI" panose="020B0502040204020203" pitchFamily="34" charset="0"/>
                <a:ea typeface="+mn-lt"/>
                <a:cs typeface="Segoe UI" panose="020B0502040204020203" pitchFamily="34" charset="0"/>
              </a:rPr>
              <a:t>Apple’s Worldwide Developer Conference</a:t>
            </a:r>
            <a:r>
              <a:rPr lang="en-US" sz="3200" dirty="0">
                <a:solidFill>
                  <a:schemeClr val="bg1"/>
                </a:solidFill>
                <a:latin typeface="Segoe UI" panose="020B0502040204020203" pitchFamily="34" charset="0"/>
                <a:ea typeface="+mn-lt"/>
                <a:cs typeface="Segoe UI" panose="020B0502040204020203" pitchFamily="34" charset="0"/>
              </a:rPr>
              <a:t> 2005</a:t>
            </a:r>
            <a:r>
              <a:rPr lang="vi-VN" sz="3200" dirty="0">
                <a:solidFill>
                  <a:schemeClr val="bg1"/>
                </a:solidFill>
                <a:latin typeface="Segoe UI" panose="020B0502040204020203" pitchFamily="34" charset="0"/>
                <a:ea typeface="+mn-lt"/>
                <a:cs typeface="Segoe UI" panose="020B0502040204020203" pitchFamily="34" charset="0"/>
              </a:rPr>
              <a:t> </a:t>
            </a:r>
            <a:endParaRPr lang="en-US" sz="3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87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7306" y="703715"/>
            <a:ext cx="6331963" cy="4129541"/>
          </a:xfrm>
        </p:spPr>
      </p:pic>
      <p:sp>
        <p:nvSpPr>
          <p:cNvPr id="5" name="Rectangle 4"/>
          <p:cNvSpPr/>
          <p:nvPr/>
        </p:nvSpPr>
        <p:spPr>
          <a:xfrm>
            <a:off x="682170" y="5968425"/>
            <a:ext cx="8595321" cy="584775"/>
          </a:xfrm>
          <a:prstGeom prst="rect">
            <a:avLst/>
          </a:prstGeom>
        </p:spPr>
        <p:txBody>
          <a:bodyPr wrap="square">
            <a:spAutoFit/>
          </a:bodyPr>
          <a:lstStyle/>
          <a:p>
            <a:r>
              <a:rPr lang="en-US" sz="3200" dirty="0" err="1">
                <a:latin typeface="Segoe UI" panose="020B0502040204020203" pitchFamily="34" charset="0"/>
                <a:ea typeface="+mn-lt"/>
                <a:cs typeface="Segoe UI" panose="020B0502040204020203" pitchFamily="34" charset="0"/>
              </a:rPr>
              <a:t>Iphone</a:t>
            </a:r>
            <a:r>
              <a:rPr lang="en-US" sz="3200" dirty="0">
                <a:latin typeface="Segoe UI" panose="020B0502040204020203" pitchFamily="34" charset="0"/>
                <a:ea typeface="+mn-lt"/>
                <a:cs typeface="Segoe UI" panose="020B0502040204020203" pitchFamily="34" charset="0"/>
              </a:rPr>
              <a:t> 2008</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266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680" y="562883"/>
            <a:ext cx="4147206" cy="5665218"/>
          </a:xfrm>
        </p:spPr>
      </p:pic>
      <p:sp>
        <p:nvSpPr>
          <p:cNvPr id="5" name="Rectangle 4"/>
          <p:cNvSpPr/>
          <p:nvPr/>
        </p:nvSpPr>
        <p:spPr>
          <a:xfrm>
            <a:off x="5428341" y="559709"/>
            <a:ext cx="8595321" cy="584775"/>
          </a:xfrm>
          <a:prstGeom prst="rect">
            <a:avLst/>
          </a:prstGeom>
        </p:spPr>
        <p:txBody>
          <a:bodyPr wrap="square">
            <a:spAutoFit/>
          </a:bodyPr>
          <a:lstStyle/>
          <a:p>
            <a:r>
              <a:rPr lang="en-US" sz="3200" dirty="0">
                <a:latin typeface="Segoe UI" panose="020B0502040204020203" pitchFamily="34" charset="0"/>
                <a:ea typeface="+mn-lt"/>
                <a:cs typeface="Segoe UI" panose="020B0502040204020203" pitchFamily="34" charset="0"/>
              </a:rPr>
              <a:t>Game Developer Magazine 2012</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0455745"/>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1254</Words>
  <Application>Microsoft Office PowerPoint</Application>
  <PresentationFormat>Màn hình rộng</PresentationFormat>
  <Paragraphs>147</Paragraphs>
  <Slides>33</Slides>
  <Notes>14</Notes>
  <HiddenSlides>0</HiddenSlides>
  <MMClips>0</MMClips>
  <ScaleCrop>false</ScaleCrop>
  <HeadingPairs>
    <vt:vector size="4" baseType="variant">
      <vt:variant>
        <vt:lpstr>Chủ đề</vt:lpstr>
      </vt:variant>
      <vt:variant>
        <vt:i4>1</vt:i4>
      </vt:variant>
      <vt:variant>
        <vt:lpstr>Tiêu đề Bản chiếu</vt:lpstr>
      </vt:variant>
      <vt:variant>
        <vt:i4>33</vt:i4>
      </vt:variant>
    </vt:vector>
  </HeadingPairs>
  <TitlesOfParts>
    <vt:vector size="34" baseType="lpstr">
      <vt:lpstr>Chủ đề của Office</vt:lpstr>
      <vt:lpstr>Lập trình game moblie 2D với Unity</vt:lpstr>
      <vt:lpstr>1. Giới thiệu</vt:lpstr>
      <vt:lpstr>1. Giới thiệu</vt:lpstr>
      <vt:lpstr>1. Giới thiệu</vt:lpstr>
      <vt:lpstr>2. Lịch sử</vt:lpstr>
      <vt:lpstr>Bản trình bày PowerPoint</vt:lpstr>
      <vt:lpstr>Bản trình bày PowerPoint</vt:lpstr>
      <vt:lpstr>Bản trình bày PowerPoint</vt:lpstr>
      <vt:lpstr>Bản trình bày PowerPoint</vt:lpstr>
      <vt:lpstr>Bản trình bày PowerPoint</vt:lpstr>
      <vt:lpstr>3. Thành phần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4. Ưu điểm</vt:lpstr>
      <vt:lpstr>4. Ưu điểm</vt:lpstr>
      <vt:lpstr>5. Demo</vt:lpstr>
      <vt:lpstr>6. Tài liệu tham khảo</vt:lpstr>
      <vt:lpstr>6. Tài liệu tham khảo</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Admin</cp:lastModifiedBy>
  <cp:revision>605</cp:revision>
  <dcterms:created xsi:type="dcterms:W3CDTF">2012-09-27T01:07:24Z</dcterms:created>
  <dcterms:modified xsi:type="dcterms:W3CDTF">2019-12-05T02:43:38Z</dcterms:modified>
</cp:coreProperties>
</file>