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41FAA-020D-46BB-B0EE-CC26F07E58AB}" v="2" dt="2020-06-20T07:12:08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C3D41FAA-020D-46BB-B0EE-CC26F07E58AB}"/>
    <pc:docChg chg="addSld delSld modSld">
      <pc:chgData name="Hải" userId="8dc1f3a0-d2da-4e99-90f9-2a8ede298c19" providerId="ADAL" clId="{C3D41FAA-020D-46BB-B0EE-CC26F07E58AB}" dt="2020-06-20T07:12:36.950" v="20" actId="47"/>
      <pc:docMkLst>
        <pc:docMk/>
      </pc:docMkLst>
      <pc:sldChg chg="del">
        <pc:chgData name="Hải" userId="8dc1f3a0-d2da-4e99-90f9-2a8ede298c19" providerId="ADAL" clId="{C3D41FAA-020D-46BB-B0EE-CC26F07E58AB}" dt="2020-06-20T07:04:53.153" v="0" actId="47"/>
        <pc:sldMkLst>
          <pc:docMk/>
          <pc:sldMk cId="1598927170" sldId="256"/>
        </pc:sldMkLst>
      </pc:sldChg>
      <pc:sldChg chg="addSp modSp mod">
        <pc:chgData name="Hải" userId="8dc1f3a0-d2da-4e99-90f9-2a8ede298c19" providerId="ADAL" clId="{C3D41FAA-020D-46BB-B0EE-CC26F07E58AB}" dt="2020-06-20T07:12:27.233" v="19" actId="14100"/>
        <pc:sldMkLst>
          <pc:docMk/>
          <pc:sldMk cId="1623383155" sldId="257"/>
        </pc:sldMkLst>
        <pc:picChg chg="add mod">
          <ac:chgData name="Hải" userId="8dc1f3a0-d2da-4e99-90f9-2a8ede298c19" providerId="ADAL" clId="{C3D41FAA-020D-46BB-B0EE-CC26F07E58AB}" dt="2020-06-20T07:12:27.233" v="19" actId="14100"/>
          <ac:picMkLst>
            <pc:docMk/>
            <pc:sldMk cId="1623383155" sldId="257"/>
            <ac:picMk id="6" creationId="{9AB4E1E5-6EAC-497D-9452-D3A83CC6CE8D}"/>
          </ac:picMkLst>
        </pc:picChg>
      </pc:sldChg>
      <pc:sldChg chg="del">
        <pc:chgData name="Hải" userId="8dc1f3a0-d2da-4e99-90f9-2a8ede298c19" providerId="ADAL" clId="{C3D41FAA-020D-46BB-B0EE-CC26F07E58AB}" dt="2020-06-20T07:12:36.950" v="20" actId="47"/>
        <pc:sldMkLst>
          <pc:docMk/>
          <pc:sldMk cId="2093470369" sldId="258"/>
        </pc:sldMkLst>
      </pc:sldChg>
      <pc:sldChg chg="modSp new mod">
        <pc:chgData name="Hải" userId="8dc1f3a0-d2da-4e99-90f9-2a8ede298c19" providerId="ADAL" clId="{C3D41FAA-020D-46BB-B0EE-CC26F07E58AB}" dt="2020-06-20T07:10:46.184" v="12" actId="20577"/>
        <pc:sldMkLst>
          <pc:docMk/>
          <pc:sldMk cId="3765002333" sldId="260"/>
        </pc:sldMkLst>
        <pc:spChg chg="mod">
          <ac:chgData name="Hải" userId="8dc1f3a0-d2da-4e99-90f9-2a8ede298c19" providerId="ADAL" clId="{C3D41FAA-020D-46BB-B0EE-CC26F07E58AB}" dt="2020-06-20T07:05:28.517" v="2"/>
          <ac:spMkLst>
            <pc:docMk/>
            <pc:sldMk cId="3765002333" sldId="260"/>
            <ac:spMk id="2" creationId="{5A4E563C-6436-42D9-9FD1-AA6C9002104F}"/>
          </ac:spMkLst>
        </pc:spChg>
        <pc:spChg chg="mod">
          <ac:chgData name="Hải" userId="8dc1f3a0-d2da-4e99-90f9-2a8ede298c19" providerId="ADAL" clId="{C3D41FAA-020D-46BB-B0EE-CC26F07E58AB}" dt="2020-06-20T07:10:46.184" v="12" actId="20577"/>
          <ac:spMkLst>
            <pc:docMk/>
            <pc:sldMk cId="3765002333" sldId="260"/>
            <ac:spMk id="3" creationId="{88CFB4C0-FEEF-4CD5-BF32-1E0D518A9E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22E0-0A9A-4AB8-ADF1-CCB600D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1564BF4-B501-4A32-AC3D-8258D09E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B7F50E-76D0-4FCF-ABC5-ADF5BAF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EFA859-DDD5-4033-9D7B-5674869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4C9234F-1203-4DEF-8CBA-1F8BC73E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6BB4C8-4F02-4F6A-871E-BCF18F4E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5C2EC11-8767-48AA-BDD8-FECD64873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2023206-B925-4CAC-9010-24D06F4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D6F8E7-1B31-4A8D-A845-F90B69F2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C43740-D181-4418-99D6-6AC8F3CA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AEED93F-5B85-4DED-850F-586DEC07E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F4749E4-21A0-48F4-BDA4-10CD4A13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83A64D-9380-402E-917E-129D84E2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C06D77D-BF53-4860-A8A8-FBB279F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851ED8-65D6-443E-895E-B8D38555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0F73FB-9411-4137-B49F-EA945929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D246B9-1D36-47E4-B826-ACD5634B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CBA0F7D-5603-49AB-83EE-D040B98C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2F48E6-E5F4-4B08-943A-5F8D3B86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CECEB0-1857-4AA2-9A52-2982DB19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33B8EE-2540-45F5-AB4B-40382972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D94A47-BBD4-4E88-84BB-41BA8805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0ADF31-1FBA-4D07-B844-209256E2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F65A29-6F68-4FE8-9302-DE09926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EF7FAD-8BFC-40CE-8BFA-76C899E8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AA1632-E33F-4A54-931A-847776B9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FD5BC0-4E37-4F1F-A3F7-831CF35F5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71CD25-8866-4EED-B2D6-7B0F97F0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30BBDA2-636D-4F9D-8A3F-91C2F409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FF51B0E-14DD-4A41-94EC-4041FCA2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FF614-9352-4807-942B-F2F4259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B1FF75-77B0-4543-BC00-0F29AC60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DE3A34-C349-4F38-A16C-CCB51151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B6F650E-A038-4B20-BB55-9F4CDC8E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4CB2A38-55F1-4A74-AD16-80ABFDB05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71BB03B-2986-47B1-8F43-AB12A5171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09A4BF1-F188-44C1-944C-7F364AC0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19769DC-A892-4820-94BD-471A7EE5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3A45075-48A2-48CF-AE4B-0A3888A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54197B-B2E4-411C-9139-81A8C275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FA8A98C-C729-46A2-8976-3A9AA46D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9B32F41-363F-491B-A588-C84E9A3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6209199-D8C0-4E2E-A691-5D318F37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81BC673-45D6-4DEA-A299-4370758A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3A565B4-CB9E-4A79-848D-7697851B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59ECC68-F263-46AC-A0C0-0A43787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32912D-73EB-41AB-8D43-EBE825C0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BDEF31-CDC3-42D9-9B15-D96021C39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6DBF686-3DBC-410B-9B95-9E4125A0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3CA7EF8-CFD8-4A72-AF5F-75E858DE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652470B-2B52-4AFF-99B4-C622DCAA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C13E7B-D29D-4E9A-BDE7-98E64E6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447B97-D0E5-4E91-8B02-B86ADF74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B7F370B-4D42-4FCA-A0F3-021525F3B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FA762C4-C26B-4C0E-812E-CFB1963A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D0040E3-46F8-48ED-B847-4460DCB6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AC0B8C-3C1E-4B70-A1D0-B74A7B6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7266669-1202-4D60-92E7-D2BF7439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CCD17F0-CD1E-4147-958B-91D41583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924CF73-9983-4265-A670-DEE06D5A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67D883-50DA-4C5A-96C1-AD9B6EB3F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BB49-C63B-4DAB-B128-4A95D1C1EB5F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163A25-0B53-4D3A-B6C2-3B33FFB5A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8B9E4FA-0FB7-4559-9D56-7476B1EE4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BE14-16E2-4A1A-A76F-69C29476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4E563C-6436-42D9-9FD1-AA6C90021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Generative Image Inpainting with Contextual Attention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CFB4C0-FEEF-4CD5-BF32-1E0D518A9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CVPR2018</a:t>
            </a:r>
          </a:p>
        </p:txBody>
      </p:sp>
    </p:spTree>
    <p:extLst>
      <p:ext uri="{BB962C8B-B14F-4D97-AF65-F5344CB8AC3E}">
        <p14:creationId xmlns:p14="http://schemas.microsoft.com/office/powerpoint/2010/main" val="37650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F44505-CE20-45F1-9A86-71ECC68A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Đầu đề)"/>
              </a:rPr>
              <a:t>H</a:t>
            </a:r>
            <a:r>
              <a:rPr lang="vi-VN" dirty="0">
                <a:latin typeface="Calibri Light (Đầu đề)"/>
              </a:rPr>
              <a:t>ư</a:t>
            </a:r>
            <a:r>
              <a:rPr lang="en-US" dirty="0" err="1">
                <a:latin typeface="Calibri Light (Đầu đề)"/>
              </a:rPr>
              <a:t>ớng</a:t>
            </a:r>
            <a:r>
              <a:rPr lang="en-US" dirty="0">
                <a:latin typeface="Calibri Light (Đầu đề)"/>
              </a:rPr>
              <a:t> </a:t>
            </a:r>
            <a:r>
              <a:rPr lang="en-US" dirty="0" err="1">
                <a:latin typeface="Calibri Light (Đầu đề)"/>
              </a:rPr>
              <a:t>giải</a:t>
            </a:r>
            <a:r>
              <a:rPr lang="en-US" dirty="0">
                <a:latin typeface="Calibri Light (Đầu đề)"/>
              </a:rPr>
              <a:t> </a:t>
            </a:r>
            <a:r>
              <a:rPr lang="en-US" dirty="0" err="1">
                <a:latin typeface="Calibri Light (Đầu đề)"/>
              </a:rPr>
              <a:t>quyết</a:t>
            </a:r>
            <a:endParaRPr lang="en-US" dirty="0">
              <a:latin typeface="Calibri Light (Đầu đề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50D642-3544-4275-BB5E-C6F4BAACB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Segmentation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Inpainting</a:t>
                </a:r>
              </a:p>
              <a:p>
                <a:r>
                  <a:rPr lang="en-US" dirty="0"/>
                  <a:t>Manual delete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Inpainting</a:t>
                </a:r>
              </a:p>
              <a:p>
                <a:pPr marL="0" indent="0">
                  <a:buNone/>
                </a:pPr>
                <a:r>
                  <a:rPr lang="en-US" dirty="0"/>
                  <a:t>Segmentation: </a:t>
                </a:r>
              </a:p>
              <a:p>
                <a:pPr marL="0" indent="0">
                  <a:buNone/>
                </a:pPr>
                <a:r>
                  <a:rPr lang="en-US" dirty="0"/>
                  <a:t>Inpainting: GAN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50D642-3544-4275-BB5E-C6F4BAACB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414A5ED9-C715-4C3B-B8A3-1C2C78E3B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4960963" cy="2426390"/>
          </a:xfrm>
          <a:prstGeom prst="rect">
            <a:avLst/>
          </a:prstGeom>
        </p:spPr>
      </p:pic>
      <p:pic>
        <p:nvPicPr>
          <p:cNvPr id="6" name="Hình ảnh 5" descr="Ảnh có chứa thực phẩm, trong nhà, hoa quả, chuối&#10;&#10;Mô tả được tạo tự động">
            <a:extLst>
              <a:ext uri="{FF2B5EF4-FFF2-40B4-BE49-F238E27FC236}">
                <a16:creationId xmlns:a16="http://schemas.microsoft.com/office/drawing/2014/main" id="{9AB4E1E5-6EAC-497D-9452-D3A83CC6C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2831"/>
            <a:ext cx="4960963" cy="25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8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4DDC67-117A-4F97-A28D-60D4C12F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Inpainting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0EBD8261-8DD1-41BD-923B-3A48FF1A2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1" y="2358002"/>
            <a:ext cx="950727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9311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Màn hình rộng</PresentationFormat>
  <Paragraphs>8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Calibri Light (Đầu đề)</vt:lpstr>
      <vt:lpstr>Cambria Math</vt:lpstr>
      <vt:lpstr>Times New Roman</vt:lpstr>
      <vt:lpstr>Chủ đề Office</vt:lpstr>
      <vt:lpstr>Generative Image Inpainting with Contextual Attention</vt:lpstr>
      <vt:lpstr>Hướng giải quyết</vt:lpstr>
      <vt:lpstr>Inpainting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KÌ ĐỒ ÁN 1</dc:title>
  <dc:creator>Tuan Hai</dc:creator>
  <cp:lastModifiedBy>Tuan Hai</cp:lastModifiedBy>
  <cp:revision>2</cp:revision>
  <dcterms:created xsi:type="dcterms:W3CDTF">2020-06-01T13:52:44Z</dcterms:created>
  <dcterms:modified xsi:type="dcterms:W3CDTF">2020-06-20T07:13:05Z</dcterms:modified>
</cp:coreProperties>
</file>