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ải" userId="8dc1f3a0-d2da-4e99-90f9-2a8ede298c19" providerId="ADAL" clId="{3FC79469-2DAC-48C9-BFEE-B6AA6726447C}"/>
    <pc:docChg chg="undo custSel delSld modSld">
      <pc:chgData name="Hải" userId="8dc1f3a0-d2da-4e99-90f9-2a8ede298c19" providerId="ADAL" clId="{3FC79469-2DAC-48C9-BFEE-B6AA6726447C}" dt="2020-07-28T05:54:28.335" v="151" actId="478"/>
      <pc:docMkLst>
        <pc:docMk/>
      </pc:docMkLst>
      <pc:sldChg chg="delSp modSp mod">
        <pc:chgData name="Hải" userId="8dc1f3a0-d2da-4e99-90f9-2a8ede298c19" providerId="ADAL" clId="{3FC79469-2DAC-48C9-BFEE-B6AA6726447C}" dt="2020-07-28T05:54:28.335" v="151" actId="478"/>
        <pc:sldMkLst>
          <pc:docMk/>
          <pc:sldMk cId="2123642596" sldId="256"/>
        </pc:sldMkLst>
        <pc:spChg chg="mod">
          <ac:chgData name="Hải" userId="8dc1f3a0-d2da-4e99-90f9-2a8ede298c19" providerId="ADAL" clId="{3FC79469-2DAC-48C9-BFEE-B6AA6726447C}" dt="2020-07-28T05:54:26.301" v="150" actId="113"/>
          <ac:spMkLst>
            <pc:docMk/>
            <pc:sldMk cId="2123642596" sldId="256"/>
            <ac:spMk id="2" creationId="{5968F943-064B-4408-A0CF-E23F6BEE6FBF}"/>
          </ac:spMkLst>
        </pc:spChg>
        <pc:spChg chg="del">
          <ac:chgData name="Hải" userId="8dc1f3a0-d2da-4e99-90f9-2a8ede298c19" providerId="ADAL" clId="{3FC79469-2DAC-48C9-BFEE-B6AA6726447C}" dt="2020-07-28T05:54:28.335" v="151" actId="478"/>
          <ac:spMkLst>
            <pc:docMk/>
            <pc:sldMk cId="2123642596" sldId="256"/>
            <ac:spMk id="3" creationId="{35BC0B96-371B-443D-B837-2919B7B15A7D}"/>
          </ac:spMkLst>
        </pc:spChg>
      </pc:sldChg>
      <pc:sldChg chg="modSp mod">
        <pc:chgData name="Hải" userId="8dc1f3a0-d2da-4e99-90f9-2a8ede298c19" providerId="ADAL" clId="{3FC79469-2DAC-48C9-BFEE-B6AA6726447C}" dt="2020-07-28T05:54:23.182" v="149" actId="113"/>
        <pc:sldMkLst>
          <pc:docMk/>
          <pc:sldMk cId="815103940" sldId="257"/>
        </pc:sldMkLst>
        <pc:spChg chg="mod">
          <ac:chgData name="Hải" userId="8dc1f3a0-d2da-4e99-90f9-2a8ede298c19" providerId="ADAL" clId="{3FC79469-2DAC-48C9-BFEE-B6AA6726447C}" dt="2020-07-28T05:54:23.182" v="149" actId="113"/>
          <ac:spMkLst>
            <pc:docMk/>
            <pc:sldMk cId="815103940" sldId="257"/>
            <ac:spMk id="2" creationId="{55222BC0-E2A0-4DF6-B8D9-A7794EE6AC61}"/>
          </ac:spMkLst>
        </pc:spChg>
        <pc:spChg chg="mod">
          <ac:chgData name="Hải" userId="8dc1f3a0-d2da-4e99-90f9-2a8ede298c19" providerId="ADAL" clId="{3FC79469-2DAC-48C9-BFEE-B6AA6726447C}" dt="2020-07-28T05:49:47.135" v="25" actId="20577"/>
          <ac:spMkLst>
            <pc:docMk/>
            <pc:sldMk cId="815103940" sldId="257"/>
            <ac:spMk id="3" creationId="{5897A354-7677-4CA7-9BA1-1BFFA883DB1C}"/>
          </ac:spMkLst>
        </pc:spChg>
      </pc:sldChg>
      <pc:sldChg chg="modSp mod">
        <pc:chgData name="Hải" userId="8dc1f3a0-d2da-4e99-90f9-2a8ede298c19" providerId="ADAL" clId="{3FC79469-2DAC-48C9-BFEE-B6AA6726447C}" dt="2020-07-28T05:54:20.498" v="148" actId="113"/>
        <pc:sldMkLst>
          <pc:docMk/>
          <pc:sldMk cId="3278765633" sldId="258"/>
        </pc:sldMkLst>
        <pc:spChg chg="mod">
          <ac:chgData name="Hải" userId="8dc1f3a0-d2da-4e99-90f9-2a8ede298c19" providerId="ADAL" clId="{3FC79469-2DAC-48C9-BFEE-B6AA6726447C}" dt="2020-07-28T05:54:20.498" v="148" actId="113"/>
          <ac:spMkLst>
            <pc:docMk/>
            <pc:sldMk cId="3278765633" sldId="258"/>
            <ac:spMk id="2" creationId="{2F9B1417-9C13-46E0-B8F4-8009D65950AF}"/>
          </ac:spMkLst>
        </pc:spChg>
      </pc:sldChg>
      <pc:sldChg chg="modSp mod">
        <pc:chgData name="Hải" userId="8dc1f3a0-d2da-4e99-90f9-2a8ede298c19" providerId="ADAL" clId="{3FC79469-2DAC-48C9-BFEE-B6AA6726447C}" dt="2020-07-28T05:54:16.697" v="147" actId="113"/>
        <pc:sldMkLst>
          <pc:docMk/>
          <pc:sldMk cId="3124091934" sldId="259"/>
        </pc:sldMkLst>
        <pc:spChg chg="mod">
          <ac:chgData name="Hải" userId="8dc1f3a0-d2da-4e99-90f9-2a8ede298c19" providerId="ADAL" clId="{3FC79469-2DAC-48C9-BFEE-B6AA6726447C}" dt="2020-07-28T05:54:16.697" v="147" actId="113"/>
          <ac:spMkLst>
            <pc:docMk/>
            <pc:sldMk cId="3124091934" sldId="259"/>
            <ac:spMk id="2" creationId="{C4C30E7D-A3F4-445E-8DBE-16A749878207}"/>
          </ac:spMkLst>
        </pc:spChg>
        <pc:spChg chg="mod">
          <ac:chgData name="Hải" userId="8dc1f3a0-d2da-4e99-90f9-2a8ede298c19" providerId="ADAL" clId="{3FC79469-2DAC-48C9-BFEE-B6AA6726447C}" dt="2020-07-28T05:53:52.274" v="123" actId="20577"/>
          <ac:spMkLst>
            <pc:docMk/>
            <pc:sldMk cId="3124091934" sldId="259"/>
            <ac:spMk id="3" creationId="{E32FD26C-6EBD-49B4-BF8F-F3739B3BF1B4}"/>
          </ac:spMkLst>
        </pc:spChg>
      </pc:sldChg>
      <pc:sldChg chg="modSp del mod">
        <pc:chgData name="Hải" userId="8dc1f3a0-d2da-4e99-90f9-2a8ede298c19" providerId="ADAL" clId="{3FC79469-2DAC-48C9-BFEE-B6AA6726447C}" dt="2020-07-28T05:53:53.882" v="124" actId="47"/>
        <pc:sldMkLst>
          <pc:docMk/>
          <pc:sldMk cId="3358016800" sldId="260"/>
        </pc:sldMkLst>
        <pc:spChg chg="mod">
          <ac:chgData name="Hải" userId="8dc1f3a0-d2da-4e99-90f9-2a8ede298c19" providerId="ADAL" clId="{3FC79469-2DAC-48C9-BFEE-B6AA6726447C}" dt="2020-07-28T05:53:40.306" v="111" actId="21"/>
          <ac:spMkLst>
            <pc:docMk/>
            <pc:sldMk cId="3358016800" sldId="260"/>
            <ac:spMk id="3" creationId="{9C8B321E-D3CE-4F1E-8F92-3BBF3B40A505}"/>
          </ac:spMkLst>
        </pc:spChg>
      </pc:sldChg>
      <pc:sldChg chg="modSp mod">
        <pc:chgData name="Hải" userId="8dc1f3a0-d2da-4e99-90f9-2a8ede298c19" providerId="ADAL" clId="{3FC79469-2DAC-48C9-BFEE-B6AA6726447C}" dt="2020-07-28T05:54:08.295" v="145" actId="20577"/>
        <pc:sldMkLst>
          <pc:docMk/>
          <pc:sldMk cId="2090455286" sldId="261"/>
        </pc:sldMkLst>
        <pc:spChg chg="mod">
          <ac:chgData name="Hải" userId="8dc1f3a0-d2da-4e99-90f9-2a8ede298c19" providerId="ADAL" clId="{3FC79469-2DAC-48C9-BFEE-B6AA6726447C}" dt="2020-07-28T05:54:08.295" v="145" actId="20577"/>
          <ac:spMkLst>
            <pc:docMk/>
            <pc:sldMk cId="2090455286" sldId="261"/>
            <ac:spMk id="3" creationId="{13CE513D-241F-420D-B81A-E9A692DA55B8}"/>
          </ac:spMkLst>
        </pc:spChg>
      </pc:sldChg>
      <pc:sldChg chg="modSp mod">
        <pc:chgData name="Hải" userId="8dc1f3a0-d2da-4e99-90f9-2a8ede298c19" providerId="ADAL" clId="{3FC79469-2DAC-48C9-BFEE-B6AA6726447C}" dt="2020-07-28T05:54:14.117" v="146" actId="113"/>
        <pc:sldMkLst>
          <pc:docMk/>
          <pc:sldMk cId="642394307" sldId="262"/>
        </pc:sldMkLst>
        <pc:spChg chg="mod">
          <ac:chgData name="Hải" userId="8dc1f3a0-d2da-4e99-90f9-2a8ede298c19" providerId="ADAL" clId="{3FC79469-2DAC-48C9-BFEE-B6AA6726447C}" dt="2020-07-28T05:54:14.117" v="146" actId="113"/>
          <ac:spMkLst>
            <pc:docMk/>
            <pc:sldMk cId="642394307" sldId="262"/>
            <ac:spMk id="2" creationId="{E19D4349-BEDD-43E2-A7E4-38764D99FB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F47B63-368E-4B2D-9EC0-041C855F8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142B865-A2A7-4B43-9003-B4EF2D2BF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D5A9C59-B24A-4BCE-8A18-CD71F70B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DF0D6F-7151-4FAD-B579-7D54389D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317CD8B-4FD1-4BFD-A8E5-66D63324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E35D0B-037A-488E-B072-D1ED8E9C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22468C2-8D22-44EC-B63A-480758FE7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1E4114-CCA3-4C6F-9FB6-340F0F2B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42221A-8D07-41CE-B91A-B0085B15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FCF95F1-3A1C-475D-9EFC-3E086775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4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7BFD389-FB46-47B2-A55E-F6FC9791E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6B540AF-EA83-41BD-A174-8D9A6A38E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F78F78-F8B7-4198-B803-2155A50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1D88DC9-481A-44CD-9905-F4AA30A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ED0B2D7-7EBB-4E26-9492-B296ED6A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238DDB-A190-48CE-90D0-FAB17071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CA8CAF-3BB4-408E-B47F-6E1B3DC0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C04959-B0E9-489B-A0CB-C9FF9FC1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9D54F87-C2D2-4DAC-9BD3-90A32FEB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0050763-F36A-4370-91A0-74F316AA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5B518F-0A39-49F5-A473-DE1972C3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27A39EA-591E-4EEC-8EE4-910AFF7E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E002BD-8DF8-4352-AF7E-D42C30FE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09DDDFA-BB66-454A-BE50-82B0FD68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6ED9431-4D44-4C65-974E-53F091A5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BE28ED-7128-47D7-AB3E-45F83D7A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BC4BE3-EB1D-4DAB-BACC-7A48ED13A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0CCFE18-2879-45DE-8B23-81FA78FE2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D12694E-D9B9-40D5-8F76-FF0CD235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1397D25-6C0C-46E4-8A34-5A2126D6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BD877BF-FD95-4251-9F75-11195958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3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4B98B7-6CF4-4A61-ABBE-473E2F4F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EA2F5B4-AD62-47BF-9D87-D1B651A2E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DC063FF-EC64-42C2-80FF-10CE1208C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0CE96AC-5F69-403C-B9DC-E520C2D87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78AF18B-EBDD-40C8-A73F-AC3874391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8159D0-53B8-4CA5-B2E2-04758E97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BDADD19-C997-437F-9502-96053FEF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38FFB51-6B07-4DA8-9989-E736B6B2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0B4779-F5D9-4488-9809-AFEB7B8B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D1755EB-7024-4DBD-A1A0-BBF4DB8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7239153-2FD7-4C67-99FB-A5FECFB9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4F6393D-4B9D-44A5-BFD8-043B98B1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02D4AA1-B847-44CE-AA79-78AA4E38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4D51D22-B87E-433B-89D3-EAEA04E9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257034F-DBEF-48EF-A47C-428A29A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2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AF9EDA-494D-4B96-9935-C2E331D3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69C43B-BF4C-4E35-8F2F-DE7F5C22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09289FC-3951-4EE8-A14C-442EE1348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C273A84-93AF-4206-BBC3-4A7A753E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4639C9-229A-450D-B777-2DDA64AB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E6A85A6-7D4A-4BC1-B936-8F72D948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01128A-9076-4107-A3F9-E37B40CB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72ECE8B-9902-455B-A95A-AC403A7A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87BF88A-9C0A-4172-B1B0-D13137B47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79E44DD-183C-4095-B2D1-EC279D04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F25E92C-B2C7-4ACD-A991-E8A3E995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292738E-7A09-4006-91DC-68803865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F0CD537-918F-4444-959D-23E0132F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B8CE4E7-000C-4123-9F29-5A73ABD3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119792-C8E2-44FA-8B8A-7DDDB6320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5787-F2C3-4894-BC84-73F98D994C8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247D70-519E-4F8E-AFD5-24B793874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659026-7E26-4156-A324-1D8FD25A7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4C34-837C-4BF9-9AE5-7A007639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68F943-064B-4408-A0CF-E23F6BEE6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Báo cáo Đồ án J2EE</a:t>
            </a:r>
          </a:p>
        </p:txBody>
      </p:sp>
    </p:spTree>
    <p:extLst>
      <p:ext uri="{BB962C8B-B14F-4D97-AF65-F5344CB8AC3E}">
        <p14:creationId xmlns:p14="http://schemas.microsoft.com/office/powerpoint/2010/main" val="212364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222BC0-E2A0-4DF6-B8D9-A7794EE6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Thông tin đề tài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97A354-7677-4CA7-9BA1-1BFFA883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latin typeface="Calibri (Thân)"/>
              </a:rPr>
              <a:t>Tên đề tài: Website Ban học tập Đoàn khoa CNPM</a:t>
            </a:r>
          </a:p>
          <a:p>
            <a:pPr marL="0" indent="0">
              <a:buNone/>
            </a:pPr>
            <a:r>
              <a:rPr lang="en-US" sz="3200">
                <a:latin typeface="Calibri (Thân)"/>
              </a:rPr>
              <a:t>Thành viên nhóm: </a:t>
            </a:r>
          </a:p>
          <a:p>
            <a:r>
              <a:rPr lang="vi-VN" sz="3200">
                <a:latin typeface="Calibri (Thân)"/>
                <a:cs typeface="Calibri" panose="020F0502020204030204" pitchFamily="34" charset="0"/>
              </a:rPr>
              <a:t>Nguyễn Hồng Phúc</a:t>
            </a:r>
            <a:r>
              <a:rPr lang="en-US" sz="3200">
                <a:latin typeface="Calibri (Thân)"/>
                <a:cs typeface="Calibri" panose="020F0502020204030204" pitchFamily="34" charset="0"/>
              </a:rPr>
              <a:t> -</a:t>
            </a:r>
            <a:r>
              <a:rPr lang="vi-VN" sz="3200">
                <a:latin typeface="Calibri (Thân)"/>
                <a:cs typeface="Calibri" panose="020F0502020204030204" pitchFamily="34" charset="0"/>
              </a:rPr>
              <a:t> 16520951</a:t>
            </a:r>
            <a:r>
              <a:rPr lang="en-US" sz="3200">
                <a:latin typeface="Calibri (Thân)"/>
                <a:cs typeface="Calibri" panose="020F0502020204030204" pitchFamily="34" charset="0"/>
              </a:rPr>
              <a:t> – BE Dev</a:t>
            </a:r>
            <a:endParaRPr lang="vi-VN" sz="3200">
              <a:latin typeface="Calibri (Thân)"/>
              <a:cs typeface="Calibri" panose="020F0502020204030204" pitchFamily="34" charset="0"/>
            </a:endParaRPr>
          </a:p>
          <a:p>
            <a:r>
              <a:rPr lang="vi-VN" sz="3200">
                <a:latin typeface="Calibri (Thân)"/>
                <a:cs typeface="Calibri" panose="020F0502020204030204" pitchFamily="34" charset="0"/>
              </a:rPr>
              <a:t>Vũ Tuấn Hải </a:t>
            </a:r>
            <a:r>
              <a:rPr lang="en-US" sz="3200">
                <a:latin typeface="Calibri (Thân)"/>
                <a:cs typeface="Calibri" panose="020F0502020204030204" pitchFamily="34" charset="0"/>
              </a:rPr>
              <a:t>-</a:t>
            </a:r>
            <a:r>
              <a:rPr lang="vi-VN" sz="3200">
                <a:latin typeface="Calibri (Thân)"/>
                <a:cs typeface="Calibri" panose="020F0502020204030204" pitchFamily="34" charset="0"/>
              </a:rPr>
              <a:t> 17520433</a:t>
            </a:r>
            <a:r>
              <a:rPr lang="en-US" sz="3200">
                <a:latin typeface="Calibri (Thân)"/>
                <a:cs typeface="Calibri" panose="020F0502020204030204" pitchFamily="34" charset="0"/>
              </a:rPr>
              <a:t> - FE Dev</a:t>
            </a:r>
            <a:r>
              <a:rPr lang="vi-VN" sz="3200">
                <a:latin typeface="Calibri (Thân)"/>
                <a:cs typeface="Calibri" panose="020F0502020204030204" pitchFamily="34" charset="0"/>
              </a:rPr>
              <a:t>, Designer</a:t>
            </a:r>
          </a:p>
          <a:p>
            <a:r>
              <a:rPr lang="vi-VN" sz="3200">
                <a:latin typeface="Calibri (Thân)"/>
                <a:cs typeface="Calibri" panose="020F0502020204030204" pitchFamily="34" charset="0"/>
              </a:rPr>
              <a:t>Lưu Biêu Nghị - 17520794</a:t>
            </a:r>
            <a:r>
              <a:rPr lang="en-US" sz="3200">
                <a:latin typeface="Calibri (Thân)"/>
                <a:cs typeface="Calibri" panose="020F0502020204030204" pitchFamily="34" charset="0"/>
              </a:rPr>
              <a:t> - BE Dev</a:t>
            </a:r>
            <a:endParaRPr lang="vi-VN" sz="3200">
              <a:latin typeface="Calibri (Thân)"/>
              <a:cs typeface="Calibri" panose="020F0502020204030204" pitchFamily="34" charset="0"/>
            </a:endParaRPr>
          </a:p>
          <a:p>
            <a:r>
              <a:rPr lang="vi-VN" sz="3200">
                <a:latin typeface="Calibri (Thân)"/>
                <a:cs typeface="Calibri" panose="020F0502020204030204" pitchFamily="34" charset="0"/>
              </a:rPr>
              <a:t>Nguyễn Văn Đông </a:t>
            </a:r>
            <a:r>
              <a:rPr lang="en-US" sz="3200">
                <a:latin typeface="Calibri (Thân)"/>
                <a:cs typeface="Calibri" panose="020F0502020204030204" pitchFamily="34" charset="0"/>
              </a:rPr>
              <a:t>-</a:t>
            </a:r>
            <a:r>
              <a:rPr lang="vi-VN" sz="3200">
                <a:latin typeface="Calibri (Thân)"/>
                <a:cs typeface="Calibri" panose="020F0502020204030204" pitchFamily="34" charset="0"/>
              </a:rPr>
              <a:t> 17520350</a:t>
            </a:r>
            <a:r>
              <a:rPr lang="en-US" sz="3200">
                <a:latin typeface="Calibri (Thân)"/>
                <a:cs typeface="Calibri" panose="020F0502020204030204" pitchFamily="34" charset="0"/>
              </a:rPr>
              <a:t> - FE Dev</a:t>
            </a:r>
            <a:r>
              <a:rPr lang="vi-VN" sz="3200">
                <a:latin typeface="Calibri (Thân)"/>
                <a:cs typeface="Calibri" panose="020F0502020204030204" pitchFamily="34" charset="0"/>
              </a:rPr>
              <a:t>, Designer</a:t>
            </a:r>
          </a:p>
        </p:txBody>
      </p:sp>
    </p:spTree>
    <p:extLst>
      <p:ext uri="{BB962C8B-B14F-4D97-AF65-F5344CB8AC3E}">
        <p14:creationId xmlns:p14="http://schemas.microsoft.com/office/powerpoint/2010/main" val="81510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9B1417-9C13-46E0-B8F4-8009D659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Bài toán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139E21-D787-45D1-AC34-AC3D5FC5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>
                <a:latin typeface="Calibri (Thân)"/>
              </a:rPr>
              <a:t>Website tương tự Medium.</a:t>
            </a:r>
          </a:p>
          <a:p>
            <a:r>
              <a:rPr lang="vi-VN" sz="3600">
                <a:latin typeface="Calibri (Thân)"/>
              </a:rPr>
              <a:t>Người dùng có thể viết bài viết và upload tài liệu nhanh chóng.</a:t>
            </a:r>
          </a:p>
          <a:p>
            <a:r>
              <a:rPr lang="vi-VN" sz="3600">
                <a:latin typeface="Calibri (Thân)"/>
              </a:rPr>
              <a:t>Người dùng có thể tìm kiếm các bài viết và tài liệu theo nhiều bộ lọc.</a:t>
            </a:r>
          </a:p>
          <a:p>
            <a:r>
              <a:rPr lang="vi-VN" sz="3600">
                <a:latin typeface="Calibri (Thân)"/>
              </a:rPr>
              <a:t>Quản lý có thể duyệt các bài post, tài liệu hoặc comment.</a:t>
            </a:r>
          </a:p>
          <a:p>
            <a:endParaRPr lang="en-US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327876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C30E7D-A3F4-445E-8DBE-16A74987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Kiến trúc</a:t>
            </a:r>
            <a:r>
              <a:rPr lang="vi-VN" b="1"/>
              <a:t> / </a:t>
            </a:r>
            <a:r>
              <a:rPr lang="en-US" b="1"/>
              <a:t>Công nghệ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32FD26C-6EBD-49B4-BF8F-F3739B3B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latin typeface="Calibri (Thân)"/>
              </a:rPr>
              <a:t>FE</a:t>
            </a:r>
            <a:r>
              <a:rPr lang="vi-VN" sz="3600">
                <a:latin typeface="Calibri (Thân)"/>
              </a:rPr>
              <a:t>: </a:t>
            </a:r>
            <a:r>
              <a:rPr lang="en-US" sz="3600"/>
              <a:t>ReactJS</a:t>
            </a:r>
            <a:endParaRPr lang="vi-VN" sz="3600">
              <a:latin typeface="Calibri (Thân)"/>
            </a:endParaRPr>
          </a:p>
          <a:p>
            <a:pPr>
              <a:buFontTx/>
              <a:buChar char="-"/>
            </a:pPr>
            <a:r>
              <a:rPr lang="vi-VN" sz="3600">
                <a:latin typeface="Calibri (Thân)"/>
              </a:rPr>
              <a:t>Component</a:t>
            </a:r>
          </a:p>
          <a:p>
            <a:pPr>
              <a:buFontTx/>
              <a:buChar char="-"/>
            </a:pPr>
            <a:r>
              <a:rPr lang="vi-VN" sz="3600">
                <a:latin typeface="Calibri (Thân)"/>
              </a:rPr>
              <a:t>Service</a:t>
            </a:r>
          </a:p>
          <a:p>
            <a:pPr>
              <a:buFontTx/>
              <a:buChar char="-"/>
            </a:pPr>
            <a:r>
              <a:rPr lang="vi-VN" sz="3600">
                <a:latin typeface="Calibri (Thân)"/>
              </a:rPr>
              <a:t>Reducer</a:t>
            </a:r>
            <a:endParaRPr lang="en-US" sz="3600">
              <a:latin typeface="Calibri (Thân)"/>
            </a:endParaRPr>
          </a:p>
          <a:p>
            <a:pPr marL="0" indent="0">
              <a:buNone/>
            </a:pPr>
            <a:r>
              <a:rPr lang="en-US" sz="3600">
                <a:latin typeface="Calibri (Thân)"/>
              </a:rPr>
              <a:t>BE:</a:t>
            </a:r>
            <a:r>
              <a:rPr lang="vi-VN" sz="3600">
                <a:latin typeface="Calibri (Thân)"/>
              </a:rPr>
              <a:t> J2EE</a:t>
            </a:r>
          </a:p>
          <a:p>
            <a:pPr marL="0" indent="0">
              <a:buNone/>
            </a:pPr>
            <a:r>
              <a:rPr lang="vi-VN" sz="3600">
                <a:latin typeface="Calibri (Thân)"/>
              </a:rPr>
              <a:t>- Servlets</a:t>
            </a:r>
            <a:endParaRPr lang="en-US" sz="3600">
              <a:latin typeface="Calibri (Thân)"/>
            </a:endParaRPr>
          </a:p>
          <a:p>
            <a:endParaRPr lang="en-US" sz="36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312409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E593C9-514D-49FC-8EBD-A8F894BA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373A3C"/>
                </a:solidFill>
                <a:effectLst/>
                <a:latin typeface="-apple-system"/>
              </a:rPr>
              <a:t>Kết quả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CE513D-241F-420D-B81A-E9A692DA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Hoàn thành các tính năng</a:t>
            </a:r>
          </a:p>
          <a:p>
            <a:r>
              <a:rPr lang="en-US">
                <a:latin typeface="Calibri (Thân)"/>
              </a:rPr>
              <a:t>Đăng nhập, đăng ký, đăng xuất, phân quyền</a:t>
            </a:r>
          </a:p>
          <a:p>
            <a:r>
              <a:rPr lang="en-US">
                <a:latin typeface="Calibri (Thân)"/>
              </a:rPr>
              <a:t>Xem bài viết, tài liệu.</a:t>
            </a:r>
          </a:p>
          <a:p>
            <a:r>
              <a:rPr lang="en-US">
                <a:latin typeface="Calibri (Thân)"/>
              </a:rPr>
              <a:t>Đăng bài viết </a:t>
            </a:r>
          </a:p>
          <a:p>
            <a:r>
              <a:rPr lang="en-US">
                <a:latin typeface="Calibri (Thân)"/>
              </a:rPr>
              <a:t>Đăng tài liệu </a:t>
            </a:r>
          </a:p>
          <a:p>
            <a:r>
              <a:rPr lang="en-US">
                <a:latin typeface="Calibri (Thân)"/>
              </a:rPr>
              <a:t>Tìm kiếm bài viết, tài liệu </a:t>
            </a:r>
          </a:p>
          <a:p>
            <a:r>
              <a:rPr lang="en-US">
                <a:latin typeface="Calibri (Thân)"/>
              </a:rPr>
              <a:t>Duyệt</a:t>
            </a:r>
            <a:endParaRPr lang="vi-VN">
              <a:latin typeface="Calibri (Thân)"/>
            </a:endParaRPr>
          </a:p>
          <a:p>
            <a:r>
              <a:rPr lang="vi-VN">
                <a:latin typeface="Calibri (Thân)"/>
              </a:rPr>
              <a:t>Trang cá nhân</a:t>
            </a:r>
            <a:endParaRPr lang="en-US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09045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9D4349-BEDD-43E2-A7E4-38764D99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Kết luận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BCF22A-2E61-44E6-981C-B8275E96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>
                <a:latin typeface="Calibri (Thân)"/>
              </a:rPr>
              <a:t>Dễ sử dụng: website được thiết kế trên giao diện đồ họa với các cửa sổ, hộp thoại hợp lý và hỗ trợ mọi kích thước màn hình.</a:t>
            </a:r>
            <a:endParaRPr lang="en-US" sz="3200">
              <a:latin typeface="Calibri (Thân)"/>
            </a:endParaRPr>
          </a:p>
          <a:p>
            <a:r>
              <a:rPr lang="vi-VN" sz="3200">
                <a:latin typeface="Calibri (Thân)"/>
              </a:rPr>
              <a:t>Dễ quản lý: admin được hỗ trợ quản lý tất cả các danh mục, bao gồm các danh mục nhỏ, bài viết, tài liệu.</a:t>
            </a:r>
            <a:endParaRPr lang="en-US" sz="3200">
              <a:latin typeface="Calibri (Thân)"/>
            </a:endParaRPr>
          </a:p>
          <a:p>
            <a:r>
              <a:rPr lang="en-US" sz="3200">
                <a:latin typeface="Calibri (Thân)"/>
              </a:rPr>
              <a:t>Hoàn thành được đa số các tính năng đề ra.</a:t>
            </a:r>
          </a:p>
        </p:txBody>
      </p:sp>
    </p:spTree>
    <p:extLst>
      <p:ext uri="{BB962C8B-B14F-4D97-AF65-F5344CB8AC3E}">
        <p14:creationId xmlns:p14="http://schemas.microsoft.com/office/powerpoint/2010/main" val="64239430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D027E9131D2E0469F38911F1D05CBA6" ma:contentTypeVersion="11" ma:contentTypeDescription="Tạo tài liệu mới." ma:contentTypeScope="" ma:versionID="ec2e1624fb4b37a20ead3e13a8f132ee">
  <xsd:schema xmlns:xsd="http://www.w3.org/2001/XMLSchema" xmlns:xs="http://www.w3.org/2001/XMLSchema" xmlns:p="http://schemas.microsoft.com/office/2006/metadata/properties" xmlns:ns3="49f6af94-847d-4eee-b59b-ed0b1f26df36" xmlns:ns4="c24b4621-3aae-4c3d-8325-aef822d29323" targetNamespace="http://schemas.microsoft.com/office/2006/metadata/properties" ma:root="true" ma:fieldsID="87c32ff9629b00f6466721b4ce76805f" ns3:_="" ns4:_="">
    <xsd:import namespace="49f6af94-847d-4eee-b59b-ed0b1f26df36"/>
    <xsd:import namespace="c24b4621-3aae-4c3d-8325-aef822d293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f6af94-847d-4eee-b59b-ed0b1f26d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b4621-3aae-4c3d-8325-aef822d2932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4DD4DC-33F8-4053-B3A3-8FD49711FF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36BC5E-3EDD-4334-A097-5CA7BF3E3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f6af94-847d-4eee-b59b-ed0b1f26df36"/>
    <ds:schemaRef ds:uri="c24b4621-3aae-4c3d-8325-aef822d293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A191DB-23A3-4E08-9D18-D8B00B03C6D0}">
  <ds:schemaRefs>
    <ds:schemaRef ds:uri="http://purl.org/dc/terms/"/>
    <ds:schemaRef ds:uri="http://schemas.microsoft.com/office/infopath/2007/PartnerControls"/>
    <ds:schemaRef ds:uri="c24b4621-3aae-4c3d-8325-aef822d29323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49f6af94-847d-4eee-b59b-ed0b1f26df3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243</Words>
  <Application>Microsoft Office PowerPoint</Application>
  <PresentationFormat>Màn hình rộng</PresentationFormat>
  <Paragraphs>33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(Thân)</vt:lpstr>
      <vt:lpstr>Calibri Light</vt:lpstr>
      <vt:lpstr>Times New Roman</vt:lpstr>
      <vt:lpstr>Chủ đề Office</vt:lpstr>
      <vt:lpstr>Báo cáo Đồ án J2EE</vt:lpstr>
      <vt:lpstr>Thông tin đề tài</vt:lpstr>
      <vt:lpstr>Bài toán</vt:lpstr>
      <vt:lpstr>Kiến trúc / Công nghệ</vt:lpstr>
      <vt:lpstr>Kết quả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J2EE</dc:title>
  <dc:creator>Tuan Hai</dc:creator>
  <cp:lastModifiedBy>Tuan Hai</cp:lastModifiedBy>
  <cp:revision>4</cp:revision>
  <dcterms:created xsi:type="dcterms:W3CDTF">2020-07-27T14:11:05Z</dcterms:created>
  <dcterms:modified xsi:type="dcterms:W3CDTF">2020-07-28T05:54:36Z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0x0101001D027E9131D2E0469F38911F1D05CBA6</vt:lpwstr>
  </property>
</Properties>
</file>