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6" r:id="rId6"/>
    <p:sldId id="268" r:id="rId7"/>
    <p:sldId id="270" r:id="rId8"/>
    <p:sldId id="271" r:id="rId9"/>
    <p:sldId id="272" r:id="rId10"/>
    <p:sldId id="274" r:id="rId11"/>
    <p:sldId id="273" r:id="rId12"/>
    <p:sldId id="295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3" r:id="rId21"/>
    <p:sldId id="284" r:id="rId22"/>
    <p:sldId id="285" r:id="rId23"/>
    <p:sldId id="286" r:id="rId24"/>
    <p:sldId id="294" r:id="rId25"/>
    <p:sldId id="287" r:id="rId26"/>
    <p:sldId id="289" r:id="rId27"/>
    <p:sldId id="288" r:id="rId28"/>
    <p:sldId id="291" r:id="rId29"/>
    <p:sldId id="292" r:id="rId30"/>
    <p:sldId id="264" r:id="rId31"/>
    <p:sldId id="265" r:id="rId3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04:19:58.99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1556 24575,'19'21'0,"34"45"0,-36-42 0,35 38 0,-27-37 0,2-1 0,0-1 0,1-1 0,1-1 0,58 30 0,137 45 0,-184-82 0,-1-3 0,2-1 0,78 9 0,365-12 0,-272-10 0,663 3 0,-864 0 0,0-1 0,0 0 0,0-1 0,0 0 0,0-1 0,-1 0 0,1-1 0,16-7 0,-1-4 0,44-31 0,-42 25 0,40-20 0,-41 25 0,-1-1 0,0-1 0,38-34 0,65-74 0,-85 81 0,-32 31 0,-1 0 0,0-1 0,-1 0 0,-1 0 0,0-1 0,-1-1 0,-1 1 0,10-34 0,-10 24 0,0-1 0,-2 0 0,-2 0 0,0 0 0,-1-33 0,-3 43 0,-1 1 0,-1-1 0,0 1 0,-1 0 0,-1 0 0,0 0 0,-1 1 0,-1 0 0,-13-22 0,-8-6 0,-57-68 0,22 32 0,33 43 0,-1 1 0,-2 2 0,-48-38 0,-1-1 0,54 42 0,0-1 0,-43-66 0,9 10 0,30 48 0,-1 1 0,-45-40 0,44 46 0,9 9 0,-45-33 0,60 49 0,0 1 0,-1 0 0,0 1 0,0 0 0,-1 0 0,1 2 0,-1-1 0,-15-1 0,-125-6 0,15 3 0,-58-8 0,-246 11 0,246 6 0,177-1 0,0 0 0,0 2 0,0 0 0,0 1 0,0 0 0,1 2 0,-1 0 0,1 1 0,0 0 0,1 2 0,0 0 0,0 1 0,0 0 0,1 1 0,1 1 0,-20 19 0,-141 151 0,118-118 0,25-27 0,1 2 0,2 1 0,1 1 0,3 2 0,1 0 0,2 2 0,-23 65 0,33-79 0,-2 0 0,-25 39 0,22-39 0,1 0 0,-17 42 0,20-31-341,1 0 0,2 0-1,-8 85 1,15-87-6485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04:20:02.1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3072 674 24575,'-3'-1'0,"0"0"0,0 0 0,0 0 0,0 0 0,0 0 0,0-1 0,0 1 0,1-1 0,-1 0 0,0 0 0,1 0 0,0 0 0,-1 0 0,-1-3 0,-30-36 0,-65-123 0,74 125 0,-38-47 0,49 70 0,0 1 0,-1 1 0,0 1 0,-2 0 0,-24-15 0,6 5 0,-2 2 0,0 2 0,-1 1 0,0 2 0,-2 1 0,0 3 0,-67-13 0,-235-8 0,104 15 0,-22 1 0,138 15 0,-202 6 0,305-2 0,1 1 0,0 1 0,0 1 0,0 0 0,1 1 0,-1 1 0,2 1 0,-28 16 0,-11 12 0,-56 48 0,29-20 0,3 0 0,3 3 0,-96 111 0,36-35 0,123-129 0,0 0 0,1 1 0,1 0 0,0 1 0,1 0 0,1 1 0,0 0 0,1 0 0,1 1 0,1 0 0,1 0 0,-4 21 0,2 16 0,2 1 0,4 100 0,1-144 0,1 12 0,2 1 0,0-1 0,2 0 0,1 0 0,1 0 0,0-1 0,2 0 0,20 36 0,11 11 0,64 83 0,-60-91 0,-22-34 0,2-2 0,0 0 0,37 29 0,-4-4 0,-15-14 0,1-2 0,2-2 0,1-2 0,61 30 0,-44-25 0,-25-13 0,2-2 0,41 17 0,-57-29 0,-1-1 0,1 0 0,1-2 0,-1-1 0,1-1 0,48 2 0,1057-9 0,-1107 3 0,1-2 0,0-1 0,-1 0 0,0-2 0,26-9 0,3-4 0,53-28 0,-42 18 0,-38 18 0,-1-1 0,-1 0 0,1-2 0,-2-1 0,28-21 0,-33 20 0,0 0 0,0-1 0,-2-1 0,0 0 0,-1-1 0,0 0 0,-2-1 0,0-1 0,-1 0 0,9-25 0,-6 4 0,-1-1 0,-2-1 0,8-72 0,-7 23 0,-2 20 0,1-82 0,-9 123 0,1 0 0,9-39 0,-5 34 0,3-48 0,-8-108-1365,-2 154-5461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04:20:24.9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2828 605 24575,'1'-60'0,"1"30"0,-2 1 0,-1 0 0,0-1 0,-3 1 0,0 0 0,-16-54 0,12 63 0,0 1 0,-1-1 0,-17-27 0,20 39 0,0 1 0,-1-1 0,1 1 0,-1 1 0,-1 0 0,1 0 0,-1 0 0,0 1 0,-1 0 0,-10-5 0,-25-7 0,0 3 0,-1 1 0,0 2 0,0 3 0,-55-4 0,4-2 0,-11 3 0,0 5 0,-121 8 0,64 1 0,1-6 0,-178 7 0,321-2 0,1 2 0,-1 0 0,1 1 0,-1 1 0,1 1 0,-35 17 0,-102 73 0,99-60 0,20-10 0,-44 40 0,-20 15 0,67-55 0,-57 58 0,28-25 0,9-5 0,3 1 0,-78 114 0,108-141 0,10-13 0,1 1 0,0 1 0,2 0 0,0 0 0,1 0 0,1 1 0,0 0 0,2 0 0,-5 37 0,5 9 0,6 108 0,1-63 0,-1-89 0,1-1 0,0 0 0,2 1 0,0-2 0,14 37 0,8 24 0,-19-52 0,2 0 0,0-1 0,2 0 0,1-1 0,2 0 0,22 30 0,-5-13 0,2-2 0,62 58 0,-9-14 0,95 83 0,-157-149 0,1 0 0,1-2 0,0 0 0,1-2 0,53 20 0,28 8 0,-79-29 0,0-1 0,1-1 0,1-2 0,0-2 0,50 8 0,65 0 0,98 5 0,351-22 0,-557 0 0,0-3 0,-1 0 0,1-3 0,-1-1 0,65-23 0,-55 13 0,0-3 0,-1-2 0,80-53 0,-98 56 0,-1-1 0,-1-2 0,-1-1 0,28-32 0,-44 45 0,0-2 0,-1 1 0,-1-1 0,0-1 0,0 1 0,-2-1 0,1-1 0,-2 1 0,0-1 0,-1 0 0,5-31 0,5-79 0,6-117 0,-3 35 0,0 12 0,-17-337 0,-1 241 0,2 259 0,11-57 0,-12 87 2,0 0 0,1 1 0,-1-1 0,0 0 0,0 0 0,0 0 0,0 0 0,0 0 0,-1 0 0,1 0 0,0 0 0,-1 1 0,0-1 0,1 0 0,-1 0 0,0 1 0,0-1 0,0 0 0,0 1 0,0-1 0,0 1 0,-1-1 0,1 1 0,0 0 0,-1-1 0,1 1 0,-1 0 0,1 0 0,-1 0 0,0 0 0,1 0 0,-1 0 0,0 1 0,0-1 0,0 1 0,1-1 0,-1 1 0,-2-1 0,-10 0-119,1-1 1,0 2 0,0 0 0,-21 3 0,12-2-746,-10 1-5964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04:29:20.2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1 24575,'-3'4'0,"0"0"0,0 0 0,0 0 0,1 1 0,-1-1 0,1 1 0,1 0 0,-1-1 0,0 1 0,1 0 0,0 0 0,1 0 0,-1 0 0,1 5 0,-1-3 0,1 0 0,0-1 0,0 1 0,1 0 0,0 0 0,0-1 0,1 1 0,0-1 0,5 13 0,-2-11 0,1 0 0,0 0 0,1-1 0,0 1 0,0-2 0,1 1 0,-1-1 0,1 0 0,18 10 0,10 3 0,42 16 0,-34-16 0,15 4 0,119 30 0,9 2 0,-151-42 0,1-3 0,0-1 0,0-1 0,42 2 0,152-1 0,33 3 0,46 31 0,-196-31 0,220-8 0,-190-7 0,3533 3-1365,-3627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5T07:32:45.6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18353 3761 0,'25'0'125,"0"0"-109,74 0-16,-74 0 15,25 0-15,25 0 16,-1 0-16,26 0 16,-1 0-16,1 0 15,25 0-15,-51 0 16,-24 0-16,50 0 16,24 0-16,-24 0 15,24 0-15,1 0 16,-1 0-16,1 0 15,-1 0-15,26 0 16,-26 0 0,-24 0-16,24 0 15,-24 0-15,0 0 16,-1 0-16,-24 0 0,-25 0 16,24 0-16,-24 0 15,-25 0 1,25 0-16,0 0 15,-25 0-15,0 0 16</inkml:trace>
  <inkml:trace contextRef="#ctx0" brushRef="#br0" timeOffset="2300.07">19548 5504 0,'25'0'203,"25"-25"-203,-25 25 0,24 0 16,1 0-16,50 0 16,-25 0-16,-1 0 15,1 0 1,25 0-16,-1 0 16,1 0-16,-50 0 15,-1 0-15,51 0 16,25 0-16,-51 0 15,1 0-15,25 0 16,-26 0-16,-24 0 16,75 0-16,-51 0 15,1 25-15,25 0 16,-1-25-16,1 0 16,-25 0-16,-1 0 15,1 0-15,-25 25 16,0-25-16,24 0 15,-24 0 1,-25 24-16,0-24 16,0 0-16,0 0 15</inkml:trace>
  <inkml:trace contextRef="#ctx0" brushRef="#br0" timeOffset="6305.88">19349 7521 0,'0'25'125,"25"-25"-78,49 0-32,-24 0-15,25 0 16,49 0-16,-74 0 15,25 0-15,25 0 16,-1 0-16,1 0 16,-50 0-16,74 0 15,-49 0-15,0 0 16,-26 0-16,51 0 16,-75 0-16,25 0 15,-25 0-15,24 0 16,-24 0-16,25 0 15,-25 0 1,0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09-09T10:06:26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8716 7272 0,'25'25'94,"-1"25"-79,1-26-15,25 1 16,0 50 0,0-50-1,-25 0 1,0-25 0,0 25-1,-1 0 16,1 0-15,0-1 15,0-24 110,-25 25-110,-25 0-15,25 0-16,-25-25 15,-24 50 1,24 0 0,0-50-1,25 25-15,-25-25 16,0 25 15,0 24-31,0-24 31,0 0-15,25 0 31,-25-25 0,25 25-16,-25-25 78</inkml:trace>
  <inkml:trace contextRef="#ctx0" brushRef="#br0" timeOffset="1082.08">8666 7670 0,'25'0'93,"0"0"-77,0 0 0,24 0-1,-24 0 1,25 0 15,-25 0-15,0 0-1,0 0 1,0 0 0,0 0-1,0 0 17,-1 0 218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09-09T10:06:45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9189 7645 0,'-25'0'1625,"50"0"-1578,25 0 375,-25 0-422,24 0 16,1 0-1,0 0 17,-25 0-17,-25-25 79</inkml:trace>
  <inkml:trace contextRef="#ctx0" brushRef="#br0" timeOffset="1049.83">9712 7396 0,'0'-25'32,"-25"25"-1,0 0 0,0 0-15,0 0-1,0 0 1,0 0-16,0 0 16,25 25 15,0 0-15,0 25-1,0-25 1,0 0-1,0 0 1,0 0 15,25-25 1,0 25-17,0-25-15,0 0 16,0 24-1,0-24 17,0 25-17,0-25-15,0 0 16,-1 0 0,1 0-1,0 0 16,-25-25 16,0 1-47,0-1 16,0 0 0,0 0 15,0-25-16,0 25 1,0 0 15,-25 25-31,0 0 32,25-25-17,-24 25 1,-26 0-1,25-25 1,0 25 0,0 0 15</inkml:trace>
  <inkml:trace contextRef="#ctx0" brushRef="#br0" timeOffset="2778.14">9836 7396 0,'25'0'47,"0"0"-31,0 0 0,0 0-1,25 0-15,24 0 16,1-25-1,-25 1-15,25-1 16,-50 25 15,24-25-15,1-25 0,-25 25-1,0 0 1,25 0-1,0-50 17,24 1-17,1-1-15,0 0 16,-1 26 0,51-51-1,-75 75 16,24 0-15,1-25 0,74-24-1,-49 24 1,-50 25 0,99-25-1,-24 25 1,-1 0-1,-24 0 1,49-24 0,26 49-1,-76-50 17,26 50-17,49-50-15,50 25 16,-99 0-1,-51 25 1,101-25 15,-51 0-15,1 25 0,-26 0-1,-24-24 1,0-1-1,-1 25 1,-24 0 15,-25-25-15,0 25 0,0 0 124,0 0-124,0 0-16,25 0 15,-1-50 1,-24 50 0,0 0 15</inkml:trace>
  <inkml:trace contextRef="#ctx0" brushRef="#br0" timeOffset="3781.52">13671 5753 0,'0'25'32,"0"24"-32,0 51 15,0 25 1,25-100-16,-25 74 16,25-74 15,-25 75-16,25-75 1,-25-1 0,0 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25/10/2021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25/10/2021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25/10/2021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25/10/2021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25/10/2021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25/10/2021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25/10/2021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25/10/2021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25/10/2021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25/10/2021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25/10/2021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D61EA-8B4B-4088-BE46-29F6153D55D8}" type="datetimeFigureOut">
              <a:rPr lang="vi-VN" smtClean="0"/>
              <a:t>25/10/2021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60676C-5D13-4FCF-8C1D-B815A9A15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Lab 2: </a:t>
            </a:r>
            <a:br>
              <a:rPr lang="en-US"/>
            </a:br>
            <a:r>
              <a:rPr lang="en-US"/>
              <a:t>Requirements analysis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410B8EF-AE20-4BAF-8641-CA6EE7FC2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885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Third step: define relationships between actor and actor, usecase and usecase, actor and usecase.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774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9C028E2-ECF5-46C0-BF2C-28201093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77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1E7FEFA-2021-440F-9C97-F695130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4059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319E947-F7C2-4BA9-A47D-1E9D362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734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EB9F727-FF06-4C14-8525-528D61CA109E}"/>
              </a:ext>
            </a:extLst>
          </p:cNvPr>
          <p:cNvSpPr txBox="1"/>
          <p:nvPr/>
        </p:nvSpPr>
        <p:spPr>
          <a:xfrm>
            <a:off x="418977" y="1577009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13C4C0-FA0B-48EC-A6FB-E197B4EA0235}"/>
              </a:ext>
            </a:extLst>
          </p:cNvPr>
          <p:cNvSpPr txBox="1"/>
          <p:nvPr/>
        </p:nvSpPr>
        <p:spPr>
          <a:xfrm>
            <a:off x="259467" y="3474552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9FB308F-C4EE-4913-BE58-3FABB478F3AB}"/>
              </a:ext>
            </a:extLst>
          </p:cNvPr>
          <p:cNvSpPr txBox="1"/>
          <p:nvPr/>
        </p:nvSpPr>
        <p:spPr>
          <a:xfrm>
            <a:off x="418977" y="526814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835640EB-B0AC-4D2D-B99A-A80E206D8553}"/>
              </a:ext>
            </a:extLst>
          </p:cNvPr>
          <p:cNvSpPr/>
          <p:nvPr/>
        </p:nvSpPr>
        <p:spPr>
          <a:xfrm>
            <a:off x="3387777" y="2064059"/>
            <a:ext cx="130607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8A242B06-C203-4C78-A533-C8B991409A53}"/>
              </a:ext>
            </a:extLst>
          </p:cNvPr>
          <p:cNvSpPr/>
          <p:nvPr/>
        </p:nvSpPr>
        <p:spPr>
          <a:xfrm>
            <a:off x="3378575" y="3003318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A225B012-635C-44DE-A58E-B28E8747287A}"/>
              </a:ext>
            </a:extLst>
          </p:cNvPr>
          <p:cNvCxnSpPr>
            <a:stCxn id="1026" idx="3"/>
            <a:endCxn id="4" idx="2"/>
          </p:cNvCxnSpPr>
          <p:nvPr/>
        </p:nvCxnSpPr>
        <p:spPr>
          <a:xfrm>
            <a:off x="1889967" y="851452"/>
            <a:ext cx="1497810" cy="1582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EF2097AF-9702-406A-831C-F2C68B1A9AFA}"/>
              </a:ext>
            </a:extLst>
          </p:cNvPr>
          <p:cNvCxnSpPr>
            <a:cxnSpLocks/>
            <a:stCxn id="1026" idx="3"/>
            <a:endCxn id="13" idx="2"/>
          </p:cNvCxnSpPr>
          <p:nvPr/>
        </p:nvCxnSpPr>
        <p:spPr>
          <a:xfrm>
            <a:off x="1889967" y="851452"/>
            <a:ext cx="1488608" cy="252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6A7CCEA3-CAC6-47C4-8463-6CAB1A187D61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1889967" y="2433922"/>
            <a:ext cx="1497810" cy="290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F24E3E91-07BE-4F51-8698-8C3D79862FD9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>
            <a:off x="1889967" y="2724737"/>
            <a:ext cx="1488608" cy="648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E2601A49-C947-4264-B44F-7BC5D8C2B60A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 flipV="1">
            <a:off x="1889967" y="3373181"/>
            <a:ext cx="1488608" cy="122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2ABF21C0-FB12-4DAA-AF5D-DC92AF5081A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1889967" y="2433922"/>
            <a:ext cx="1497810" cy="2164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161E9579-A6DF-44A5-BF8B-8D0596A58C22}"/>
              </a:ext>
            </a:extLst>
          </p:cNvPr>
          <p:cNvSpPr/>
          <p:nvPr/>
        </p:nvSpPr>
        <p:spPr>
          <a:xfrm>
            <a:off x="3329032" y="1035888"/>
            <a:ext cx="1427768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7BA9AEFC-F06A-40C1-A119-CDC9CFC09BC2}"/>
              </a:ext>
            </a:extLst>
          </p:cNvPr>
          <p:cNvCxnSpPr>
            <a:cxnSpLocks/>
            <a:stCxn id="1026" idx="3"/>
            <a:endCxn id="31" idx="2"/>
          </p:cNvCxnSpPr>
          <p:nvPr/>
        </p:nvCxnSpPr>
        <p:spPr>
          <a:xfrm>
            <a:off x="1889967" y="851452"/>
            <a:ext cx="1439065" cy="554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529300A2-CC7F-4ADF-9C19-526859A1D338}"/>
              </a:ext>
            </a:extLst>
          </p:cNvPr>
          <p:cNvSpPr/>
          <p:nvPr/>
        </p:nvSpPr>
        <p:spPr>
          <a:xfrm>
            <a:off x="3450413" y="4031489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item</a:t>
            </a:r>
            <a:endParaRPr lang="vi-VN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CD3B8794-169E-4FDA-96AC-3551E86B0DCD}"/>
              </a:ext>
            </a:extLst>
          </p:cNvPr>
          <p:cNvSpPr/>
          <p:nvPr/>
        </p:nvSpPr>
        <p:spPr>
          <a:xfrm>
            <a:off x="3450413" y="5059660"/>
            <a:ext cx="1632846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employee</a:t>
            </a:r>
            <a:endParaRPr lang="vi-VN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BDBB7BE6-4B09-4014-A718-F065257FF788}"/>
              </a:ext>
            </a:extLst>
          </p:cNvPr>
          <p:cNvCxnSpPr>
            <a:cxnSpLocks/>
            <a:stCxn id="8" idx="3"/>
            <a:endCxn id="35" idx="2"/>
          </p:cNvCxnSpPr>
          <p:nvPr/>
        </p:nvCxnSpPr>
        <p:spPr>
          <a:xfrm>
            <a:off x="1889967" y="2724737"/>
            <a:ext cx="1560446" cy="167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861738FB-9F73-499A-A85C-AEEAE5D70FAA}"/>
              </a:ext>
            </a:extLst>
          </p:cNvPr>
          <p:cNvCxnSpPr>
            <a:cxnSpLocks/>
            <a:stCxn id="9" idx="3"/>
            <a:endCxn id="36" idx="2"/>
          </p:cNvCxnSpPr>
          <p:nvPr/>
        </p:nvCxnSpPr>
        <p:spPr>
          <a:xfrm>
            <a:off x="1889967" y="4598022"/>
            <a:ext cx="1560446" cy="83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7CC716A0-884E-48A4-A9C4-D21FD8003633}"/>
              </a:ext>
            </a:extLst>
          </p:cNvPr>
          <p:cNvSpPr/>
          <p:nvPr/>
        </p:nvSpPr>
        <p:spPr>
          <a:xfrm>
            <a:off x="3225853" y="3902431"/>
            <a:ext cx="2067339" cy="21041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E055F39F-FFF1-4196-A01F-F85B4A381E10}"/>
              </a:ext>
            </a:extLst>
          </p:cNvPr>
          <p:cNvSpPr txBox="1"/>
          <p:nvPr/>
        </p:nvSpPr>
        <p:spPr>
          <a:xfrm>
            <a:off x="2609499" y="6336267"/>
            <a:ext cx="281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These are needed separate</a:t>
            </a:r>
          </a:p>
        </p:txBody>
      </p: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01A5913F-3D12-4E25-A46F-443593A57BEB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4016250" y="5928444"/>
            <a:ext cx="123275" cy="407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kết nối Mũi tên Thẳng 48">
            <a:extLst>
              <a:ext uri="{FF2B5EF4-FFF2-40B4-BE49-F238E27FC236}">
                <a16:creationId xmlns:a16="http://schemas.microsoft.com/office/drawing/2014/main" id="{EAC44D67-11ED-44FD-B15D-C4FD4BD61F57}"/>
              </a:ext>
            </a:extLst>
          </p:cNvPr>
          <p:cNvCxnSpPr>
            <a:cxnSpLocks/>
          </p:cNvCxnSpPr>
          <p:nvPr/>
        </p:nvCxnSpPr>
        <p:spPr>
          <a:xfrm>
            <a:off x="6068197" y="550525"/>
            <a:ext cx="182123" cy="692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DBB58D04-167E-4A56-B640-B1D5B0FC78B0}"/>
              </a:ext>
            </a:extLst>
          </p:cNvPr>
          <p:cNvSpPr txBox="1"/>
          <p:nvPr/>
        </p:nvSpPr>
        <p:spPr>
          <a:xfrm>
            <a:off x="5305547" y="116314"/>
            <a:ext cx="1697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Generalization</a:t>
            </a:r>
          </a:p>
        </p:txBody>
      </p: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B766B4A6-3E65-403D-87C5-D3630726C00A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>
          <a:xfrm flipV="1">
            <a:off x="1889967" y="1405751"/>
            <a:ext cx="1439065" cy="1318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03BA6064-6032-4250-AC32-35AD900C32D6}"/>
              </a:ext>
            </a:extLst>
          </p:cNvPr>
          <p:cNvCxnSpPr>
            <a:cxnSpLocks/>
          </p:cNvCxnSpPr>
          <p:nvPr/>
        </p:nvCxnSpPr>
        <p:spPr>
          <a:xfrm>
            <a:off x="4961756" y="2958636"/>
            <a:ext cx="72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2">
            <a:extLst>
              <a:ext uri="{FF2B5EF4-FFF2-40B4-BE49-F238E27FC236}">
                <a16:creationId xmlns:a16="http://schemas.microsoft.com/office/drawing/2014/main" id="{B8482D8D-4CCD-4F2F-8453-323E1B8F3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458" y="146092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E994BF9C-FA7B-4C9F-AB9E-0F6FFAEE5E81}"/>
              </a:ext>
            </a:extLst>
          </p:cNvPr>
          <p:cNvSpPr txBox="1"/>
          <p:nvPr/>
        </p:nvSpPr>
        <p:spPr>
          <a:xfrm>
            <a:off x="7342435" y="1532327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44" name="Hình Bầu dục 43">
            <a:extLst>
              <a:ext uri="{FF2B5EF4-FFF2-40B4-BE49-F238E27FC236}">
                <a16:creationId xmlns:a16="http://schemas.microsoft.com/office/drawing/2014/main" id="{66777F41-A78E-4DFD-8D4A-FD620E4C48DA}"/>
              </a:ext>
            </a:extLst>
          </p:cNvPr>
          <p:cNvSpPr/>
          <p:nvPr/>
        </p:nvSpPr>
        <p:spPr>
          <a:xfrm>
            <a:off x="10374183" y="1194179"/>
            <a:ext cx="130607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8252F954-74AD-4200-9BE2-9062078CC8A7}"/>
              </a:ext>
            </a:extLst>
          </p:cNvPr>
          <p:cNvSpPr/>
          <p:nvPr/>
        </p:nvSpPr>
        <p:spPr>
          <a:xfrm>
            <a:off x="10399989" y="2184103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48" name="Đường nối Thẳng 47">
            <a:extLst>
              <a:ext uri="{FF2B5EF4-FFF2-40B4-BE49-F238E27FC236}">
                <a16:creationId xmlns:a16="http://schemas.microsoft.com/office/drawing/2014/main" id="{2501CD41-10C2-4A5B-AAFE-1B3692E70BC1}"/>
              </a:ext>
            </a:extLst>
          </p:cNvPr>
          <p:cNvCxnSpPr>
            <a:stCxn id="41" idx="3"/>
            <a:endCxn id="44" idx="2"/>
          </p:cNvCxnSpPr>
          <p:nvPr/>
        </p:nvCxnSpPr>
        <p:spPr>
          <a:xfrm>
            <a:off x="8813425" y="806770"/>
            <a:ext cx="1560758" cy="757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4411D595-4377-47D6-8115-8702AD706BCC}"/>
              </a:ext>
            </a:extLst>
          </p:cNvPr>
          <p:cNvCxnSpPr>
            <a:cxnSpLocks/>
            <a:stCxn id="41" idx="3"/>
            <a:endCxn id="47" idx="2"/>
          </p:cNvCxnSpPr>
          <p:nvPr/>
        </p:nvCxnSpPr>
        <p:spPr>
          <a:xfrm>
            <a:off x="8813425" y="806770"/>
            <a:ext cx="1586564" cy="1747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64BE09DA-EF9C-4483-A784-B2899FE3D90F}"/>
              </a:ext>
            </a:extLst>
          </p:cNvPr>
          <p:cNvSpPr/>
          <p:nvPr/>
        </p:nvSpPr>
        <p:spPr>
          <a:xfrm>
            <a:off x="10357663" y="180662"/>
            <a:ext cx="1436688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55" name="Đường nối Thẳng 54">
            <a:extLst>
              <a:ext uri="{FF2B5EF4-FFF2-40B4-BE49-F238E27FC236}">
                <a16:creationId xmlns:a16="http://schemas.microsoft.com/office/drawing/2014/main" id="{1B9C97FD-1345-4B0E-A269-5A70C8CF7F9A}"/>
              </a:ext>
            </a:extLst>
          </p:cNvPr>
          <p:cNvCxnSpPr>
            <a:cxnSpLocks/>
            <a:stCxn id="41" idx="3"/>
            <a:endCxn id="54" idx="2"/>
          </p:cNvCxnSpPr>
          <p:nvPr/>
        </p:nvCxnSpPr>
        <p:spPr>
          <a:xfrm flipV="1">
            <a:off x="8813425" y="550525"/>
            <a:ext cx="1544238" cy="256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139ED97C-CA35-4593-84E7-E657ECA2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53" y="2342640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FED08E17-91D1-48FB-8BC5-FBBB494B1E9C}"/>
              </a:ext>
            </a:extLst>
          </p:cNvPr>
          <p:cNvSpPr txBox="1"/>
          <p:nvPr/>
        </p:nvSpPr>
        <p:spPr>
          <a:xfrm>
            <a:off x="7169520" y="3753133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</a:t>
            </a: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E67A5C4-D209-4AC8-8A05-A1D11FF10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45" y="4478030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3B984283-7B0C-4E89-94FE-F3E49F01CD15}"/>
              </a:ext>
            </a:extLst>
          </p:cNvPr>
          <p:cNvSpPr txBox="1"/>
          <p:nvPr/>
        </p:nvSpPr>
        <p:spPr>
          <a:xfrm>
            <a:off x="7241879" y="5808834"/>
            <a:ext cx="12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  <a:endParaRPr lang="vi-VN"/>
          </a:p>
        </p:txBody>
      </p:sp>
      <p:cxnSp>
        <p:nvCxnSpPr>
          <p:cNvPr id="71" name="Đường kết nối: Mũi tên Gấp khúc 70">
            <a:extLst>
              <a:ext uri="{FF2B5EF4-FFF2-40B4-BE49-F238E27FC236}">
                <a16:creationId xmlns:a16="http://schemas.microsoft.com/office/drawing/2014/main" id="{1B6B1631-833E-46EF-B4CF-BFAB9F66A705}"/>
              </a:ext>
            </a:extLst>
          </p:cNvPr>
          <p:cNvCxnSpPr>
            <a:cxnSpLocks/>
            <a:endCxn id="69" idx="1"/>
          </p:cNvCxnSpPr>
          <p:nvPr/>
        </p:nvCxnSpPr>
        <p:spPr>
          <a:xfrm rot="5400000">
            <a:off x="5039968" y="3233826"/>
            <a:ext cx="3803059" cy="6704"/>
          </a:xfrm>
          <a:prstGeom prst="bentConnector4">
            <a:avLst>
              <a:gd name="adj1" fmla="val 196"/>
              <a:gd name="adj2" fmla="val 9835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am giác Cân 71">
            <a:extLst>
              <a:ext uri="{FF2B5EF4-FFF2-40B4-BE49-F238E27FC236}">
                <a16:creationId xmlns:a16="http://schemas.microsoft.com/office/drawing/2014/main" id="{B8DC19D8-CF78-4C06-A724-9B7677C0D22C}"/>
              </a:ext>
            </a:extLst>
          </p:cNvPr>
          <p:cNvSpPr/>
          <p:nvPr/>
        </p:nvSpPr>
        <p:spPr>
          <a:xfrm rot="5400000">
            <a:off x="6732166" y="1233373"/>
            <a:ext cx="259036" cy="20734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8" name="Hình Bầu dục 77">
            <a:extLst>
              <a:ext uri="{FF2B5EF4-FFF2-40B4-BE49-F238E27FC236}">
                <a16:creationId xmlns:a16="http://schemas.microsoft.com/office/drawing/2014/main" id="{94E6536F-1923-4E88-9A6F-CD6AF89625F1}"/>
              </a:ext>
            </a:extLst>
          </p:cNvPr>
          <p:cNvSpPr/>
          <p:nvPr/>
        </p:nvSpPr>
        <p:spPr>
          <a:xfrm>
            <a:off x="9259196" y="5920409"/>
            <a:ext cx="1632846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item</a:t>
            </a:r>
            <a:endParaRPr lang="vi-VN"/>
          </a:p>
        </p:txBody>
      </p: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17858BF6-06A3-4EF3-9156-50F53AAD94DE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8395546" y="5174440"/>
            <a:ext cx="863650" cy="1115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Hình Bầu dục 81">
            <a:extLst>
              <a:ext uri="{FF2B5EF4-FFF2-40B4-BE49-F238E27FC236}">
                <a16:creationId xmlns:a16="http://schemas.microsoft.com/office/drawing/2014/main" id="{055C904B-DCD1-45BA-9540-C1929F6016BA}"/>
              </a:ext>
            </a:extLst>
          </p:cNvPr>
          <p:cNvSpPr/>
          <p:nvPr/>
        </p:nvSpPr>
        <p:spPr>
          <a:xfrm>
            <a:off x="10373286" y="4661073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Update</a:t>
            </a:r>
          </a:p>
          <a:p>
            <a:pPr algn="ctr"/>
            <a:r>
              <a:rPr lang="en-US" sz="1600"/>
              <a:t>item</a:t>
            </a:r>
            <a:endParaRPr lang="vi-VN" sz="1600"/>
          </a:p>
        </p:txBody>
      </p:sp>
      <p:sp>
        <p:nvSpPr>
          <p:cNvPr id="83" name="Hình Bầu dục 82">
            <a:extLst>
              <a:ext uri="{FF2B5EF4-FFF2-40B4-BE49-F238E27FC236}">
                <a16:creationId xmlns:a16="http://schemas.microsoft.com/office/drawing/2014/main" id="{16BB126B-9AB8-4BD8-858A-5589A250A610}"/>
              </a:ext>
            </a:extLst>
          </p:cNvPr>
          <p:cNvSpPr/>
          <p:nvPr/>
        </p:nvSpPr>
        <p:spPr>
          <a:xfrm>
            <a:off x="10348743" y="3204799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Read item</a:t>
            </a:r>
            <a:endParaRPr lang="vi-VN" sz="1600"/>
          </a:p>
        </p:txBody>
      </p:sp>
      <p:cxnSp>
        <p:nvCxnSpPr>
          <p:cNvPr id="1036" name="Đường kết nối Mũi tên Thẳng 1035">
            <a:extLst>
              <a:ext uri="{FF2B5EF4-FFF2-40B4-BE49-F238E27FC236}">
                <a16:creationId xmlns:a16="http://schemas.microsoft.com/office/drawing/2014/main" id="{FAC4B9FF-CFF4-44A2-9DF1-C7C6DA7F8F6B}"/>
              </a:ext>
            </a:extLst>
          </p:cNvPr>
          <p:cNvCxnSpPr>
            <a:cxnSpLocks/>
            <a:stCxn id="78" idx="0"/>
            <a:endCxn id="82" idx="4"/>
          </p:cNvCxnSpPr>
          <p:nvPr/>
        </p:nvCxnSpPr>
        <p:spPr>
          <a:xfrm flipV="1">
            <a:off x="10075619" y="5358705"/>
            <a:ext cx="1008200" cy="5617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Đường kết nối Mũi tên Thẳng 86">
            <a:extLst>
              <a:ext uri="{FF2B5EF4-FFF2-40B4-BE49-F238E27FC236}">
                <a16:creationId xmlns:a16="http://schemas.microsoft.com/office/drawing/2014/main" id="{5BD2DC03-D0D2-4216-BF90-5337A4F49C97}"/>
              </a:ext>
            </a:extLst>
          </p:cNvPr>
          <p:cNvCxnSpPr>
            <a:cxnSpLocks/>
            <a:stCxn id="78" idx="1"/>
            <a:endCxn id="83" idx="3"/>
          </p:cNvCxnSpPr>
          <p:nvPr/>
        </p:nvCxnSpPr>
        <p:spPr>
          <a:xfrm flipV="1">
            <a:off x="9498321" y="3800265"/>
            <a:ext cx="1058532" cy="22284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Hộp Văn bản 89">
            <a:extLst>
              <a:ext uri="{FF2B5EF4-FFF2-40B4-BE49-F238E27FC236}">
                <a16:creationId xmlns:a16="http://schemas.microsoft.com/office/drawing/2014/main" id="{3C6F6528-326E-4FF6-9066-14019BEC351D}"/>
              </a:ext>
            </a:extLst>
          </p:cNvPr>
          <p:cNvSpPr txBox="1"/>
          <p:nvPr/>
        </p:nvSpPr>
        <p:spPr>
          <a:xfrm>
            <a:off x="9848836" y="5499472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cxnSp>
        <p:nvCxnSpPr>
          <p:cNvPr id="102" name="Đường nối Thẳng 101">
            <a:extLst>
              <a:ext uri="{FF2B5EF4-FFF2-40B4-BE49-F238E27FC236}">
                <a16:creationId xmlns:a16="http://schemas.microsoft.com/office/drawing/2014/main" id="{475D0684-F3D1-4B37-B736-BD898DC5B665}"/>
              </a:ext>
            </a:extLst>
          </p:cNvPr>
          <p:cNvCxnSpPr>
            <a:cxnSpLocks/>
            <a:stCxn id="41" idx="3"/>
            <a:endCxn id="83" idx="2"/>
          </p:cNvCxnSpPr>
          <p:nvPr/>
        </p:nvCxnSpPr>
        <p:spPr>
          <a:xfrm>
            <a:off x="8813425" y="806770"/>
            <a:ext cx="1535318" cy="274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Đường kết nối Mũi tên Thẳng 106">
            <a:extLst>
              <a:ext uri="{FF2B5EF4-FFF2-40B4-BE49-F238E27FC236}">
                <a16:creationId xmlns:a16="http://schemas.microsoft.com/office/drawing/2014/main" id="{04DDB60D-F6B3-4BD6-8046-1B81217A2121}"/>
              </a:ext>
            </a:extLst>
          </p:cNvPr>
          <p:cNvCxnSpPr>
            <a:cxnSpLocks/>
            <a:stCxn id="82" idx="0"/>
            <a:endCxn id="83" idx="4"/>
          </p:cNvCxnSpPr>
          <p:nvPr/>
        </p:nvCxnSpPr>
        <p:spPr>
          <a:xfrm flipH="1" flipV="1">
            <a:off x="11059276" y="3902431"/>
            <a:ext cx="24543" cy="7586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Hộp Văn bản 111">
            <a:extLst>
              <a:ext uri="{FF2B5EF4-FFF2-40B4-BE49-F238E27FC236}">
                <a16:creationId xmlns:a16="http://schemas.microsoft.com/office/drawing/2014/main" id="{75308391-F891-440E-8792-28EC69E617E3}"/>
              </a:ext>
            </a:extLst>
          </p:cNvPr>
          <p:cNvSpPr txBox="1"/>
          <p:nvPr/>
        </p:nvSpPr>
        <p:spPr>
          <a:xfrm>
            <a:off x="10537949" y="4194063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&lt;&lt;extend&gt;&gt;</a:t>
            </a:r>
          </a:p>
        </p:txBody>
      </p:sp>
      <p:sp>
        <p:nvSpPr>
          <p:cNvPr id="113" name="Hộp Văn bản 112">
            <a:extLst>
              <a:ext uri="{FF2B5EF4-FFF2-40B4-BE49-F238E27FC236}">
                <a16:creationId xmlns:a16="http://schemas.microsoft.com/office/drawing/2014/main" id="{90CA7EA6-C99A-4EDA-87F3-5697E94E4B03}"/>
              </a:ext>
            </a:extLst>
          </p:cNvPr>
          <p:cNvSpPr txBox="1"/>
          <p:nvPr/>
        </p:nvSpPr>
        <p:spPr>
          <a:xfrm>
            <a:off x="9086798" y="5096431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421098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223610A-D281-4D0A-9EE6-30B1C908F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" y="689113"/>
            <a:ext cx="1630122" cy="11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738F99C6-17C9-4177-8172-04B4F4CDE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" y="2470910"/>
            <a:ext cx="1630122" cy="11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87C837AA-FC4C-4755-9FA1-396AD4648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" y="4459357"/>
            <a:ext cx="1630122" cy="11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CAE7B18-DD9F-4480-A83C-D311FBD40943}"/>
              </a:ext>
            </a:extLst>
          </p:cNvPr>
          <p:cNvSpPr txBox="1"/>
          <p:nvPr/>
        </p:nvSpPr>
        <p:spPr>
          <a:xfrm>
            <a:off x="1054100" y="1955800"/>
            <a:ext cx="125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E2D08BE7-9EF3-4231-86FC-2A718A8F8D6B}"/>
              </a:ext>
            </a:extLst>
          </p:cNvPr>
          <p:cNvSpPr txBox="1"/>
          <p:nvPr/>
        </p:nvSpPr>
        <p:spPr>
          <a:xfrm>
            <a:off x="1054100" y="3665645"/>
            <a:ext cx="125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  <a:endParaRPr lang="vi-VN"/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3E488FC4-AB7D-4F9E-A584-EBAA97C626A6}"/>
              </a:ext>
            </a:extLst>
          </p:cNvPr>
          <p:cNvSpPr txBox="1"/>
          <p:nvPr/>
        </p:nvSpPr>
        <p:spPr>
          <a:xfrm>
            <a:off x="1032481" y="5654092"/>
            <a:ext cx="125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6C155649-C520-4D68-8D53-07434B3E921A}"/>
              </a:ext>
            </a:extLst>
          </p:cNvPr>
          <p:cNvSpPr/>
          <p:nvPr/>
        </p:nvSpPr>
        <p:spPr>
          <a:xfrm>
            <a:off x="5011978" y="258970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5" name="Hình Bầu dục 44">
            <a:extLst>
              <a:ext uri="{FF2B5EF4-FFF2-40B4-BE49-F238E27FC236}">
                <a16:creationId xmlns:a16="http://schemas.microsoft.com/office/drawing/2014/main" id="{E954DA35-3046-48A5-9233-FE672FA233F0}"/>
              </a:ext>
            </a:extLst>
          </p:cNvPr>
          <p:cNvSpPr/>
          <p:nvPr/>
        </p:nvSpPr>
        <p:spPr>
          <a:xfrm>
            <a:off x="5011978" y="1258956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Signin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2D557855-1310-4ED0-8993-D894602B4EF8}"/>
              </a:ext>
            </a:extLst>
          </p:cNvPr>
          <p:cNvSpPr/>
          <p:nvPr/>
        </p:nvSpPr>
        <p:spPr>
          <a:xfrm>
            <a:off x="5011978" y="2245246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Signout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9" name="Hình Bầu dục 48">
            <a:extLst>
              <a:ext uri="{FF2B5EF4-FFF2-40B4-BE49-F238E27FC236}">
                <a16:creationId xmlns:a16="http://schemas.microsoft.com/office/drawing/2014/main" id="{C61BD25B-B01A-4DA1-BC81-BB0407D3539D}"/>
              </a:ext>
            </a:extLst>
          </p:cNvPr>
          <p:cNvSpPr/>
          <p:nvPr/>
        </p:nvSpPr>
        <p:spPr>
          <a:xfrm>
            <a:off x="5011978" y="3423694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Read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0" name="Hình Bầu dục 49">
            <a:extLst>
              <a:ext uri="{FF2B5EF4-FFF2-40B4-BE49-F238E27FC236}">
                <a16:creationId xmlns:a16="http://schemas.microsoft.com/office/drawing/2014/main" id="{26FB202E-2928-45C3-8F9D-6250C570C0C7}"/>
              </a:ext>
            </a:extLst>
          </p:cNvPr>
          <p:cNvSpPr/>
          <p:nvPr/>
        </p:nvSpPr>
        <p:spPr>
          <a:xfrm>
            <a:off x="7044286" y="2876649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Create bill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2" name="Hình Bầu dục 51">
            <a:extLst>
              <a:ext uri="{FF2B5EF4-FFF2-40B4-BE49-F238E27FC236}">
                <a16:creationId xmlns:a16="http://schemas.microsoft.com/office/drawing/2014/main" id="{2E170648-4388-42D2-807C-46181163AF45}"/>
              </a:ext>
            </a:extLst>
          </p:cNvPr>
          <p:cNvSpPr/>
          <p:nvPr/>
        </p:nvSpPr>
        <p:spPr>
          <a:xfrm>
            <a:off x="5223789" y="5126968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CRUD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3" name="Hình Bầu dục 52">
            <a:extLst>
              <a:ext uri="{FF2B5EF4-FFF2-40B4-BE49-F238E27FC236}">
                <a16:creationId xmlns:a16="http://schemas.microsoft.com/office/drawing/2014/main" id="{84B0D1BB-1A93-48A3-9BB3-0881B099BA3A}"/>
              </a:ext>
            </a:extLst>
          </p:cNvPr>
          <p:cNvSpPr/>
          <p:nvPr/>
        </p:nvSpPr>
        <p:spPr>
          <a:xfrm>
            <a:off x="7670675" y="4432170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Create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08727CD0-60A1-4C66-9819-C533DE1F441F}"/>
              </a:ext>
            </a:extLst>
          </p:cNvPr>
          <p:cNvSpPr/>
          <p:nvPr/>
        </p:nvSpPr>
        <p:spPr>
          <a:xfrm>
            <a:off x="9415097" y="5104810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Update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6" name="Hình Bầu dục 55">
            <a:extLst>
              <a:ext uri="{FF2B5EF4-FFF2-40B4-BE49-F238E27FC236}">
                <a16:creationId xmlns:a16="http://schemas.microsoft.com/office/drawing/2014/main" id="{E3EB701C-F270-49C7-86CB-904341D66749}"/>
              </a:ext>
            </a:extLst>
          </p:cNvPr>
          <p:cNvSpPr/>
          <p:nvPr/>
        </p:nvSpPr>
        <p:spPr>
          <a:xfrm>
            <a:off x="7916497" y="6023424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Delete items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7853938B-ADE1-4C3B-89CA-8CE437DC764A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2476192" y="625944"/>
            <a:ext cx="2535786" cy="63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nối Thẳng 56">
            <a:extLst>
              <a:ext uri="{FF2B5EF4-FFF2-40B4-BE49-F238E27FC236}">
                <a16:creationId xmlns:a16="http://schemas.microsoft.com/office/drawing/2014/main" id="{EF3EB4CE-9FE9-4B86-AF7C-1B73C3E4403C}"/>
              </a:ext>
            </a:extLst>
          </p:cNvPr>
          <p:cNvCxnSpPr>
            <a:cxnSpLocks/>
            <a:stCxn id="4" idx="3"/>
            <a:endCxn id="45" idx="2"/>
          </p:cNvCxnSpPr>
          <p:nvPr/>
        </p:nvCxnSpPr>
        <p:spPr>
          <a:xfrm>
            <a:off x="2476192" y="1258957"/>
            <a:ext cx="2535786" cy="366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Đường nối Thẳng 59">
            <a:extLst>
              <a:ext uri="{FF2B5EF4-FFF2-40B4-BE49-F238E27FC236}">
                <a16:creationId xmlns:a16="http://schemas.microsoft.com/office/drawing/2014/main" id="{B4A72CF5-F802-4940-ADA9-6C118E0FB6DE}"/>
              </a:ext>
            </a:extLst>
          </p:cNvPr>
          <p:cNvCxnSpPr>
            <a:cxnSpLocks/>
            <a:stCxn id="4" idx="3"/>
            <a:endCxn id="46" idx="2"/>
          </p:cNvCxnSpPr>
          <p:nvPr/>
        </p:nvCxnSpPr>
        <p:spPr>
          <a:xfrm>
            <a:off x="2476192" y="1258957"/>
            <a:ext cx="2535786" cy="1353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Đường nối Thẳng 61">
            <a:extLst>
              <a:ext uri="{FF2B5EF4-FFF2-40B4-BE49-F238E27FC236}">
                <a16:creationId xmlns:a16="http://schemas.microsoft.com/office/drawing/2014/main" id="{41228581-0C4C-4419-9ECD-A5BF15A880A7}"/>
              </a:ext>
            </a:extLst>
          </p:cNvPr>
          <p:cNvCxnSpPr>
            <a:cxnSpLocks/>
            <a:stCxn id="4" idx="3"/>
            <a:endCxn id="49" idx="2"/>
          </p:cNvCxnSpPr>
          <p:nvPr/>
        </p:nvCxnSpPr>
        <p:spPr>
          <a:xfrm>
            <a:off x="2476192" y="1258957"/>
            <a:ext cx="2535786" cy="2531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Đường nối Thẳng 66">
            <a:extLst>
              <a:ext uri="{FF2B5EF4-FFF2-40B4-BE49-F238E27FC236}">
                <a16:creationId xmlns:a16="http://schemas.microsoft.com/office/drawing/2014/main" id="{49F80282-810E-45C5-B290-AADCF0975C45}"/>
              </a:ext>
            </a:extLst>
          </p:cNvPr>
          <p:cNvCxnSpPr>
            <a:cxnSpLocks/>
            <a:stCxn id="35" idx="3"/>
            <a:endCxn id="50" idx="2"/>
          </p:cNvCxnSpPr>
          <p:nvPr/>
        </p:nvCxnSpPr>
        <p:spPr>
          <a:xfrm>
            <a:off x="2476192" y="3040754"/>
            <a:ext cx="4568094" cy="202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DF0DA734-6118-4F57-8018-F2D39CE921DB}"/>
              </a:ext>
            </a:extLst>
          </p:cNvPr>
          <p:cNvCxnSpPr>
            <a:cxnSpLocks/>
            <a:stCxn id="35" idx="3"/>
            <a:endCxn id="52" idx="2"/>
          </p:cNvCxnSpPr>
          <p:nvPr/>
        </p:nvCxnSpPr>
        <p:spPr>
          <a:xfrm>
            <a:off x="2476192" y="3040754"/>
            <a:ext cx="2747597" cy="2453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Đường kết nối: Mũi tên Gấp khúc 76">
            <a:extLst>
              <a:ext uri="{FF2B5EF4-FFF2-40B4-BE49-F238E27FC236}">
                <a16:creationId xmlns:a16="http://schemas.microsoft.com/office/drawing/2014/main" id="{D09035C2-D1B3-427F-9B8B-06AEEBA27AE8}"/>
              </a:ext>
            </a:extLst>
          </p:cNvPr>
          <p:cNvCxnSpPr>
            <a:stCxn id="38" idx="1"/>
            <a:endCxn id="4" idx="1"/>
          </p:cNvCxnSpPr>
          <p:nvPr/>
        </p:nvCxnSpPr>
        <p:spPr>
          <a:xfrm rot="10800000">
            <a:off x="846070" y="1258957"/>
            <a:ext cx="12700" cy="3770244"/>
          </a:xfrm>
          <a:prstGeom prst="bentConnector3">
            <a:avLst>
              <a:gd name="adj1" fmla="val 39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Đường kết nối: Mũi tên Gấp khúc 83">
            <a:extLst>
              <a:ext uri="{FF2B5EF4-FFF2-40B4-BE49-F238E27FC236}">
                <a16:creationId xmlns:a16="http://schemas.microsoft.com/office/drawing/2014/main" id="{B0FDB09F-E80A-4994-8FF9-189155140E0E}"/>
              </a:ext>
            </a:extLst>
          </p:cNvPr>
          <p:cNvCxnSpPr>
            <a:cxnSpLocks/>
            <a:stCxn id="35" idx="1"/>
            <a:endCxn id="79" idx="0"/>
          </p:cNvCxnSpPr>
          <p:nvPr/>
        </p:nvCxnSpPr>
        <p:spPr>
          <a:xfrm rot="10800000">
            <a:off x="829310" y="1258956"/>
            <a:ext cx="16760" cy="1781798"/>
          </a:xfrm>
          <a:prstGeom prst="bentConnector3">
            <a:avLst>
              <a:gd name="adj1" fmla="val 27779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am giác Cân 78">
            <a:extLst>
              <a:ext uri="{FF2B5EF4-FFF2-40B4-BE49-F238E27FC236}">
                <a16:creationId xmlns:a16="http://schemas.microsoft.com/office/drawing/2014/main" id="{C6325E46-C455-4966-8852-307E7ED5433A}"/>
              </a:ext>
            </a:extLst>
          </p:cNvPr>
          <p:cNvSpPr/>
          <p:nvPr/>
        </p:nvSpPr>
        <p:spPr>
          <a:xfrm rot="5400000">
            <a:off x="608205" y="1148466"/>
            <a:ext cx="221230" cy="2209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87" name="Đường kết nối Mũi tên Thẳng 86">
            <a:extLst>
              <a:ext uri="{FF2B5EF4-FFF2-40B4-BE49-F238E27FC236}">
                <a16:creationId xmlns:a16="http://schemas.microsoft.com/office/drawing/2014/main" id="{CF9C3E83-A5A7-4F42-923E-D4B4D80971B0}"/>
              </a:ext>
            </a:extLst>
          </p:cNvPr>
          <p:cNvCxnSpPr>
            <a:stCxn id="52" idx="7"/>
            <a:endCxn id="53" idx="2"/>
          </p:cNvCxnSpPr>
          <p:nvPr/>
        </p:nvCxnSpPr>
        <p:spPr>
          <a:xfrm flipV="1">
            <a:off x="6712746" y="4799144"/>
            <a:ext cx="957929" cy="43530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Đường kết nối Mũi tên Thẳng 88">
            <a:extLst>
              <a:ext uri="{FF2B5EF4-FFF2-40B4-BE49-F238E27FC236}">
                <a16:creationId xmlns:a16="http://schemas.microsoft.com/office/drawing/2014/main" id="{2ED6E45C-35ED-4A19-987C-24074CF920DD}"/>
              </a:ext>
            </a:extLst>
          </p:cNvPr>
          <p:cNvCxnSpPr>
            <a:cxnSpLocks/>
            <a:stCxn id="52" idx="5"/>
            <a:endCxn id="56" idx="2"/>
          </p:cNvCxnSpPr>
          <p:nvPr/>
        </p:nvCxnSpPr>
        <p:spPr>
          <a:xfrm>
            <a:off x="6712746" y="5753432"/>
            <a:ext cx="1203751" cy="63696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Đường kết nối Mũi tên Thẳng 91">
            <a:extLst>
              <a:ext uri="{FF2B5EF4-FFF2-40B4-BE49-F238E27FC236}">
                <a16:creationId xmlns:a16="http://schemas.microsoft.com/office/drawing/2014/main" id="{271C4386-6307-4E58-8AE4-D720D328544F}"/>
              </a:ext>
            </a:extLst>
          </p:cNvPr>
          <p:cNvCxnSpPr>
            <a:cxnSpLocks/>
            <a:stCxn id="52" idx="6"/>
            <a:endCxn id="55" idx="2"/>
          </p:cNvCxnSpPr>
          <p:nvPr/>
        </p:nvCxnSpPr>
        <p:spPr>
          <a:xfrm flipV="1">
            <a:off x="6968211" y="5471784"/>
            <a:ext cx="2446886" cy="2215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Đường kết nối Mũi tên Thẳng 94">
            <a:extLst>
              <a:ext uri="{FF2B5EF4-FFF2-40B4-BE49-F238E27FC236}">
                <a16:creationId xmlns:a16="http://schemas.microsoft.com/office/drawing/2014/main" id="{E6252692-B8F4-43D1-A542-6C20E111C661}"/>
              </a:ext>
            </a:extLst>
          </p:cNvPr>
          <p:cNvCxnSpPr>
            <a:cxnSpLocks/>
            <a:stCxn id="52" idx="0"/>
            <a:endCxn id="49" idx="4"/>
          </p:cNvCxnSpPr>
          <p:nvPr/>
        </p:nvCxnSpPr>
        <p:spPr>
          <a:xfrm flipH="1" flipV="1">
            <a:off x="5884189" y="4157642"/>
            <a:ext cx="211811" cy="96932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Hộp Văn bản 97">
            <a:extLst>
              <a:ext uri="{FF2B5EF4-FFF2-40B4-BE49-F238E27FC236}">
                <a16:creationId xmlns:a16="http://schemas.microsoft.com/office/drawing/2014/main" id="{12F26470-117E-4D50-82DF-CD659FEF0C48}"/>
              </a:ext>
            </a:extLst>
          </p:cNvPr>
          <p:cNvSpPr txBox="1"/>
          <p:nvPr/>
        </p:nvSpPr>
        <p:spPr>
          <a:xfrm>
            <a:off x="5267443" y="4558405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100" name="Hộp Văn bản 99">
            <a:extLst>
              <a:ext uri="{FF2B5EF4-FFF2-40B4-BE49-F238E27FC236}">
                <a16:creationId xmlns:a16="http://schemas.microsoft.com/office/drawing/2014/main" id="{222FA598-D4CE-4E6D-A8F7-3434690A31CD}"/>
              </a:ext>
            </a:extLst>
          </p:cNvPr>
          <p:cNvSpPr txBox="1"/>
          <p:nvPr/>
        </p:nvSpPr>
        <p:spPr>
          <a:xfrm>
            <a:off x="6419599" y="4836630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101" name="Hộp Văn bản 100">
            <a:extLst>
              <a:ext uri="{FF2B5EF4-FFF2-40B4-BE49-F238E27FC236}">
                <a16:creationId xmlns:a16="http://schemas.microsoft.com/office/drawing/2014/main" id="{E8C0A098-A242-4B8F-BD4A-AF58939433B4}"/>
              </a:ext>
            </a:extLst>
          </p:cNvPr>
          <p:cNvSpPr txBox="1"/>
          <p:nvPr/>
        </p:nvSpPr>
        <p:spPr>
          <a:xfrm>
            <a:off x="7485883" y="5295031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102" name="Hộp Văn bản 101">
            <a:extLst>
              <a:ext uri="{FF2B5EF4-FFF2-40B4-BE49-F238E27FC236}">
                <a16:creationId xmlns:a16="http://schemas.microsoft.com/office/drawing/2014/main" id="{18DFCD11-2FF4-4B00-8517-E70647621570}"/>
              </a:ext>
            </a:extLst>
          </p:cNvPr>
          <p:cNvSpPr txBox="1"/>
          <p:nvPr/>
        </p:nvSpPr>
        <p:spPr>
          <a:xfrm>
            <a:off x="6530305" y="5913582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1056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Fourth step: draw by PowerPoint, Visio or draw.io</a:t>
            </a:r>
          </a:p>
        </p:txBody>
      </p:sp>
    </p:spTree>
    <p:extLst>
      <p:ext uri="{BB962C8B-B14F-4D97-AF65-F5344CB8AC3E}">
        <p14:creationId xmlns:p14="http://schemas.microsoft.com/office/powerpoint/2010/main" val="112999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F379E3-8DA4-4A15-A1CA-18B73EB4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67ECE6-9269-4B9C-891D-F82262AF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A company specializing in the business of electronic devices wants to build an e-commerce system.</a:t>
            </a:r>
          </a:p>
          <a:p>
            <a:pPr marL="0" indent="0">
              <a:buNone/>
            </a:pPr>
            <a:r>
              <a:rPr lang="en-US"/>
              <a:t>The new system must ensure that customers visiting the website can easily select products, view promotions and make purchases. Payment can be made online or in-store. Customers can receive goods at the store or use delivery service.</a:t>
            </a:r>
          </a:p>
          <a:p>
            <a:pPr marL="0" indent="0">
              <a:buNone/>
            </a:pPr>
            <a:r>
              <a:rPr lang="en-US"/>
              <a:t>In addition, the system also needs a module to ensure the company manages business activities such as the quantity of goods in stock, order management, delivery status, payment, etc.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608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0D375068-8C64-4FE3-949C-44903E139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" y="1496182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D3E2615-FB57-4379-B2CA-260A498E31E6}"/>
              </a:ext>
            </a:extLst>
          </p:cNvPr>
          <p:cNvSpPr txBox="1"/>
          <p:nvPr/>
        </p:nvSpPr>
        <p:spPr>
          <a:xfrm>
            <a:off x="1102006" y="2882417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905F3B29-33B3-4A76-9897-12F6966DB862}"/>
              </a:ext>
            </a:extLst>
          </p:cNvPr>
          <p:cNvSpPr/>
          <p:nvPr/>
        </p:nvSpPr>
        <p:spPr>
          <a:xfrm>
            <a:off x="6443361" y="2215233"/>
            <a:ext cx="1725051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View promotion</a:t>
            </a:r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A0FC4DC7-1B6D-4AA2-A40D-CDE4BFFC5D2D}"/>
              </a:ext>
            </a:extLst>
          </p:cNvPr>
          <p:cNvSpPr/>
          <p:nvPr/>
        </p:nvSpPr>
        <p:spPr>
          <a:xfrm>
            <a:off x="6456265" y="167821"/>
            <a:ext cx="1699244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Cart / Purchase</a:t>
            </a:r>
            <a:endParaRPr lang="vi-VN"/>
          </a:p>
        </p:txBody>
      </p: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7EFEB577-009C-40A3-A5BF-70D9E060BAAF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572996" y="2156860"/>
            <a:ext cx="3870365" cy="428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367BA7F0-EBA0-420D-B9E1-A000D987FEDD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2572996" y="537684"/>
            <a:ext cx="3883269" cy="161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FC068339-A9CB-48AE-9F79-C3DDEDE0A31E}"/>
              </a:ext>
            </a:extLst>
          </p:cNvPr>
          <p:cNvSpPr/>
          <p:nvPr/>
        </p:nvSpPr>
        <p:spPr>
          <a:xfrm>
            <a:off x="6488028" y="1126691"/>
            <a:ext cx="1741570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View product</a:t>
            </a:r>
            <a:endParaRPr lang="vi-VN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CC86F3CC-24EC-483D-A725-8D1D02E1FBAE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572996" y="1496554"/>
            <a:ext cx="3915032" cy="660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D51AA0F4-A766-480C-9CB8-0D7BBEC7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6" y="4040090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3E8F645D-F821-4589-9018-2C1B44690550}"/>
              </a:ext>
            </a:extLst>
          </p:cNvPr>
          <p:cNvSpPr txBox="1"/>
          <p:nvPr/>
        </p:nvSpPr>
        <p:spPr>
          <a:xfrm>
            <a:off x="941803" y="5450583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Seller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D8CE4096-7585-4454-8D69-9F13C9CCE5E3}"/>
              </a:ext>
            </a:extLst>
          </p:cNvPr>
          <p:cNvCxnSpPr>
            <a:cxnSpLocks/>
            <a:stCxn id="15" idx="3"/>
            <a:endCxn id="84" idx="2"/>
          </p:cNvCxnSpPr>
          <p:nvPr/>
        </p:nvCxnSpPr>
        <p:spPr>
          <a:xfrm>
            <a:off x="2572303" y="4700768"/>
            <a:ext cx="3766288" cy="1390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4903AC2A-E64C-435E-8AAF-08F8B0068F59}"/>
              </a:ext>
            </a:extLst>
          </p:cNvPr>
          <p:cNvSpPr/>
          <p:nvPr/>
        </p:nvSpPr>
        <p:spPr>
          <a:xfrm>
            <a:off x="6479109" y="3277348"/>
            <a:ext cx="1699244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  <a:endParaRPr lang="vi-VN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CF3186D7-2DD2-4C07-B63C-8BFC76EFA3AF}"/>
              </a:ext>
            </a:extLst>
          </p:cNvPr>
          <p:cNvSpPr txBox="1"/>
          <p:nvPr/>
        </p:nvSpPr>
        <p:spPr>
          <a:xfrm>
            <a:off x="8261361" y="1157628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id="{E2AC6EDC-7AB7-4078-BA74-14D92AD00512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>
            <a:off x="2572996" y="2156860"/>
            <a:ext cx="3906113" cy="1469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9E1BC67A-1C0A-456D-A442-16A70A7F6F00}"/>
              </a:ext>
            </a:extLst>
          </p:cNvPr>
          <p:cNvSpPr/>
          <p:nvPr/>
        </p:nvSpPr>
        <p:spPr>
          <a:xfrm>
            <a:off x="9533735" y="172837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Search</a:t>
            </a:r>
            <a:endParaRPr lang="vi-VN" sz="160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65B2480E-5CBB-424D-A78F-1FC08C8A6D56}"/>
              </a:ext>
            </a:extLst>
          </p:cNvPr>
          <p:cNvSpPr/>
          <p:nvPr/>
        </p:nvSpPr>
        <p:spPr>
          <a:xfrm>
            <a:off x="9533735" y="1058232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View detail</a:t>
            </a:r>
            <a:endParaRPr lang="vi-VN" sz="1600"/>
          </a:p>
        </p:txBody>
      </p: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776510FF-E6BB-4298-BFE8-0FAB362C455B}"/>
              </a:ext>
            </a:extLst>
          </p:cNvPr>
          <p:cNvSpPr/>
          <p:nvPr/>
        </p:nvSpPr>
        <p:spPr>
          <a:xfrm>
            <a:off x="9533735" y="1945017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Buy</a:t>
            </a:r>
            <a:endParaRPr lang="vi-VN" sz="1600"/>
          </a:p>
        </p:txBody>
      </p: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E0FAEAFF-9D16-4D08-AF32-F14C0E3D5F81}"/>
              </a:ext>
            </a:extLst>
          </p:cNvPr>
          <p:cNvCxnSpPr>
            <a:cxnSpLocks/>
            <a:stCxn id="13" idx="6"/>
            <a:endCxn id="35" idx="2"/>
          </p:cNvCxnSpPr>
          <p:nvPr/>
        </p:nvCxnSpPr>
        <p:spPr>
          <a:xfrm flipV="1">
            <a:off x="8229598" y="521653"/>
            <a:ext cx="1304137" cy="9749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83616E77-2AED-4B3D-AAED-0D257866BF14}"/>
              </a:ext>
            </a:extLst>
          </p:cNvPr>
          <p:cNvCxnSpPr>
            <a:cxnSpLocks/>
            <a:stCxn id="13" idx="6"/>
            <a:endCxn id="36" idx="2"/>
          </p:cNvCxnSpPr>
          <p:nvPr/>
        </p:nvCxnSpPr>
        <p:spPr>
          <a:xfrm flipV="1">
            <a:off x="8229598" y="1407048"/>
            <a:ext cx="1304137" cy="895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21D1B506-708C-4E8C-8549-2A65FD3A16E0}"/>
              </a:ext>
            </a:extLst>
          </p:cNvPr>
          <p:cNvCxnSpPr>
            <a:cxnSpLocks/>
            <a:stCxn id="13" idx="6"/>
            <a:endCxn id="37" idx="2"/>
          </p:cNvCxnSpPr>
          <p:nvPr/>
        </p:nvCxnSpPr>
        <p:spPr>
          <a:xfrm>
            <a:off x="8229598" y="1496554"/>
            <a:ext cx="1304137" cy="797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8F284629-B8FF-434B-A359-020AC2C216BB}"/>
              </a:ext>
            </a:extLst>
          </p:cNvPr>
          <p:cNvSpPr/>
          <p:nvPr/>
        </p:nvSpPr>
        <p:spPr>
          <a:xfrm>
            <a:off x="9533734" y="2891512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Login / Logout</a:t>
            </a:r>
            <a:endParaRPr lang="vi-VN" sz="1600"/>
          </a:p>
        </p:txBody>
      </p:sp>
      <p:sp>
        <p:nvSpPr>
          <p:cNvPr id="56" name="Hình Bầu dục 55">
            <a:extLst>
              <a:ext uri="{FF2B5EF4-FFF2-40B4-BE49-F238E27FC236}">
                <a16:creationId xmlns:a16="http://schemas.microsoft.com/office/drawing/2014/main" id="{B8EDD3A4-8388-4B22-ABBE-BC9F871719E2}"/>
              </a:ext>
            </a:extLst>
          </p:cNvPr>
          <p:cNvSpPr/>
          <p:nvPr/>
        </p:nvSpPr>
        <p:spPr>
          <a:xfrm>
            <a:off x="9533733" y="3862714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Register</a:t>
            </a:r>
            <a:endParaRPr lang="vi-VN" sz="1600"/>
          </a:p>
        </p:txBody>
      </p:sp>
      <p:cxnSp>
        <p:nvCxnSpPr>
          <p:cNvPr id="57" name="Đường kết nối Mũi tên Thẳng 56">
            <a:extLst>
              <a:ext uri="{FF2B5EF4-FFF2-40B4-BE49-F238E27FC236}">
                <a16:creationId xmlns:a16="http://schemas.microsoft.com/office/drawing/2014/main" id="{4507FBE4-3EF7-42BB-9E45-4ECC213320E6}"/>
              </a:ext>
            </a:extLst>
          </p:cNvPr>
          <p:cNvCxnSpPr>
            <a:cxnSpLocks/>
            <a:stCxn id="23" idx="6"/>
            <a:endCxn id="55" idx="2"/>
          </p:cNvCxnSpPr>
          <p:nvPr/>
        </p:nvCxnSpPr>
        <p:spPr>
          <a:xfrm flipV="1">
            <a:off x="8178353" y="3240328"/>
            <a:ext cx="1355381" cy="3858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Đường kết nối Mũi tên Thẳng 59">
            <a:extLst>
              <a:ext uri="{FF2B5EF4-FFF2-40B4-BE49-F238E27FC236}">
                <a16:creationId xmlns:a16="http://schemas.microsoft.com/office/drawing/2014/main" id="{8F10A12C-BEEF-4C82-AA84-0F89DD02CE31}"/>
              </a:ext>
            </a:extLst>
          </p:cNvPr>
          <p:cNvCxnSpPr>
            <a:cxnSpLocks/>
            <a:stCxn id="23" idx="6"/>
            <a:endCxn id="56" idx="2"/>
          </p:cNvCxnSpPr>
          <p:nvPr/>
        </p:nvCxnSpPr>
        <p:spPr>
          <a:xfrm>
            <a:off x="8178353" y="3626164"/>
            <a:ext cx="1355380" cy="5853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170DE40A-774F-4A64-A425-F598B748ACB9}"/>
              </a:ext>
            </a:extLst>
          </p:cNvPr>
          <p:cNvSpPr txBox="1"/>
          <p:nvPr/>
        </p:nvSpPr>
        <p:spPr>
          <a:xfrm>
            <a:off x="8369076" y="3547470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sp>
        <p:nvSpPr>
          <p:cNvPr id="84" name="Hình Bầu dục 83">
            <a:extLst>
              <a:ext uri="{FF2B5EF4-FFF2-40B4-BE49-F238E27FC236}">
                <a16:creationId xmlns:a16="http://schemas.microsoft.com/office/drawing/2014/main" id="{D5428F7F-E709-492B-8E24-059F7EEB6CE8}"/>
              </a:ext>
            </a:extLst>
          </p:cNvPr>
          <p:cNvSpPr/>
          <p:nvPr/>
        </p:nvSpPr>
        <p:spPr>
          <a:xfrm>
            <a:off x="6338591" y="5623946"/>
            <a:ext cx="2154640" cy="9344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Order management</a:t>
            </a:r>
            <a:endParaRPr lang="vi-VN"/>
          </a:p>
        </p:txBody>
      </p:sp>
      <p:sp>
        <p:nvSpPr>
          <p:cNvPr id="88" name="Hình Bầu dục 87">
            <a:extLst>
              <a:ext uri="{FF2B5EF4-FFF2-40B4-BE49-F238E27FC236}">
                <a16:creationId xmlns:a16="http://schemas.microsoft.com/office/drawing/2014/main" id="{A4304DFC-B235-49CD-8BF5-401F8008E994}"/>
              </a:ext>
            </a:extLst>
          </p:cNvPr>
          <p:cNvSpPr/>
          <p:nvPr/>
        </p:nvSpPr>
        <p:spPr>
          <a:xfrm>
            <a:off x="6338590" y="4399636"/>
            <a:ext cx="2154641" cy="9344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Item management</a:t>
            </a:r>
            <a:endParaRPr lang="vi-VN"/>
          </a:p>
        </p:txBody>
      </p:sp>
      <p:cxnSp>
        <p:nvCxnSpPr>
          <p:cNvPr id="89" name="Đường nối Thẳng 88">
            <a:extLst>
              <a:ext uri="{FF2B5EF4-FFF2-40B4-BE49-F238E27FC236}">
                <a16:creationId xmlns:a16="http://schemas.microsoft.com/office/drawing/2014/main" id="{D0326AAE-5286-4744-BFC8-88DC613F8C20}"/>
              </a:ext>
            </a:extLst>
          </p:cNvPr>
          <p:cNvCxnSpPr>
            <a:cxnSpLocks/>
            <a:stCxn id="15" idx="3"/>
            <a:endCxn id="88" idx="2"/>
          </p:cNvCxnSpPr>
          <p:nvPr/>
        </p:nvCxnSpPr>
        <p:spPr>
          <a:xfrm>
            <a:off x="2572303" y="4700768"/>
            <a:ext cx="3766287" cy="166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Hình Bầu dục 94">
            <a:extLst>
              <a:ext uri="{FF2B5EF4-FFF2-40B4-BE49-F238E27FC236}">
                <a16:creationId xmlns:a16="http://schemas.microsoft.com/office/drawing/2014/main" id="{4174E1F5-BC95-4E13-80DC-B642436BFDAF}"/>
              </a:ext>
            </a:extLst>
          </p:cNvPr>
          <p:cNvSpPr/>
          <p:nvPr/>
        </p:nvSpPr>
        <p:spPr>
          <a:xfrm>
            <a:off x="9533733" y="5012630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Order status</a:t>
            </a:r>
            <a:endParaRPr lang="vi-VN" sz="1600"/>
          </a:p>
        </p:txBody>
      </p:sp>
      <p:sp>
        <p:nvSpPr>
          <p:cNvPr id="96" name="Hình Bầu dục 95">
            <a:extLst>
              <a:ext uri="{FF2B5EF4-FFF2-40B4-BE49-F238E27FC236}">
                <a16:creationId xmlns:a16="http://schemas.microsoft.com/office/drawing/2014/main" id="{F6828693-A245-441B-8431-CC2EC76E9144}"/>
              </a:ext>
            </a:extLst>
          </p:cNvPr>
          <p:cNvSpPr/>
          <p:nvPr/>
        </p:nvSpPr>
        <p:spPr>
          <a:xfrm>
            <a:off x="9533734" y="5894635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Support customer</a:t>
            </a:r>
            <a:endParaRPr lang="vi-VN" sz="1600"/>
          </a:p>
        </p:txBody>
      </p:sp>
      <p:cxnSp>
        <p:nvCxnSpPr>
          <p:cNvPr id="97" name="Đường kết nối Mũi tên Thẳng 96">
            <a:extLst>
              <a:ext uri="{FF2B5EF4-FFF2-40B4-BE49-F238E27FC236}">
                <a16:creationId xmlns:a16="http://schemas.microsoft.com/office/drawing/2014/main" id="{F2F9C13E-7363-40B9-B445-5FC3710AC325}"/>
              </a:ext>
            </a:extLst>
          </p:cNvPr>
          <p:cNvCxnSpPr>
            <a:cxnSpLocks/>
            <a:stCxn id="84" idx="6"/>
            <a:endCxn id="95" idx="2"/>
          </p:cNvCxnSpPr>
          <p:nvPr/>
        </p:nvCxnSpPr>
        <p:spPr>
          <a:xfrm flipV="1">
            <a:off x="8493231" y="5361446"/>
            <a:ext cx="1040502" cy="7297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Đường kết nối Mũi tên Thẳng 97">
            <a:extLst>
              <a:ext uri="{FF2B5EF4-FFF2-40B4-BE49-F238E27FC236}">
                <a16:creationId xmlns:a16="http://schemas.microsoft.com/office/drawing/2014/main" id="{8EAE7286-65A3-487D-836C-42209A45DE1A}"/>
              </a:ext>
            </a:extLst>
          </p:cNvPr>
          <p:cNvCxnSpPr>
            <a:cxnSpLocks/>
            <a:stCxn id="84" idx="6"/>
            <a:endCxn id="96" idx="2"/>
          </p:cNvCxnSpPr>
          <p:nvPr/>
        </p:nvCxnSpPr>
        <p:spPr>
          <a:xfrm>
            <a:off x="8493231" y="6091187"/>
            <a:ext cx="1040503" cy="1522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Hộp Văn bản 98">
            <a:extLst>
              <a:ext uri="{FF2B5EF4-FFF2-40B4-BE49-F238E27FC236}">
                <a16:creationId xmlns:a16="http://schemas.microsoft.com/office/drawing/2014/main" id="{C8306A26-196A-48F5-B89F-83775D6EFF59}"/>
              </a:ext>
            </a:extLst>
          </p:cNvPr>
          <p:cNvSpPr txBox="1"/>
          <p:nvPr/>
        </p:nvSpPr>
        <p:spPr>
          <a:xfrm>
            <a:off x="8493231" y="5623946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cxnSp>
        <p:nvCxnSpPr>
          <p:cNvPr id="125" name="Đường nối Thẳng 124">
            <a:extLst>
              <a:ext uri="{FF2B5EF4-FFF2-40B4-BE49-F238E27FC236}">
                <a16:creationId xmlns:a16="http://schemas.microsoft.com/office/drawing/2014/main" id="{AB381A24-68AE-45D8-AC84-3C558ADE0E80}"/>
              </a:ext>
            </a:extLst>
          </p:cNvPr>
          <p:cNvCxnSpPr>
            <a:cxnSpLocks/>
            <a:stCxn id="15" idx="3"/>
            <a:endCxn id="23" idx="2"/>
          </p:cNvCxnSpPr>
          <p:nvPr/>
        </p:nvCxnSpPr>
        <p:spPr>
          <a:xfrm flipV="1">
            <a:off x="2572303" y="3626164"/>
            <a:ext cx="3906806" cy="1074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6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365125"/>
            <a:ext cx="10515600" cy="1325563"/>
          </a:xfrm>
        </p:spPr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2EFE91A-D0D6-4F4D-98B0-05F64825F5EC}"/>
              </a:ext>
            </a:extLst>
          </p:cNvPr>
          <p:cNvSpPr/>
          <p:nvPr/>
        </p:nvSpPr>
        <p:spPr>
          <a:xfrm>
            <a:off x="5611249" y="365125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:User</a:t>
            </a:r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4EE7DDB-465E-4EC2-94A1-6AC61C35CFD8}"/>
              </a:ext>
            </a:extLst>
          </p:cNvPr>
          <p:cNvSpPr/>
          <p:nvPr/>
        </p:nvSpPr>
        <p:spPr>
          <a:xfrm>
            <a:off x="7618953" y="365125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:LoginTab</a:t>
            </a:r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57D760B-4A56-4F77-A5B8-FCFCD25C4ABD}"/>
              </a:ext>
            </a:extLst>
          </p:cNvPr>
          <p:cNvSpPr/>
          <p:nvPr/>
        </p:nvSpPr>
        <p:spPr>
          <a:xfrm>
            <a:off x="9596675" y="365125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:Backend</a:t>
            </a:r>
            <a:endParaRPr lang="vi-VN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40832786-3657-46D2-A02E-550F27B7ED5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333493" y="993567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4ADD094A-C508-41FC-9480-394F6E7C9D3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341197" y="993567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C614779-1EA5-4068-B6EA-D4B0ED29B54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318918" y="993567"/>
            <a:ext cx="1" cy="22113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A3AAB352-5A4E-4FD1-8E8C-16BF4ACDE6CB}"/>
              </a:ext>
            </a:extLst>
          </p:cNvPr>
          <p:cNvCxnSpPr/>
          <p:nvPr/>
        </p:nvCxnSpPr>
        <p:spPr>
          <a:xfrm>
            <a:off x="6538897" y="1642924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8557CD5-7510-47F4-A490-B2ADC409CF55}"/>
              </a:ext>
            </a:extLst>
          </p:cNvPr>
          <p:cNvSpPr/>
          <p:nvPr/>
        </p:nvSpPr>
        <p:spPr>
          <a:xfrm>
            <a:off x="6717799" y="1417637"/>
            <a:ext cx="1212585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1. Enter username / pass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E63FA4E9-5A9F-4351-B466-7DD732FE7B89}"/>
              </a:ext>
            </a:extLst>
          </p:cNvPr>
          <p:cNvCxnSpPr/>
          <p:nvPr/>
        </p:nvCxnSpPr>
        <p:spPr>
          <a:xfrm>
            <a:off x="6561921" y="2334316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1CBD2486-013F-450C-BB3D-4905696C41F6}"/>
              </a:ext>
            </a:extLst>
          </p:cNvPr>
          <p:cNvSpPr/>
          <p:nvPr/>
        </p:nvSpPr>
        <p:spPr>
          <a:xfrm>
            <a:off x="7029234" y="2109029"/>
            <a:ext cx="738638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2. Login()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6BB7E405-13BF-4E79-9A45-DE160FB10EB3}"/>
              </a:ext>
            </a:extLst>
          </p:cNvPr>
          <p:cNvCxnSpPr>
            <a:cxnSpLocks/>
          </p:cNvCxnSpPr>
          <p:nvPr/>
        </p:nvCxnSpPr>
        <p:spPr>
          <a:xfrm>
            <a:off x="8382527" y="2584173"/>
            <a:ext cx="1730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B53539C0-3482-4803-83E8-9ECC0AD0762E}"/>
              </a:ext>
            </a:extLst>
          </p:cNvPr>
          <p:cNvSpPr/>
          <p:nvPr/>
        </p:nvSpPr>
        <p:spPr>
          <a:xfrm>
            <a:off x="8849839" y="2358886"/>
            <a:ext cx="108129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3. Validate()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328DB65-B98E-488E-BE17-AE3BFA050A04}"/>
              </a:ext>
            </a:extLst>
          </p:cNvPr>
          <p:cNvCxnSpPr>
            <a:cxnSpLocks/>
          </p:cNvCxnSpPr>
          <p:nvPr/>
        </p:nvCxnSpPr>
        <p:spPr>
          <a:xfrm flipH="1" flipV="1">
            <a:off x="8516620" y="2904292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C583AC0D-B759-4153-9D45-1A5D265B92AF}"/>
              </a:ext>
            </a:extLst>
          </p:cNvPr>
          <p:cNvSpPr/>
          <p:nvPr/>
        </p:nvSpPr>
        <p:spPr>
          <a:xfrm>
            <a:off x="8752012" y="2687911"/>
            <a:ext cx="1128926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4. Message()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8F58B6BA-9FE8-4CC7-878B-EFA738224BCA}"/>
              </a:ext>
            </a:extLst>
          </p:cNvPr>
          <p:cNvSpPr/>
          <p:nvPr/>
        </p:nvSpPr>
        <p:spPr>
          <a:xfrm>
            <a:off x="4994317" y="3190683"/>
            <a:ext cx="6295983" cy="305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ình chữ nhật: Cắt Một Góc 33">
            <a:extLst>
              <a:ext uri="{FF2B5EF4-FFF2-40B4-BE49-F238E27FC236}">
                <a16:creationId xmlns:a16="http://schemas.microsoft.com/office/drawing/2014/main" id="{3C03F536-455E-45C6-87FB-B914847802DC}"/>
              </a:ext>
            </a:extLst>
          </p:cNvPr>
          <p:cNvSpPr/>
          <p:nvPr/>
        </p:nvSpPr>
        <p:spPr>
          <a:xfrm rot="10800000" flipH="1">
            <a:off x="4992969" y="3190684"/>
            <a:ext cx="813749" cy="401479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2C5BF0A8-5F6A-4301-A358-36C65892329E}"/>
              </a:ext>
            </a:extLst>
          </p:cNvPr>
          <p:cNvSpPr txBox="1"/>
          <p:nvPr/>
        </p:nvSpPr>
        <p:spPr>
          <a:xfrm>
            <a:off x="5183208" y="3204885"/>
            <a:ext cx="67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FF3CC47E-DAE0-4D6B-8CF8-5581DF63EC6C}"/>
              </a:ext>
            </a:extLst>
          </p:cNvPr>
          <p:cNvSpPr txBox="1"/>
          <p:nvPr/>
        </p:nvSpPr>
        <p:spPr>
          <a:xfrm>
            <a:off x="5056842" y="3652332"/>
            <a:ext cx="118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[If Message() is Success]</a:t>
            </a:r>
            <a:endParaRPr lang="vi-VN" sz="1400"/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ADDC564C-8F9D-456C-9A53-752368048447}"/>
              </a:ext>
            </a:extLst>
          </p:cNvPr>
          <p:cNvSpPr txBox="1"/>
          <p:nvPr/>
        </p:nvSpPr>
        <p:spPr>
          <a:xfrm>
            <a:off x="5103161" y="4804020"/>
            <a:ext cx="101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[else]</a:t>
            </a:r>
            <a:endParaRPr lang="vi-VN" sz="1400"/>
          </a:p>
        </p:txBody>
      </p:sp>
      <p:cxnSp>
        <p:nvCxnSpPr>
          <p:cNvPr id="74" name="Đường kết nối: Mũi tên Gấp khúc 73">
            <a:extLst>
              <a:ext uri="{FF2B5EF4-FFF2-40B4-BE49-F238E27FC236}">
                <a16:creationId xmlns:a16="http://schemas.microsoft.com/office/drawing/2014/main" id="{CBAE20BA-AA44-46A5-9EB8-88BAAF4C06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85571" y="3586374"/>
            <a:ext cx="1544130" cy="542271"/>
          </a:xfrm>
          <a:prstGeom prst="bentConnector3">
            <a:avLst>
              <a:gd name="adj1" fmla="val 36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kết nối Mũi tên Thẳng 75">
            <a:extLst>
              <a:ext uri="{FF2B5EF4-FFF2-40B4-BE49-F238E27FC236}">
                <a16:creationId xmlns:a16="http://schemas.microsoft.com/office/drawing/2014/main" id="{0D3FCC91-0E7A-42EF-8250-34D3F8F06D92}"/>
              </a:ext>
            </a:extLst>
          </p:cNvPr>
          <p:cNvCxnSpPr>
            <a:cxnSpLocks/>
          </p:cNvCxnSpPr>
          <p:nvPr/>
        </p:nvCxnSpPr>
        <p:spPr>
          <a:xfrm flipH="1">
            <a:off x="8531616" y="4620669"/>
            <a:ext cx="49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06C9E0C7-310F-47C6-9187-695F446CF57A}"/>
              </a:ext>
            </a:extLst>
          </p:cNvPr>
          <p:cNvSpPr/>
          <p:nvPr/>
        </p:nvSpPr>
        <p:spPr>
          <a:xfrm>
            <a:off x="8605582" y="3925188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6.1. GoTo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Home()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86" name="Hộp Văn bản 85">
            <a:extLst>
              <a:ext uri="{FF2B5EF4-FFF2-40B4-BE49-F238E27FC236}">
                <a16:creationId xmlns:a16="http://schemas.microsoft.com/office/drawing/2014/main" id="{99E33968-A7C8-43D1-9B4B-D747986C02D9}"/>
              </a:ext>
            </a:extLst>
          </p:cNvPr>
          <p:cNvSpPr txBox="1"/>
          <p:nvPr/>
        </p:nvSpPr>
        <p:spPr>
          <a:xfrm>
            <a:off x="3477094" y="1994179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Object</a:t>
            </a:r>
            <a:endParaRPr lang="vi-VN"/>
          </a:p>
        </p:txBody>
      </p:sp>
      <p:cxnSp>
        <p:nvCxnSpPr>
          <p:cNvPr id="88" name="Đường kết nối Mũi tên Thẳng 87">
            <a:extLst>
              <a:ext uri="{FF2B5EF4-FFF2-40B4-BE49-F238E27FC236}">
                <a16:creationId xmlns:a16="http://schemas.microsoft.com/office/drawing/2014/main" id="{5D1C8C74-79AF-4ED6-A577-05E9801D8A9F}"/>
              </a:ext>
            </a:extLst>
          </p:cNvPr>
          <p:cNvCxnSpPr>
            <a:cxnSpLocks/>
            <a:stCxn id="86" idx="3"/>
            <a:endCxn id="6" idx="1"/>
          </p:cNvCxnSpPr>
          <p:nvPr/>
        </p:nvCxnSpPr>
        <p:spPr>
          <a:xfrm flipV="1">
            <a:off x="4531194" y="679346"/>
            <a:ext cx="1080055" cy="149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Hộp Văn bản 93">
            <a:extLst>
              <a:ext uri="{FF2B5EF4-FFF2-40B4-BE49-F238E27FC236}">
                <a16:creationId xmlns:a16="http://schemas.microsoft.com/office/drawing/2014/main" id="{E5FE7909-BF4F-43F4-8548-B99B152B7682}"/>
              </a:ext>
            </a:extLst>
          </p:cNvPr>
          <p:cNvSpPr txBox="1"/>
          <p:nvPr/>
        </p:nvSpPr>
        <p:spPr>
          <a:xfrm>
            <a:off x="2428812" y="2605708"/>
            <a:ext cx="200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Calibri (Thân)"/>
              </a:rPr>
              <a:t>Stimulus (message)</a:t>
            </a:r>
          </a:p>
        </p:txBody>
      </p:sp>
      <p:cxnSp>
        <p:nvCxnSpPr>
          <p:cNvPr id="95" name="Đường kết nối Mũi tên Thẳng 94">
            <a:extLst>
              <a:ext uri="{FF2B5EF4-FFF2-40B4-BE49-F238E27FC236}">
                <a16:creationId xmlns:a16="http://schemas.microsoft.com/office/drawing/2014/main" id="{3422A694-DE9E-46D1-B99E-6D07E56C4029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4438678" y="2390049"/>
            <a:ext cx="2279120" cy="40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Đường kết nối Mũi tên Thẳng 98">
            <a:extLst>
              <a:ext uri="{FF2B5EF4-FFF2-40B4-BE49-F238E27FC236}">
                <a16:creationId xmlns:a16="http://schemas.microsoft.com/office/drawing/2014/main" id="{08176E8E-CFE7-4442-A979-3196ECDDAD54}"/>
              </a:ext>
            </a:extLst>
          </p:cNvPr>
          <p:cNvCxnSpPr>
            <a:cxnSpLocks/>
          </p:cNvCxnSpPr>
          <p:nvPr/>
        </p:nvCxnSpPr>
        <p:spPr>
          <a:xfrm>
            <a:off x="4747760" y="6527800"/>
            <a:ext cx="6769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Đường kết nối Mũi tên Thẳng 101">
            <a:extLst>
              <a:ext uri="{FF2B5EF4-FFF2-40B4-BE49-F238E27FC236}">
                <a16:creationId xmlns:a16="http://schemas.microsoft.com/office/drawing/2014/main" id="{B50D588E-B6EB-4994-9FC6-7A4D3A9BF2F3}"/>
              </a:ext>
            </a:extLst>
          </p:cNvPr>
          <p:cNvCxnSpPr>
            <a:cxnSpLocks/>
          </p:cNvCxnSpPr>
          <p:nvPr/>
        </p:nvCxnSpPr>
        <p:spPr>
          <a:xfrm flipV="1">
            <a:off x="4747760" y="520700"/>
            <a:ext cx="0" cy="6007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Hình Bầu dục 105">
            <a:extLst>
              <a:ext uri="{FF2B5EF4-FFF2-40B4-BE49-F238E27FC236}">
                <a16:creationId xmlns:a16="http://schemas.microsoft.com/office/drawing/2014/main" id="{0B57E924-71C4-4912-B438-34C8B0D8C648}"/>
              </a:ext>
            </a:extLst>
          </p:cNvPr>
          <p:cNvSpPr/>
          <p:nvPr/>
        </p:nvSpPr>
        <p:spPr>
          <a:xfrm>
            <a:off x="4710025" y="6477922"/>
            <a:ext cx="75467" cy="764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107" name="Hộp Văn bản 106">
            <a:extLst>
              <a:ext uri="{FF2B5EF4-FFF2-40B4-BE49-F238E27FC236}">
                <a16:creationId xmlns:a16="http://schemas.microsoft.com/office/drawing/2014/main" id="{75D266A3-BFD4-4ECA-B3C5-FE52882AD611}"/>
              </a:ext>
            </a:extLst>
          </p:cNvPr>
          <p:cNvSpPr txBox="1"/>
          <p:nvPr/>
        </p:nvSpPr>
        <p:spPr>
          <a:xfrm>
            <a:off x="10433511" y="6349921"/>
            <a:ext cx="6467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  <a:endParaRPr lang="vi-VN"/>
          </a:p>
        </p:txBody>
      </p:sp>
      <p:sp>
        <p:nvSpPr>
          <p:cNvPr id="108" name="Hộp Văn bản 107">
            <a:extLst>
              <a:ext uri="{FF2B5EF4-FFF2-40B4-BE49-F238E27FC236}">
                <a16:creationId xmlns:a16="http://schemas.microsoft.com/office/drawing/2014/main" id="{D28ABB38-F8C5-4F63-B6D3-F1BD3593BE57}"/>
              </a:ext>
            </a:extLst>
          </p:cNvPr>
          <p:cNvSpPr txBox="1"/>
          <p:nvPr/>
        </p:nvSpPr>
        <p:spPr>
          <a:xfrm>
            <a:off x="4246932" y="126378"/>
            <a:ext cx="9362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Object</a:t>
            </a:r>
            <a:endParaRPr lang="vi-VN"/>
          </a:p>
        </p:txBody>
      </p:sp>
      <p:sp>
        <p:nvSpPr>
          <p:cNvPr id="110" name="Hộp Văn bản 109">
            <a:extLst>
              <a:ext uri="{FF2B5EF4-FFF2-40B4-BE49-F238E27FC236}">
                <a16:creationId xmlns:a16="http://schemas.microsoft.com/office/drawing/2014/main" id="{BB6A5E24-46DA-4386-A1BB-CB162A01E82E}"/>
              </a:ext>
            </a:extLst>
          </p:cNvPr>
          <p:cNvSpPr txBox="1"/>
          <p:nvPr/>
        </p:nvSpPr>
        <p:spPr>
          <a:xfrm>
            <a:off x="3047817" y="3204885"/>
            <a:ext cx="1379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>
                <a:solidFill>
                  <a:srgbClr val="232629"/>
                </a:solidFill>
                <a:effectLst/>
                <a:latin typeface="-apple-system"/>
              </a:rPr>
              <a:t>alternatives </a:t>
            </a:r>
            <a:endParaRPr lang="vi-VN"/>
          </a:p>
        </p:txBody>
      </p:sp>
      <p:cxnSp>
        <p:nvCxnSpPr>
          <p:cNvPr id="111" name="Đường kết nối Mũi tên Thẳng 110">
            <a:extLst>
              <a:ext uri="{FF2B5EF4-FFF2-40B4-BE49-F238E27FC236}">
                <a16:creationId xmlns:a16="http://schemas.microsoft.com/office/drawing/2014/main" id="{BFC24152-23B2-46CF-86F1-0D641364124B}"/>
              </a:ext>
            </a:extLst>
          </p:cNvPr>
          <p:cNvCxnSpPr>
            <a:cxnSpLocks/>
            <a:stCxn id="110" idx="3"/>
            <a:endCxn id="34" idx="2"/>
          </p:cNvCxnSpPr>
          <p:nvPr/>
        </p:nvCxnSpPr>
        <p:spPr>
          <a:xfrm>
            <a:off x="4427166" y="3389551"/>
            <a:ext cx="565803" cy="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Đường kết nối Mũi tên Thẳng 115">
            <a:extLst>
              <a:ext uri="{FF2B5EF4-FFF2-40B4-BE49-F238E27FC236}">
                <a16:creationId xmlns:a16="http://schemas.microsoft.com/office/drawing/2014/main" id="{5B0FEDEF-4014-4DB5-AA70-B1D910B1DD97}"/>
              </a:ext>
            </a:extLst>
          </p:cNvPr>
          <p:cNvCxnSpPr>
            <a:cxnSpLocks/>
          </p:cNvCxnSpPr>
          <p:nvPr/>
        </p:nvCxnSpPr>
        <p:spPr>
          <a:xfrm flipH="1" flipV="1">
            <a:off x="6535431" y="3463862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Hình chữ nhật 116">
            <a:extLst>
              <a:ext uri="{FF2B5EF4-FFF2-40B4-BE49-F238E27FC236}">
                <a16:creationId xmlns:a16="http://schemas.microsoft.com/office/drawing/2014/main" id="{78DBEF85-38B1-43BC-B75A-C7D94D9BC911}"/>
              </a:ext>
            </a:extLst>
          </p:cNvPr>
          <p:cNvSpPr/>
          <p:nvPr/>
        </p:nvSpPr>
        <p:spPr>
          <a:xfrm>
            <a:off x="6875445" y="3247481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5.1. Message()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18" name="Đường kết nối Mũi tên Thẳng 117">
            <a:extLst>
              <a:ext uri="{FF2B5EF4-FFF2-40B4-BE49-F238E27FC236}">
                <a16:creationId xmlns:a16="http://schemas.microsoft.com/office/drawing/2014/main" id="{8D20396A-1C46-4730-B72C-E796750B9E2E}"/>
              </a:ext>
            </a:extLst>
          </p:cNvPr>
          <p:cNvCxnSpPr>
            <a:cxnSpLocks/>
          </p:cNvCxnSpPr>
          <p:nvPr/>
        </p:nvCxnSpPr>
        <p:spPr>
          <a:xfrm flipH="1" flipV="1">
            <a:off x="6521430" y="5140867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Hình chữ nhật 118">
            <a:extLst>
              <a:ext uri="{FF2B5EF4-FFF2-40B4-BE49-F238E27FC236}">
                <a16:creationId xmlns:a16="http://schemas.microsoft.com/office/drawing/2014/main" id="{7414A601-F0B0-4E78-AA82-6292EC6A8052}"/>
              </a:ext>
            </a:extLst>
          </p:cNvPr>
          <p:cNvSpPr/>
          <p:nvPr/>
        </p:nvSpPr>
        <p:spPr>
          <a:xfrm>
            <a:off x="6861444" y="4924486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5.2. Message()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20" name="Đường kết nối: Mũi tên Gấp khúc 119">
            <a:extLst>
              <a:ext uri="{FF2B5EF4-FFF2-40B4-BE49-F238E27FC236}">
                <a16:creationId xmlns:a16="http://schemas.microsoft.com/office/drawing/2014/main" id="{738F3269-9C92-4270-8E02-E01F9672B3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99392" y="4651441"/>
            <a:ext cx="1341699" cy="488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 Mũi tên Thẳng 120">
            <a:extLst>
              <a:ext uri="{FF2B5EF4-FFF2-40B4-BE49-F238E27FC236}">
                <a16:creationId xmlns:a16="http://schemas.microsoft.com/office/drawing/2014/main" id="{337DAF06-6010-4B1E-839B-E5B4D477FCAE}"/>
              </a:ext>
            </a:extLst>
          </p:cNvPr>
          <p:cNvCxnSpPr>
            <a:cxnSpLocks/>
          </p:cNvCxnSpPr>
          <p:nvPr/>
        </p:nvCxnSpPr>
        <p:spPr>
          <a:xfrm flipH="1">
            <a:off x="8545043" y="5566572"/>
            <a:ext cx="369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Hình chữ nhật 121">
            <a:extLst>
              <a:ext uri="{FF2B5EF4-FFF2-40B4-BE49-F238E27FC236}">
                <a16:creationId xmlns:a16="http://schemas.microsoft.com/office/drawing/2014/main" id="{FED14002-F508-4974-B800-FD0466A6069C}"/>
              </a:ext>
            </a:extLst>
          </p:cNvPr>
          <p:cNvSpPr/>
          <p:nvPr/>
        </p:nvSpPr>
        <p:spPr>
          <a:xfrm>
            <a:off x="8545042" y="5064617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6.2. Do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Nothing()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21E7AAC4-1C05-4733-814E-040DE0E7D5DF}"/>
              </a:ext>
            </a:extLst>
          </p:cNvPr>
          <p:cNvSpPr/>
          <p:nvPr/>
        </p:nvSpPr>
        <p:spPr>
          <a:xfrm>
            <a:off x="6154588" y="1642924"/>
            <a:ext cx="384309" cy="422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AF945B02-B5C4-4B6F-BC5A-4CC7E506E3BA}"/>
              </a:ext>
            </a:extLst>
          </p:cNvPr>
          <p:cNvSpPr/>
          <p:nvPr/>
        </p:nvSpPr>
        <p:spPr>
          <a:xfrm>
            <a:off x="8135790" y="1642924"/>
            <a:ext cx="384309" cy="460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B994EDD8-947D-4D26-BC68-6B0A5F4A5514}"/>
              </a:ext>
            </a:extLst>
          </p:cNvPr>
          <p:cNvSpPr/>
          <p:nvPr/>
        </p:nvSpPr>
        <p:spPr>
          <a:xfrm>
            <a:off x="8132310" y="2328725"/>
            <a:ext cx="384309" cy="3535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8AB783C3-5807-4677-8AD6-FD6925E2DF3A}"/>
              </a:ext>
            </a:extLst>
          </p:cNvPr>
          <p:cNvSpPr/>
          <p:nvPr/>
        </p:nvSpPr>
        <p:spPr>
          <a:xfrm>
            <a:off x="10113509" y="2569540"/>
            <a:ext cx="384309" cy="44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E2D5EE6A-3B51-4361-95E2-3D1BB46EB55D}"/>
              </a:ext>
            </a:extLst>
          </p:cNvPr>
          <p:cNvCxnSpPr>
            <a:cxnSpLocks/>
            <a:stCxn id="33" idx="1"/>
            <a:endCxn id="33" idx="3"/>
          </p:cNvCxnSpPr>
          <p:nvPr/>
        </p:nvCxnSpPr>
        <p:spPr>
          <a:xfrm>
            <a:off x="4994317" y="4716797"/>
            <a:ext cx="629598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Hình chữ nhật 125">
            <a:extLst>
              <a:ext uri="{FF2B5EF4-FFF2-40B4-BE49-F238E27FC236}">
                <a16:creationId xmlns:a16="http://schemas.microsoft.com/office/drawing/2014/main" id="{4D13B9B3-2A26-4EBB-8513-22F9015F7338}"/>
              </a:ext>
            </a:extLst>
          </p:cNvPr>
          <p:cNvSpPr/>
          <p:nvPr/>
        </p:nvSpPr>
        <p:spPr>
          <a:xfrm>
            <a:off x="8368899" y="5449455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AFC0A43D-9EDF-4A6D-A0A6-4F247A623BD1}"/>
              </a:ext>
            </a:extLst>
          </p:cNvPr>
          <p:cNvSpPr/>
          <p:nvPr/>
        </p:nvSpPr>
        <p:spPr>
          <a:xfrm>
            <a:off x="8368899" y="4459253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412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First step: define the function by getting information from Usecase diagram</a:t>
            </a:r>
          </a:p>
        </p:txBody>
      </p:sp>
    </p:spTree>
    <p:extLst>
      <p:ext uri="{BB962C8B-B14F-4D97-AF65-F5344CB8AC3E}">
        <p14:creationId xmlns:p14="http://schemas.microsoft.com/office/powerpoint/2010/main" val="624203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BB7AFD6-7091-4691-A348-9EE2FAD7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58" y="273216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6FEB2F1A-74E8-4B12-A941-A6160DD0DEB1}"/>
              </a:ext>
            </a:extLst>
          </p:cNvPr>
          <p:cNvSpPr txBox="1"/>
          <p:nvPr/>
        </p:nvSpPr>
        <p:spPr>
          <a:xfrm>
            <a:off x="979735" y="4118399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03D7CCC0-E221-4870-9809-0A614F81D565}"/>
              </a:ext>
            </a:extLst>
          </p:cNvPr>
          <p:cNvSpPr/>
          <p:nvPr/>
        </p:nvSpPr>
        <p:spPr>
          <a:xfrm>
            <a:off x="3935283" y="3022979"/>
            <a:ext cx="1404031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C11E0FC0-15B5-4DAD-A794-9A98D6721EA3}"/>
              </a:ext>
            </a:extLst>
          </p:cNvPr>
          <p:cNvSpPr/>
          <p:nvPr/>
        </p:nvSpPr>
        <p:spPr>
          <a:xfrm>
            <a:off x="3961089" y="4012903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4695345B-E7D2-48AF-8AFB-DE4EEB165EFE}"/>
              </a:ext>
            </a:extLst>
          </p:cNvPr>
          <p:cNvCxnSpPr>
            <a:cxnSpLocks/>
            <a:stCxn id="14" idx="3"/>
            <a:endCxn id="16" idx="2"/>
          </p:cNvCxnSpPr>
          <p:nvPr/>
        </p:nvCxnSpPr>
        <p:spPr>
          <a:xfrm>
            <a:off x="2450725" y="3392842"/>
            <a:ext cx="1484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C547582A-90F0-4E48-81F3-81E77D3AA8ED}"/>
              </a:ext>
            </a:extLst>
          </p:cNvPr>
          <p:cNvCxnSpPr>
            <a:cxnSpLocks/>
            <a:stCxn id="14" idx="3"/>
            <a:endCxn id="17" idx="2"/>
          </p:cNvCxnSpPr>
          <p:nvPr/>
        </p:nvCxnSpPr>
        <p:spPr>
          <a:xfrm>
            <a:off x="2450725" y="3392842"/>
            <a:ext cx="1510364" cy="989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6D57A541-2C5C-4A3B-BF34-71F6AB8DE752}"/>
              </a:ext>
            </a:extLst>
          </p:cNvPr>
          <p:cNvSpPr/>
          <p:nvPr/>
        </p:nvSpPr>
        <p:spPr>
          <a:xfrm>
            <a:off x="3918763" y="2009462"/>
            <a:ext cx="1420551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23BD8B40-6AE8-45F9-8607-6F3DD18F75F1}"/>
              </a:ext>
            </a:extLst>
          </p:cNvPr>
          <p:cNvCxnSpPr>
            <a:cxnSpLocks/>
            <a:stCxn id="14" idx="3"/>
            <a:endCxn id="20" idx="2"/>
          </p:cNvCxnSpPr>
          <p:nvPr/>
        </p:nvCxnSpPr>
        <p:spPr>
          <a:xfrm flipV="1">
            <a:off x="2450725" y="2379325"/>
            <a:ext cx="1468038" cy="1013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13E9220C-C589-4CCB-B3D0-AE955B4AEF95}"/>
              </a:ext>
            </a:extLst>
          </p:cNvPr>
          <p:cNvCxnSpPr>
            <a:cxnSpLocks/>
            <a:stCxn id="20" idx="6"/>
            <a:endCxn id="51" idx="1"/>
          </p:cNvCxnSpPr>
          <p:nvPr/>
        </p:nvCxnSpPr>
        <p:spPr>
          <a:xfrm flipV="1">
            <a:off x="5339314" y="1707576"/>
            <a:ext cx="2920023" cy="67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Hình ảnh 46">
            <a:extLst>
              <a:ext uri="{FF2B5EF4-FFF2-40B4-BE49-F238E27FC236}">
                <a16:creationId xmlns:a16="http://schemas.microsoft.com/office/drawing/2014/main" id="{F060AF06-4C7B-4B14-AC69-5E5694E8E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44" t="32778" r="46863" b="14444"/>
          <a:stretch/>
        </p:blipFill>
        <p:spPr>
          <a:xfrm>
            <a:off x="8259337" y="3536510"/>
            <a:ext cx="2817294" cy="2726880"/>
          </a:xfrm>
          <a:prstGeom prst="rect">
            <a:avLst/>
          </a:prstGeom>
        </p:spPr>
      </p:pic>
      <p:pic>
        <p:nvPicPr>
          <p:cNvPr id="51" name="Hình ảnh 50">
            <a:extLst>
              <a:ext uri="{FF2B5EF4-FFF2-40B4-BE49-F238E27FC236}">
                <a16:creationId xmlns:a16="http://schemas.microsoft.com/office/drawing/2014/main" id="{9C88F524-3EE2-4B4C-8D36-69C7D5ECDF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69" t="30926" r="16222" b="15185"/>
          <a:stretch/>
        </p:blipFill>
        <p:spPr>
          <a:xfrm>
            <a:off x="8259337" y="344136"/>
            <a:ext cx="2680025" cy="2726879"/>
          </a:xfrm>
          <a:prstGeom prst="rect">
            <a:avLst/>
          </a:prstGeom>
        </p:spPr>
      </p:pic>
      <p:cxnSp>
        <p:nvCxnSpPr>
          <p:cNvPr id="55" name="Đường kết nối Mũi tên Thẳng 54">
            <a:extLst>
              <a:ext uri="{FF2B5EF4-FFF2-40B4-BE49-F238E27FC236}">
                <a16:creationId xmlns:a16="http://schemas.microsoft.com/office/drawing/2014/main" id="{BFA20E87-C9F4-4574-90F2-EB917550D47A}"/>
              </a:ext>
            </a:extLst>
          </p:cNvPr>
          <p:cNvCxnSpPr>
            <a:cxnSpLocks/>
            <a:stCxn id="16" idx="6"/>
            <a:endCxn id="47" idx="1"/>
          </p:cNvCxnSpPr>
          <p:nvPr/>
        </p:nvCxnSpPr>
        <p:spPr>
          <a:xfrm>
            <a:off x="5339314" y="3392842"/>
            <a:ext cx="2920023" cy="150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 Mũi tên Thẳng 57">
            <a:extLst>
              <a:ext uri="{FF2B5EF4-FFF2-40B4-BE49-F238E27FC236}">
                <a16:creationId xmlns:a16="http://schemas.microsoft.com/office/drawing/2014/main" id="{57C0972D-AD4E-4CE0-83F7-3D3B2A4A6D9A}"/>
              </a:ext>
            </a:extLst>
          </p:cNvPr>
          <p:cNvCxnSpPr>
            <a:cxnSpLocks/>
            <a:stCxn id="17" idx="6"/>
            <a:endCxn id="47" idx="1"/>
          </p:cNvCxnSpPr>
          <p:nvPr/>
        </p:nvCxnSpPr>
        <p:spPr>
          <a:xfrm>
            <a:off x="5339314" y="4382766"/>
            <a:ext cx="2920023" cy="51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2E426952-7D80-4DB1-AA3B-47A26658F072}"/>
              </a:ext>
            </a:extLst>
          </p:cNvPr>
          <p:cNvSpPr txBox="1"/>
          <p:nvPr/>
        </p:nvSpPr>
        <p:spPr>
          <a:xfrm>
            <a:off x="8086612" y="3115235"/>
            <a:ext cx="31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Sequence diagram of Register</a:t>
            </a:r>
            <a:endParaRPr lang="vi-VN"/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AFE6EA70-BE8B-45CA-BE29-C94F98594FFE}"/>
              </a:ext>
            </a:extLst>
          </p:cNvPr>
          <p:cNvSpPr txBox="1"/>
          <p:nvPr/>
        </p:nvSpPr>
        <p:spPr>
          <a:xfrm>
            <a:off x="8048138" y="6203408"/>
            <a:ext cx="381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Sequence diagram of Sign in / Sign out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8156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Second step: base on Activity diagram (Algorithm) and business, defining procedures of the diagram.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DF42A7BD-B520-4247-8183-40E08E353AD5}"/>
              </a:ext>
            </a:extLst>
          </p:cNvPr>
          <p:cNvSpPr/>
          <p:nvPr/>
        </p:nvSpPr>
        <p:spPr>
          <a:xfrm>
            <a:off x="1141413" y="3224110"/>
            <a:ext cx="342900" cy="330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861376B7-51D2-4328-9B8D-C59CF4489B64}"/>
              </a:ext>
            </a:extLst>
          </p:cNvPr>
          <p:cNvCxnSpPr>
            <a:stCxn id="4" idx="4"/>
          </p:cNvCxnSpPr>
          <p:nvPr/>
        </p:nvCxnSpPr>
        <p:spPr>
          <a:xfrm flipH="1">
            <a:off x="1306513" y="3554310"/>
            <a:ext cx="6350" cy="546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1AC5BE2F-C4C7-44CE-8916-4DF4544E07CB}"/>
              </a:ext>
            </a:extLst>
          </p:cNvPr>
          <p:cNvSpPr/>
          <p:nvPr/>
        </p:nvSpPr>
        <p:spPr>
          <a:xfrm>
            <a:off x="838200" y="4100410"/>
            <a:ext cx="936625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99D50A7-25EE-4328-B6BB-60976FB17C35}"/>
              </a:ext>
            </a:extLst>
          </p:cNvPr>
          <p:cNvSpPr txBox="1"/>
          <p:nvPr/>
        </p:nvSpPr>
        <p:spPr>
          <a:xfrm>
            <a:off x="1693863" y="3389210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:username</a:t>
            </a:r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E99191D-B467-40F6-8D64-9758D0552BD6}"/>
              </a:ext>
            </a:extLst>
          </p:cNvPr>
          <p:cNvSpPr txBox="1"/>
          <p:nvPr/>
        </p:nvSpPr>
        <p:spPr>
          <a:xfrm>
            <a:off x="1693863" y="3676547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:password</a:t>
            </a:r>
            <a:endParaRPr lang="vi-VN"/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63196BA3-1314-4E6B-B195-DE6CD0DB225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774825" y="4387748"/>
            <a:ext cx="1766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B4415CBB-3FD7-43A4-B874-42F94F096377}"/>
              </a:ext>
            </a:extLst>
          </p:cNvPr>
          <p:cNvSpPr/>
          <p:nvPr/>
        </p:nvSpPr>
        <p:spPr>
          <a:xfrm>
            <a:off x="3541713" y="4100409"/>
            <a:ext cx="1193800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Validate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9" name="Lưu Đồ: Quyết Định 18">
            <a:extLst>
              <a:ext uri="{FF2B5EF4-FFF2-40B4-BE49-F238E27FC236}">
                <a16:creationId xmlns:a16="http://schemas.microsoft.com/office/drawing/2014/main" id="{1DE8364F-99A6-4161-9FAB-963D11A937FF}"/>
              </a:ext>
            </a:extLst>
          </p:cNvPr>
          <p:cNvSpPr/>
          <p:nvPr/>
        </p:nvSpPr>
        <p:spPr>
          <a:xfrm>
            <a:off x="3656013" y="5586311"/>
            <a:ext cx="965200" cy="431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D851D511-14BC-4C16-9784-2E0B94080ED9}"/>
              </a:ext>
            </a:extLst>
          </p:cNvPr>
          <p:cNvSpPr txBox="1"/>
          <p:nvPr/>
        </p:nvSpPr>
        <p:spPr>
          <a:xfrm>
            <a:off x="4665522" y="5432879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success</a:t>
            </a:r>
            <a:endParaRPr lang="vi-VN"/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56251F22-3ED1-4AEA-8320-72C7699760CC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4735513" y="4387747"/>
            <a:ext cx="730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DE13C925-9BB5-45B4-A0B9-CD954665ACD3}"/>
              </a:ext>
            </a:extLst>
          </p:cNvPr>
          <p:cNvSpPr/>
          <p:nvPr/>
        </p:nvSpPr>
        <p:spPr>
          <a:xfrm>
            <a:off x="5465765" y="4100409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Message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36" name="Đường kết nối: Mũi tên Gấp khúc 35">
            <a:extLst>
              <a:ext uri="{FF2B5EF4-FFF2-40B4-BE49-F238E27FC236}">
                <a16:creationId xmlns:a16="http://schemas.microsoft.com/office/drawing/2014/main" id="{C6028592-E837-416C-ADC1-215EA4529306}"/>
              </a:ext>
            </a:extLst>
          </p:cNvPr>
          <p:cNvCxnSpPr>
            <a:stCxn id="19" idx="2"/>
            <a:endCxn id="7" idx="2"/>
          </p:cNvCxnSpPr>
          <p:nvPr/>
        </p:nvCxnSpPr>
        <p:spPr>
          <a:xfrm rot="5400000" flipH="1">
            <a:off x="2051050" y="3930548"/>
            <a:ext cx="1343026" cy="2832100"/>
          </a:xfrm>
          <a:prstGeom prst="bentConnector3">
            <a:avLst>
              <a:gd name="adj1" fmla="val -17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95A235D6-A614-467F-BCFC-299837D577FC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4621213" y="5802211"/>
            <a:ext cx="1157286" cy="17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ình chữ nhật: Góc Tròn 39">
            <a:extLst>
              <a:ext uri="{FF2B5EF4-FFF2-40B4-BE49-F238E27FC236}">
                <a16:creationId xmlns:a16="http://schemas.microsoft.com/office/drawing/2014/main" id="{A88F1730-3E97-46F6-800D-FC2111F3DFB7}"/>
              </a:ext>
            </a:extLst>
          </p:cNvPr>
          <p:cNvSpPr/>
          <p:nvPr/>
        </p:nvSpPr>
        <p:spPr>
          <a:xfrm>
            <a:off x="5778499" y="5532335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 to homepage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5CCD404C-1C70-4D0B-90AE-1747615D6D7A}"/>
              </a:ext>
            </a:extLst>
          </p:cNvPr>
          <p:cNvSpPr txBox="1"/>
          <p:nvPr/>
        </p:nvSpPr>
        <p:spPr>
          <a:xfrm>
            <a:off x="2328861" y="5833445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fail</a:t>
            </a:r>
            <a:endParaRPr lang="vi-VN"/>
          </a:p>
        </p:txBody>
      </p:sp>
      <p:cxnSp>
        <p:nvCxnSpPr>
          <p:cNvPr id="48" name="Đường kết nối: Mũi tên Gấp khúc 47">
            <a:extLst>
              <a:ext uri="{FF2B5EF4-FFF2-40B4-BE49-F238E27FC236}">
                <a16:creationId xmlns:a16="http://schemas.microsoft.com/office/drawing/2014/main" id="{DA8E16CE-AD51-412A-95D0-0149046AC41E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 rot="5400000">
            <a:off x="4672013" y="4141684"/>
            <a:ext cx="911227" cy="1978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3A5D756D-F517-4209-8BFA-E599EF313401}"/>
              </a:ext>
            </a:extLst>
          </p:cNvPr>
          <p:cNvCxnSpPr>
            <a:cxnSpLocks/>
            <a:stCxn id="40" idx="3"/>
            <a:endCxn id="54" idx="2"/>
          </p:cNvCxnSpPr>
          <p:nvPr/>
        </p:nvCxnSpPr>
        <p:spPr>
          <a:xfrm>
            <a:off x="7080246" y="5819673"/>
            <a:ext cx="420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93D609D7-2715-455D-B9D3-8E4C23F84F33}"/>
              </a:ext>
            </a:extLst>
          </p:cNvPr>
          <p:cNvSpPr/>
          <p:nvPr/>
        </p:nvSpPr>
        <p:spPr>
          <a:xfrm>
            <a:off x="7500940" y="5654573"/>
            <a:ext cx="342900" cy="33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51543BE7-9926-4F2A-B473-8809A089C117}"/>
              </a:ext>
            </a:extLst>
          </p:cNvPr>
          <p:cNvSpPr/>
          <p:nvPr/>
        </p:nvSpPr>
        <p:spPr>
          <a:xfrm>
            <a:off x="7556025" y="5710136"/>
            <a:ext cx="232729" cy="2285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67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9">
            <a:extLst>
              <a:ext uri="{FF2B5EF4-FFF2-40B4-BE49-F238E27FC236}">
                <a16:creationId xmlns:a16="http://schemas.microsoft.com/office/drawing/2014/main" id="{C060344A-C811-451E-BCBA-0592E473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89031"/>
              </p:ext>
            </p:extLst>
          </p:nvPr>
        </p:nvGraphicFramePr>
        <p:xfrm>
          <a:off x="918818" y="1051736"/>
          <a:ext cx="10080488" cy="512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Overview about the workspace of a software engineer 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Project plan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Setup workspace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Usecase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Sequence diagram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Class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Database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UI / UX prototype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Implement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Evaluation the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Complete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530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Third step: determine the class in the system that participates in the business.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DF42A7BD-B520-4247-8183-40E08E353AD5}"/>
              </a:ext>
            </a:extLst>
          </p:cNvPr>
          <p:cNvSpPr/>
          <p:nvPr/>
        </p:nvSpPr>
        <p:spPr>
          <a:xfrm>
            <a:off x="1141413" y="3224110"/>
            <a:ext cx="342900" cy="330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861376B7-51D2-4328-9B8D-C59CF4489B64}"/>
              </a:ext>
            </a:extLst>
          </p:cNvPr>
          <p:cNvCxnSpPr>
            <a:stCxn id="4" idx="4"/>
          </p:cNvCxnSpPr>
          <p:nvPr/>
        </p:nvCxnSpPr>
        <p:spPr>
          <a:xfrm flipH="1">
            <a:off x="1306513" y="3554310"/>
            <a:ext cx="6350" cy="546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1AC5BE2F-C4C7-44CE-8916-4DF4544E07CB}"/>
              </a:ext>
            </a:extLst>
          </p:cNvPr>
          <p:cNvSpPr/>
          <p:nvPr/>
        </p:nvSpPr>
        <p:spPr>
          <a:xfrm>
            <a:off x="838200" y="4100410"/>
            <a:ext cx="936625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99D50A7-25EE-4328-B6BB-60976FB17C35}"/>
              </a:ext>
            </a:extLst>
          </p:cNvPr>
          <p:cNvSpPr txBox="1"/>
          <p:nvPr/>
        </p:nvSpPr>
        <p:spPr>
          <a:xfrm>
            <a:off x="1693863" y="3389210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:username</a:t>
            </a:r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E99191D-B467-40F6-8D64-9758D0552BD6}"/>
              </a:ext>
            </a:extLst>
          </p:cNvPr>
          <p:cNvSpPr txBox="1"/>
          <p:nvPr/>
        </p:nvSpPr>
        <p:spPr>
          <a:xfrm>
            <a:off x="1693863" y="3676547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:password</a:t>
            </a:r>
            <a:endParaRPr lang="vi-VN"/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63196BA3-1314-4E6B-B195-DE6CD0DB225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774825" y="4387748"/>
            <a:ext cx="1766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B4415CBB-3FD7-43A4-B874-42F94F096377}"/>
              </a:ext>
            </a:extLst>
          </p:cNvPr>
          <p:cNvSpPr/>
          <p:nvPr/>
        </p:nvSpPr>
        <p:spPr>
          <a:xfrm>
            <a:off x="3541713" y="4100409"/>
            <a:ext cx="1193800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Validate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9" name="Lưu Đồ: Quyết Định 18">
            <a:extLst>
              <a:ext uri="{FF2B5EF4-FFF2-40B4-BE49-F238E27FC236}">
                <a16:creationId xmlns:a16="http://schemas.microsoft.com/office/drawing/2014/main" id="{1DE8364F-99A6-4161-9FAB-963D11A937FF}"/>
              </a:ext>
            </a:extLst>
          </p:cNvPr>
          <p:cNvSpPr/>
          <p:nvPr/>
        </p:nvSpPr>
        <p:spPr>
          <a:xfrm>
            <a:off x="3656013" y="5586311"/>
            <a:ext cx="965200" cy="431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D851D511-14BC-4C16-9784-2E0B94080ED9}"/>
              </a:ext>
            </a:extLst>
          </p:cNvPr>
          <p:cNvSpPr txBox="1"/>
          <p:nvPr/>
        </p:nvSpPr>
        <p:spPr>
          <a:xfrm>
            <a:off x="4665522" y="5432879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success</a:t>
            </a:r>
            <a:endParaRPr lang="vi-VN"/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56251F22-3ED1-4AEA-8320-72C7699760CC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4735513" y="4387747"/>
            <a:ext cx="730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DE13C925-9BB5-45B4-A0B9-CD954665ACD3}"/>
              </a:ext>
            </a:extLst>
          </p:cNvPr>
          <p:cNvSpPr/>
          <p:nvPr/>
        </p:nvSpPr>
        <p:spPr>
          <a:xfrm>
            <a:off x="5465765" y="4100409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Message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36" name="Đường kết nối: Mũi tên Gấp khúc 35">
            <a:extLst>
              <a:ext uri="{FF2B5EF4-FFF2-40B4-BE49-F238E27FC236}">
                <a16:creationId xmlns:a16="http://schemas.microsoft.com/office/drawing/2014/main" id="{C6028592-E837-416C-ADC1-215EA4529306}"/>
              </a:ext>
            </a:extLst>
          </p:cNvPr>
          <p:cNvCxnSpPr>
            <a:stCxn id="19" idx="2"/>
            <a:endCxn id="7" idx="2"/>
          </p:cNvCxnSpPr>
          <p:nvPr/>
        </p:nvCxnSpPr>
        <p:spPr>
          <a:xfrm rot="5400000" flipH="1">
            <a:off x="2051050" y="3930548"/>
            <a:ext cx="1343026" cy="2832100"/>
          </a:xfrm>
          <a:prstGeom prst="bentConnector3">
            <a:avLst>
              <a:gd name="adj1" fmla="val -17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95A235D6-A614-467F-BCFC-299837D577FC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4621213" y="5802211"/>
            <a:ext cx="1157286" cy="17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ình chữ nhật: Góc Tròn 39">
            <a:extLst>
              <a:ext uri="{FF2B5EF4-FFF2-40B4-BE49-F238E27FC236}">
                <a16:creationId xmlns:a16="http://schemas.microsoft.com/office/drawing/2014/main" id="{A88F1730-3E97-46F6-800D-FC2111F3DFB7}"/>
              </a:ext>
            </a:extLst>
          </p:cNvPr>
          <p:cNvSpPr/>
          <p:nvPr/>
        </p:nvSpPr>
        <p:spPr>
          <a:xfrm>
            <a:off x="5778499" y="5532335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 to homepage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5CCD404C-1C70-4D0B-90AE-1747615D6D7A}"/>
              </a:ext>
            </a:extLst>
          </p:cNvPr>
          <p:cNvSpPr txBox="1"/>
          <p:nvPr/>
        </p:nvSpPr>
        <p:spPr>
          <a:xfrm>
            <a:off x="2328861" y="5833445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fail</a:t>
            </a:r>
            <a:endParaRPr lang="vi-VN"/>
          </a:p>
        </p:txBody>
      </p:sp>
      <p:cxnSp>
        <p:nvCxnSpPr>
          <p:cNvPr id="48" name="Đường kết nối: Mũi tên Gấp khúc 47">
            <a:extLst>
              <a:ext uri="{FF2B5EF4-FFF2-40B4-BE49-F238E27FC236}">
                <a16:creationId xmlns:a16="http://schemas.microsoft.com/office/drawing/2014/main" id="{DA8E16CE-AD51-412A-95D0-0149046AC41E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 rot="5400000">
            <a:off x="4672013" y="4141684"/>
            <a:ext cx="911227" cy="1978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3A5D756D-F517-4209-8BFA-E599EF313401}"/>
              </a:ext>
            </a:extLst>
          </p:cNvPr>
          <p:cNvCxnSpPr>
            <a:cxnSpLocks/>
            <a:stCxn id="40" idx="3"/>
            <a:endCxn id="54" idx="2"/>
          </p:cNvCxnSpPr>
          <p:nvPr/>
        </p:nvCxnSpPr>
        <p:spPr>
          <a:xfrm>
            <a:off x="7080246" y="5819673"/>
            <a:ext cx="420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93D609D7-2715-455D-B9D3-8E4C23F84F33}"/>
              </a:ext>
            </a:extLst>
          </p:cNvPr>
          <p:cNvSpPr/>
          <p:nvPr/>
        </p:nvSpPr>
        <p:spPr>
          <a:xfrm>
            <a:off x="7500940" y="5654573"/>
            <a:ext cx="342900" cy="33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51543BE7-9926-4F2A-B473-8809A089C117}"/>
              </a:ext>
            </a:extLst>
          </p:cNvPr>
          <p:cNvSpPr/>
          <p:nvPr/>
        </p:nvSpPr>
        <p:spPr>
          <a:xfrm>
            <a:off x="7556025" y="5710136"/>
            <a:ext cx="232729" cy="2285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A39992CB-807D-40CA-A64C-120B3BF4C4DB}"/>
              </a:ext>
            </a:extLst>
          </p:cNvPr>
          <p:cNvSpPr/>
          <p:nvPr/>
        </p:nvSpPr>
        <p:spPr>
          <a:xfrm>
            <a:off x="556591" y="3008243"/>
            <a:ext cx="2618416" cy="19613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14DE4B19-ABCE-4BBB-9A3B-E8B12A68E207}"/>
              </a:ext>
            </a:extLst>
          </p:cNvPr>
          <p:cNvSpPr txBox="1"/>
          <p:nvPr/>
        </p:nvSpPr>
        <p:spPr>
          <a:xfrm>
            <a:off x="3656013" y="2997685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</a:t>
            </a:r>
            <a:endParaRPr lang="vi-VN"/>
          </a:p>
        </p:txBody>
      </p: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390A26BA-FF2F-4067-B632-D92B4D9B7FF4}"/>
              </a:ext>
            </a:extLst>
          </p:cNvPr>
          <p:cNvCxnSpPr/>
          <p:nvPr/>
        </p:nvCxnSpPr>
        <p:spPr>
          <a:xfrm flipH="1">
            <a:off x="3061252" y="3224110"/>
            <a:ext cx="480461" cy="34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23BF235F-25EB-4EA6-9346-521D9338FC13}"/>
              </a:ext>
            </a:extLst>
          </p:cNvPr>
          <p:cNvSpPr/>
          <p:nvPr/>
        </p:nvSpPr>
        <p:spPr>
          <a:xfrm>
            <a:off x="3340106" y="3861211"/>
            <a:ext cx="1675023" cy="11040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A1B2C54B-5D22-4140-8F67-812A06C4FBEC}"/>
              </a:ext>
            </a:extLst>
          </p:cNvPr>
          <p:cNvSpPr txBox="1"/>
          <p:nvPr/>
        </p:nvSpPr>
        <p:spPr>
          <a:xfrm>
            <a:off x="4999452" y="334986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Backend</a:t>
            </a:r>
            <a:endParaRPr lang="vi-VN"/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7DF9E6F9-353A-492A-ACE1-698AD9D02C75}"/>
              </a:ext>
            </a:extLst>
          </p:cNvPr>
          <p:cNvCxnSpPr/>
          <p:nvPr/>
        </p:nvCxnSpPr>
        <p:spPr>
          <a:xfrm flipH="1">
            <a:off x="4404691" y="3576294"/>
            <a:ext cx="480461" cy="34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D4DFB7A5-4066-4CB6-99AC-0AF5253CD0AA}"/>
              </a:ext>
            </a:extLst>
          </p:cNvPr>
          <p:cNvSpPr/>
          <p:nvPr/>
        </p:nvSpPr>
        <p:spPr>
          <a:xfrm>
            <a:off x="5225424" y="3861211"/>
            <a:ext cx="1989144" cy="24506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B7C839A-E62A-4DCF-9EA8-B60854EE67D4}"/>
              </a:ext>
            </a:extLst>
          </p:cNvPr>
          <p:cNvSpPr txBox="1"/>
          <p:nvPr/>
        </p:nvSpPr>
        <p:spPr>
          <a:xfrm>
            <a:off x="7577214" y="3502111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Frontend</a:t>
            </a:r>
            <a:endParaRPr lang="vi-VN"/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CB042DF6-F67F-4B74-B64D-A71645486B88}"/>
              </a:ext>
            </a:extLst>
          </p:cNvPr>
          <p:cNvCxnSpPr/>
          <p:nvPr/>
        </p:nvCxnSpPr>
        <p:spPr>
          <a:xfrm flipH="1">
            <a:off x="6982453" y="3728536"/>
            <a:ext cx="480461" cy="34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Viết tay 10">
                <a:extLst>
                  <a:ext uri="{FF2B5EF4-FFF2-40B4-BE49-F238E27FC236}">
                    <a16:creationId xmlns:a16="http://schemas.microsoft.com/office/drawing/2014/main" id="{397B9E56-90C9-4755-95FD-2A75D635F230}"/>
                  </a:ext>
                </a:extLst>
              </p14:cNvPr>
              <p14:cNvContentPartPr/>
              <p14:nvPr/>
            </p14:nvContentPartPr>
            <p14:xfrm>
              <a:off x="929340" y="1117260"/>
              <a:ext cx="2172240" cy="204480"/>
            </p14:xfrm>
          </p:contentPart>
        </mc:Choice>
        <mc:Fallback xmlns="">
          <p:pic>
            <p:nvPicPr>
              <p:cNvPr id="11" name="Viết tay 10">
                <a:extLst>
                  <a:ext uri="{FF2B5EF4-FFF2-40B4-BE49-F238E27FC236}">
                    <a16:creationId xmlns:a16="http://schemas.microsoft.com/office/drawing/2014/main" id="{397B9E56-90C9-4755-95FD-2A75D635F2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700" y="1099620"/>
                <a:ext cx="2207880" cy="24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9644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Fourth step: draw!</a:t>
            </a:r>
          </a:p>
        </p:txBody>
      </p:sp>
    </p:spTree>
    <p:extLst>
      <p:ext uri="{BB962C8B-B14F-4D97-AF65-F5344CB8AC3E}">
        <p14:creationId xmlns:p14="http://schemas.microsoft.com/office/powerpoint/2010/main" val="2691289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F379E3-8DA4-4A15-A1CA-18B73EB4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67ECE6-9269-4B9C-891D-F82262AF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A library is doing the digitization of book management.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Readers can view book information online based on book title.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6450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2EFE91A-D0D6-4F4D-98B0-05F64825F5EC}"/>
              </a:ext>
            </a:extLst>
          </p:cNvPr>
          <p:cNvSpPr/>
          <p:nvPr/>
        </p:nvSpPr>
        <p:spPr>
          <a:xfrm>
            <a:off x="1357301" y="497647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:User</a:t>
            </a:r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4EE7DDB-465E-4EC2-94A1-6AC61C35CFD8}"/>
              </a:ext>
            </a:extLst>
          </p:cNvPr>
          <p:cNvSpPr/>
          <p:nvPr/>
        </p:nvSpPr>
        <p:spPr>
          <a:xfrm>
            <a:off x="3365005" y="497647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:ViewTab</a:t>
            </a:r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57D760B-4A56-4F77-A5B8-FCFCD25C4ABD}"/>
              </a:ext>
            </a:extLst>
          </p:cNvPr>
          <p:cNvSpPr/>
          <p:nvPr/>
        </p:nvSpPr>
        <p:spPr>
          <a:xfrm>
            <a:off x="5475247" y="497647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:ReadBook</a:t>
            </a:r>
            <a:endParaRPr lang="vi-VN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40832786-3657-46D2-A02E-550F27B7ED5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079545" y="1126089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4ADD094A-C508-41FC-9480-394F6E7C9D3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087249" y="1126089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C614779-1EA5-4068-B6EA-D4B0ED29B54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197490" y="1126089"/>
            <a:ext cx="1" cy="22113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A3AAB352-5A4E-4FD1-8E8C-16BF4ACDE6CB}"/>
              </a:ext>
            </a:extLst>
          </p:cNvPr>
          <p:cNvCxnSpPr/>
          <p:nvPr/>
        </p:nvCxnSpPr>
        <p:spPr>
          <a:xfrm>
            <a:off x="2284949" y="1775446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8557CD5-7510-47F4-A490-B2ADC409CF55}"/>
              </a:ext>
            </a:extLst>
          </p:cNvPr>
          <p:cNvSpPr/>
          <p:nvPr/>
        </p:nvSpPr>
        <p:spPr>
          <a:xfrm>
            <a:off x="2463851" y="1550159"/>
            <a:ext cx="1212585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1. Enter book title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6BB7E405-13BF-4E79-9A45-DE160FB10EB3}"/>
              </a:ext>
            </a:extLst>
          </p:cNvPr>
          <p:cNvCxnSpPr>
            <a:cxnSpLocks/>
          </p:cNvCxnSpPr>
          <p:nvPr/>
        </p:nvCxnSpPr>
        <p:spPr>
          <a:xfrm>
            <a:off x="4125968" y="2385565"/>
            <a:ext cx="1832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B53539C0-3482-4803-83E8-9ECC0AD0762E}"/>
              </a:ext>
            </a:extLst>
          </p:cNvPr>
          <p:cNvSpPr/>
          <p:nvPr/>
        </p:nvSpPr>
        <p:spPr>
          <a:xfrm>
            <a:off x="4513930" y="2160278"/>
            <a:ext cx="1094371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2. Request()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328DB65-B98E-488E-BE17-AE3BFA050A04}"/>
              </a:ext>
            </a:extLst>
          </p:cNvPr>
          <p:cNvCxnSpPr>
            <a:cxnSpLocks/>
          </p:cNvCxnSpPr>
          <p:nvPr/>
        </p:nvCxnSpPr>
        <p:spPr>
          <a:xfrm flipH="1" flipV="1">
            <a:off x="4262673" y="3036814"/>
            <a:ext cx="1729408" cy="288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C583AC0D-B759-4153-9D45-1A5D265B92AF}"/>
              </a:ext>
            </a:extLst>
          </p:cNvPr>
          <p:cNvSpPr/>
          <p:nvPr/>
        </p:nvSpPr>
        <p:spPr>
          <a:xfrm>
            <a:off x="4540788" y="2820433"/>
            <a:ext cx="1417993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5. result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8F58B6BA-9FE8-4CC7-878B-EFA738224BCA}"/>
              </a:ext>
            </a:extLst>
          </p:cNvPr>
          <p:cNvSpPr/>
          <p:nvPr/>
        </p:nvSpPr>
        <p:spPr>
          <a:xfrm>
            <a:off x="740369" y="3323205"/>
            <a:ext cx="9372086" cy="305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ình chữ nhật: Cắt Một Góc 33">
            <a:extLst>
              <a:ext uri="{FF2B5EF4-FFF2-40B4-BE49-F238E27FC236}">
                <a16:creationId xmlns:a16="http://schemas.microsoft.com/office/drawing/2014/main" id="{3C03F536-455E-45C6-87FB-B914847802DC}"/>
              </a:ext>
            </a:extLst>
          </p:cNvPr>
          <p:cNvSpPr/>
          <p:nvPr/>
        </p:nvSpPr>
        <p:spPr>
          <a:xfrm rot="10800000" flipH="1">
            <a:off x="739021" y="3323206"/>
            <a:ext cx="813749" cy="401479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2C5BF0A8-5F6A-4301-A358-36C65892329E}"/>
              </a:ext>
            </a:extLst>
          </p:cNvPr>
          <p:cNvSpPr txBox="1"/>
          <p:nvPr/>
        </p:nvSpPr>
        <p:spPr>
          <a:xfrm>
            <a:off x="929260" y="3337407"/>
            <a:ext cx="67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FF3CC47E-DAE0-4D6B-8CF8-5581DF63EC6C}"/>
              </a:ext>
            </a:extLst>
          </p:cNvPr>
          <p:cNvSpPr txBox="1"/>
          <p:nvPr/>
        </p:nvSpPr>
        <p:spPr>
          <a:xfrm>
            <a:off x="802894" y="3784854"/>
            <a:ext cx="118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[If len(result) &gt; 0]</a:t>
            </a:r>
            <a:endParaRPr lang="vi-VN" sz="1400"/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ADDC564C-8F9D-456C-9A53-752368048447}"/>
              </a:ext>
            </a:extLst>
          </p:cNvPr>
          <p:cNvSpPr txBox="1"/>
          <p:nvPr/>
        </p:nvSpPr>
        <p:spPr>
          <a:xfrm>
            <a:off x="782319" y="4936542"/>
            <a:ext cx="101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[else]</a:t>
            </a:r>
            <a:endParaRPr lang="vi-VN" sz="1400"/>
          </a:p>
        </p:txBody>
      </p:sp>
      <p:cxnSp>
        <p:nvCxnSpPr>
          <p:cNvPr id="74" name="Đường kết nối: Mũi tên Gấp khúc 73">
            <a:extLst>
              <a:ext uri="{FF2B5EF4-FFF2-40B4-BE49-F238E27FC236}">
                <a16:creationId xmlns:a16="http://schemas.microsoft.com/office/drawing/2014/main" id="{CBAE20BA-AA44-46A5-9EB8-88BAAF4C06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1623" y="3718896"/>
            <a:ext cx="1544130" cy="542271"/>
          </a:xfrm>
          <a:prstGeom prst="bentConnector3">
            <a:avLst>
              <a:gd name="adj1" fmla="val 36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kết nối Mũi tên Thẳng 75">
            <a:extLst>
              <a:ext uri="{FF2B5EF4-FFF2-40B4-BE49-F238E27FC236}">
                <a16:creationId xmlns:a16="http://schemas.microsoft.com/office/drawing/2014/main" id="{0D3FCC91-0E7A-42EF-8250-34D3F8F06D92}"/>
              </a:ext>
            </a:extLst>
          </p:cNvPr>
          <p:cNvCxnSpPr>
            <a:cxnSpLocks/>
          </p:cNvCxnSpPr>
          <p:nvPr/>
        </p:nvCxnSpPr>
        <p:spPr>
          <a:xfrm flipH="1">
            <a:off x="4277668" y="4753191"/>
            <a:ext cx="49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06C9E0C7-310F-47C6-9187-695F446CF57A}"/>
              </a:ext>
            </a:extLst>
          </p:cNvPr>
          <p:cNvSpPr/>
          <p:nvPr/>
        </p:nvSpPr>
        <p:spPr>
          <a:xfrm>
            <a:off x="4351634" y="4057710"/>
            <a:ext cx="1504450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6.1. DisplayBook()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16" name="Đường kết nối Mũi tên Thẳng 115">
            <a:extLst>
              <a:ext uri="{FF2B5EF4-FFF2-40B4-BE49-F238E27FC236}">
                <a16:creationId xmlns:a16="http://schemas.microsoft.com/office/drawing/2014/main" id="{5B0FEDEF-4014-4DB5-AA70-B1D910B1DD97}"/>
              </a:ext>
            </a:extLst>
          </p:cNvPr>
          <p:cNvCxnSpPr>
            <a:cxnSpLocks/>
          </p:cNvCxnSpPr>
          <p:nvPr/>
        </p:nvCxnSpPr>
        <p:spPr>
          <a:xfrm flipH="1" flipV="1">
            <a:off x="2281483" y="3596384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Hình chữ nhật 116">
            <a:extLst>
              <a:ext uri="{FF2B5EF4-FFF2-40B4-BE49-F238E27FC236}">
                <a16:creationId xmlns:a16="http://schemas.microsoft.com/office/drawing/2014/main" id="{78DBEF85-38B1-43BC-B75A-C7D94D9BC911}"/>
              </a:ext>
            </a:extLst>
          </p:cNvPr>
          <p:cNvSpPr/>
          <p:nvPr/>
        </p:nvSpPr>
        <p:spPr>
          <a:xfrm>
            <a:off x="2621497" y="3380003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5.1. Return result()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18" name="Đường kết nối Mũi tên Thẳng 117">
            <a:extLst>
              <a:ext uri="{FF2B5EF4-FFF2-40B4-BE49-F238E27FC236}">
                <a16:creationId xmlns:a16="http://schemas.microsoft.com/office/drawing/2014/main" id="{8D20396A-1C46-4730-B72C-E796750B9E2E}"/>
              </a:ext>
            </a:extLst>
          </p:cNvPr>
          <p:cNvCxnSpPr>
            <a:cxnSpLocks/>
          </p:cNvCxnSpPr>
          <p:nvPr/>
        </p:nvCxnSpPr>
        <p:spPr>
          <a:xfrm flipH="1" flipV="1">
            <a:off x="2267482" y="5273389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Hình chữ nhật 118">
            <a:extLst>
              <a:ext uri="{FF2B5EF4-FFF2-40B4-BE49-F238E27FC236}">
                <a16:creationId xmlns:a16="http://schemas.microsoft.com/office/drawing/2014/main" id="{7414A601-F0B0-4E78-AA82-6292EC6A8052}"/>
              </a:ext>
            </a:extLst>
          </p:cNvPr>
          <p:cNvSpPr/>
          <p:nvPr/>
        </p:nvSpPr>
        <p:spPr>
          <a:xfrm>
            <a:off x="2607496" y="5057008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5.2. Return result()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20" name="Đường kết nối: Mũi tên Gấp khúc 119">
            <a:extLst>
              <a:ext uri="{FF2B5EF4-FFF2-40B4-BE49-F238E27FC236}">
                <a16:creationId xmlns:a16="http://schemas.microsoft.com/office/drawing/2014/main" id="{738F3269-9C92-4270-8E02-E01F9672B3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45444" y="4783963"/>
            <a:ext cx="1341699" cy="488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 Mũi tên Thẳng 120">
            <a:extLst>
              <a:ext uri="{FF2B5EF4-FFF2-40B4-BE49-F238E27FC236}">
                <a16:creationId xmlns:a16="http://schemas.microsoft.com/office/drawing/2014/main" id="{337DAF06-6010-4B1E-839B-E5B4D477FCAE}"/>
              </a:ext>
            </a:extLst>
          </p:cNvPr>
          <p:cNvCxnSpPr>
            <a:cxnSpLocks/>
          </p:cNvCxnSpPr>
          <p:nvPr/>
        </p:nvCxnSpPr>
        <p:spPr>
          <a:xfrm flipH="1">
            <a:off x="4291095" y="5699094"/>
            <a:ext cx="369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Hình chữ nhật 121">
            <a:extLst>
              <a:ext uri="{FF2B5EF4-FFF2-40B4-BE49-F238E27FC236}">
                <a16:creationId xmlns:a16="http://schemas.microsoft.com/office/drawing/2014/main" id="{FED14002-F508-4974-B800-FD0466A6069C}"/>
              </a:ext>
            </a:extLst>
          </p:cNvPr>
          <p:cNvSpPr/>
          <p:nvPr/>
        </p:nvSpPr>
        <p:spPr>
          <a:xfrm>
            <a:off x="4397282" y="5182344"/>
            <a:ext cx="1979108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6.2. MessageNotFound()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21E7AAC4-1C05-4733-814E-040DE0E7D5DF}"/>
              </a:ext>
            </a:extLst>
          </p:cNvPr>
          <p:cNvSpPr/>
          <p:nvPr/>
        </p:nvSpPr>
        <p:spPr>
          <a:xfrm>
            <a:off x="1900640" y="1775446"/>
            <a:ext cx="384309" cy="422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B994EDD8-947D-4D26-BC68-6B0A5F4A5514}"/>
              </a:ext>
            </a:extLst>
          </p:cNvPr>
          <p:cNvSpPr/>
          <p:nvPr/>
        </p:nvSpPr>
        <p:spPr>
          <a:xfrm>
            <a:off x="3878362" y="1728621"/>
            <a:ext cx="384309" cy="4268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E2D5EE6A-3B51-4361-95E2-3D1BB46EB55D}"/>
              </a:ext>
            </a:extLst>
          </p:cNvPr>
          <p:cNvCxnSpPr>
            <a:cxnSpLocks/>
            <a:stCxn id="33" idx="1"/>
            <a:endCxn id="33" idx="3"/>
          </p:cNvCxnSpPr>
          <p:nvPr/>
        </p:nvCxnSpPr>
        <p:spPr>
          <a:xfrm>
            <a:off x="740369" y="4849319"/>
            <a:ext cx="9372086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Hình chữ nhật 125">
            <a:extLst>
              <a:ext uri="{FF2B5EF4-FFF2-40B4-BE49-F238E27FC236}">
                <a16:creationId xmlns:a16="http://schemas.microsoft.com/office/drawing/2014/main" id="{4D13B9B3-2A26-4EBB-8513-22F9015F7338}"/>
              </a:ext>
            </a:extLst>
          </p:cNvPr>
          <p:cNvSpPr/>
          <p:nvPr/>
        </p:nvSpPr>
        <p:spPr>
          <a:xfrm>
            <a:off x="4114951" y="5581977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AFC0A43D-9EDF-4A6D-A0A6-4F247A623BD1}"/>
              </a:ext>
            </a:extLst>
          </p:cNvPr>
          <p:cNvSpPr/>
          <p:nvPr/>
        </p:nvSpPr>
        <p:spPr>
          <a:xfrm>
            <a:off x="4114951" y="4591775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4559549A-F81C-4E04-B4A3-14A9767C5883}"/>
              </a:ext>
            </a:extLst>
          </p:cNvPr>
          <p:cNvSpPr/>
          <p:nvPr/>
        </p:nvSpPr>
        <p:spPr>
          <a:xfrm>
            <a:off x="7810778" y="477591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:dbBook</a:t>
            </a:r>
            <a:endParaRPr lang="vi-VN"/>
          </a:p>
        </p:txBody>
      </p:sp>
      <p:cxnSp>
        <p:nvCxnSpPr>
          <p:cNvPr id="54" name="Đường nối Thẳng 53">
            <a:extLst>
              <a:ext uri="{FF2B5EF4-FFF2-40B4-BE49-F238E27FC236}">
                <a16:creationId xmlns:a16="http://schemas.microsoft.com/office/drawing/2014/main" id="{5858C240-D125-435C-BF31-2BE1A85B8AF7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8533021" y="1106033"/>
            <a:ext cx="1" cy="22113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B0C21E6D-E8B1-45DB-BB9D-C3D46563926F}"/>
              </a:ext>
            </a:extLst>
          </p:cNvPr>
          <p:cNvSpPr/>
          <p:nvPr/>
        </p:nvSpPr>
        <p:spPr>
          <a:xfrm>
            <a:off x="8324999" y="2512105"/>
            <a:ext cx="384309" cy="387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6" name="Đường kết nối Mũi tên Thẳng 55">
            <a:extLst>
              <a:ext uri="{FF2B5EF4-FFF2-40B4-BE49-F238E27FC236}">
                <a16:creationId xmlns:a16="http://schemas.microsoft.com/office/drawing/2014/main" id="{8C53507B-3C1E-4E44-A0A9-69010CD58406}"/>
              </a:ext>
            </a:extLst>
          </p:cNvPr>
          <p:cNvCxnSpPr>
            <a:cxnSpLocks/>
          </p:cNvCxnSpPr>
          <p:nvPr/>
        </p:nvCxnSpPr>
        <p:spPr>
          <a:xfrm>
            <a:off x="6233838" y="2544506"/>
            <a:ext cx="2091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FB7FD9A9-958A-429F-A19B-F79B061C6CF8}"/>
              </a:ext>
            </a:extLst>
          </p:cNvPr>
          <p:cNvSpPr/>
          <p:nvPr/>
        </p:nvSpPr>
        <p:spPr>
          <a:xfrm>
            <a:off x="6621800" y="2319219"/>
            <a:ext cx="1094371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3. Request()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8AB783C3-5807-4677-8AD6-FD6925E2DF3A}"/>
              </a:ext>
            </a:extLst>
          </p:cNvPr>
          <p:cNvSpPr/>
          <p:nvPr/>
        </p:nvSpPr>
        <p:spPr>
          <a:xfrm>
            <a:off x="5992081" y="2250723"/>
            <a:ext cx="384309" cy="893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0" name="Đường kết nối Mũi tên Thẳng 59">
            <a:extLst>
              <a:ext uri="{FF2B5EF4-FFF2-40B4-BE49-F238E27FC236}">
                <a16:creationId xmlns:a16="http://schemas.microsoft.com/office/drawing/2014/main" id="{487796F4-ED68-49C6-A567-7B7C29D6BA2F}"/>
              </a:ext>
            </a:extLst>
          </p:cNvPr>
          <p:cNvCxnSpPr>
            <a:cxnSpLocks/>
          </p:cNvCxnSpPr>
          <p:nvPr/>
        </p:nvCxnSpPr>
        <p:spPr>
          <a:xfrm flipH="1" flipV="1">
            <a:off x="6394897" y="2857116"/>
            <a:ext cx="1930102" cy="42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8878F7F1-2E25-42D9-A665-B8DE61B1BD0C}"/>
              </a:ext>
            </a:extLst>
          </p:cNvPr>
          <p:cNvSpPr/>
          <p:nvPr/>
        </p:nvSpPr>
        <p:spPr>
          <a:xfrm>
            <a:off x="6673012" y="2676655"/>
            <a:ext cx="1444486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4. result</a:t>
            </a:r>
            <a:endParaRPr lang="vi-V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880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4063BD-7A96-4515-9A91-D038DB68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A1139F1-7076-4159-8943-63835B580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Usecase, Sequence diagram for your project</a:t>
            </a:r>
          </a:p>
          <a:p>
            <a:pPr marL="0" indent="0">
              <a:buNone/>
            </a:pPr>
            <a:r>
              <a:rPr lang="en-US"/>
              <a:t>(2 weeks)</a:t>
            </a:r>
          </a:p>
          <a:p>
            <a:pPr marL="0" indent="0">
              <a:buNone/>
            </a:pPr>
            <a:r>
              <a:rPr lang="en-US"/>
              <a:t>Upload your results on the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1050819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712" y="365125"/>
            <a:ext cx="9458187" cy="1325563"/>
          </a:xfrm>
        </p:spPr>
        <p:txBody>
          <a:bodyPr/>
          <a:lstStyle/>
          <a:p>
            <a:r>
              <a:rPr lang="en-US"/>
              <a:t>Class diagram</a:t>
            </a:r>
            <a:endParaRPr lang="vi-VN"/>
          </a:p>
        </p:txBody>
      </p:sp>
      <p:graphicFrame>
        <p:nvGraphicFramePr>
          <p:cNvPr id="3" name="Bảng 3">
            <a:extLst>
              <a:ext uri="{FF2B5EF4-FFF2-40B4-BE49-F238E27FC236}">
                <a16:creationId xmlns:a16="http://schemas.microsoft.com/office/drawing/2014/main" id="{76B10348-9061-45EC-BB9B-CD02744AA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78074"/>
              </p:ext>
            </p:extLst>
          </p:nvPr>
        </p:nvGraphicFramePr>
        <p:xfrm>
          <a:off x="1298712" y="1945640"/>
          <a:ext cx="1810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48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361438"/>
                  </a:ext>
                </a:extLst>
              </a:tr>
            </a:tbl>
          </a:graphicData>
        </a:graphic>
      </p:graphicFrame>
      <p:graphicFrame>
        <p:nvGraphicFramePr>
          <p:cNvPr id="52" name="Bảng 3">
            <a:extLst>
              <a:ext uri="{FF2B5EF4-FFF2-40B4-BE49-F238E27FC236}">
                <a16:creationId xmlns:a16="http://schemas.microsoft.com/office/drawing/2014/main" id="{829FE17F-2FF4-4265-A4F3-9B8338D51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82474"/>
              </p:ext>
            </p:extLst>
          </p:nvPr>
        </p:nvGraphicFramePr>
        <p:xfrm>
          <a:off x="415152" y="3430428"/>
          <a:ext cx="33609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994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Name: String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Manager: Employee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UpdateName(String newname): Boolean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311701"/>
                  </a:ext>
                </a:extLst>
              </a:tr>
            </a:tbl>
          </a:graphicData>
        </a:graphic>
      </p:graphicFrame>
      <p:graphicFrame>
        <p:nvGraphicFramePr>
          <p:cNvPr id="53" name="Bảng 3">
            <a:extLst>
              <a:ext uri="{FF2B5EF4-FFF2-40B4-BE49-F238E27FC236}">
                <a16:creationId xmlns:a16="http://schemas.microsoft.com/office/drawing/2014/main" id="{703C1BA3-8886-4DB6-AAF9-2636A277F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575387"/>
              </p:ext>
            </p:extLst>
          </p:nvPr>
        </p:nvGraphicFramePr>
        <p:xfrm>
          <a:off x="5103922" y="1576939"/>
          <a:ext cx="1655503" cy="1675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28751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93441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37484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Update()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981845"/>
                  </a:ext>
                </a:extLst>
              </a:tr>
            </a:tbl>
          </a:graphicData>
        </a:graphic>
      </p:graphicFrame>
      <p:graphicFrame>
        <p:nvGraphicFramePr>
          <p:cNvPr id="54" name="Bảng 3">
            <a:extLst>
              <a:ext uri="{FF2B5EF4-FFF2-40B4-BE49-F238E27FC236}">
                <a16:creationId xmlns:a16="http://schemas.microsoft.com/office/drawing/2014/main" id="{C2FA16F9-92E5-48CF-A243-3137436D3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68890"/>
              </p:ext>
            </p:extLst>
          </p:nvPr>
        </p:nvGraphicFramePr>
        <p:xfrm>
          <a:off x="6481468" y="3777978"/>
          <a:ext cx="192747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804478"/>
                  </a:ext>
                </a:extLst>
              </a:tr>
            </a:tbl>
          </a:graphicData>
        </a:graphic>
      </p:graphicFrame>
      <p:graphicFrame>
        <p:nvGraphicFramePr>
          <p:cNvPr id="55" name="Bảng 3">
            <a:extLst>
              <a:ext uri="{FF2B5EF4-FFF2-40B4-BE49-F238E27FC236}">
                <a16:creationId xmlns:a16="http://schemas.microsoft.com/office/drawing/2014/main" id="{66E37E75-46E2-4E91-AFDE-5989EEF37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103424"/>
              </p:ext>
            </p:extLst>
          </p:nvPr>
        </p:nvGraphicFramePr>
        <p:xfrm>
          <a:off x="8452136" y="1490932"/>
          <a:ext cx="165550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DETAIL_BILL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058124"/>
                  </a:ext>
                </a:extLst>
              </a:tr>
            </a:tbl>
          </a:graphicData>
        </a:graphic>
      </p:graphicFrame>
      <p:graphicFrame>
        <p:nvGraphicFramePr>
          <p:cNvPr id="57" name="Bảng 3">
            <a:extLst>
              <a:ext uri="{FF2B5EF4-FFF2-40B4-BE49-F238E27FC236}">
                <a16:creationId xmlns:a16="http://schemas.microsoft.com/office/drawing/2014/main" id="{B5AC7339-C85D-4326-8F3A-C1AC24658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90869"/>
              </p:ext>
            </p:extLst>
          </p:nvPr>
        </p:nvGraphicFramePr>
        <p:xfrm>
          <a:off x="8953258" y="3429000"/>
          <a:ext cx="20423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36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079891"/>
                  </a:ext>
                </a:extLst>
              </a:tr>
            </a:tbl>
          </a:graphicData>
        </a:graphic>
      </p:graphicFrame>
      <p:sp>
        <p:nvSpPr>
          <p:cNvPr id="59" name="Hộp Văn bản 58">
            <a:extLst>
              <a:ext uri="{FF2B5EF4-FFF2-40B4-BE49-F238E27FC236}">
                <a16:creationId xmlns:a16="http://schemas.microsoft.com/office/drawing/2014/main" id="{1E90D6B3-A249-4EFD-B9C7-125ABFFC2327}"/>
              </a:ext>
            </a:extLst>
          </p:cNvPr>
          <p:cNvSpPr txBox="1"/>
          <p:nvPr/>
        </p:nvSpPr>
        <p:spPr>
          <a:xfrm>
            <a:off x="6527409" y="1027906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Class name</a:t>
            </a:r>
            <a:endParaRPr lang="vi-VN"/>
          </a:p>
        </p:txBody>
      </p:sp>
      <p:cxnSp>
        <p:nvCxnSpPr>
          <p:cNvPr id="61" name="Đường kết nối Mũi tên Thẳng 60">
            <a:extLst>
              <a:ext uri="{FF2B5EF4-FFF2-40B4-BE49-F238E27FC236}">
                <a16:creationId xmlns:a16="http://schemas.microsoft.com/office/drawing/2014/main" id="{CF08543F-7B06-4B72-B6E8-82899057C36E}"/>
              </a:ext>
            </a:extLst>
          </p:cNvPr>
          <p:cNvCxnSpPr>
            <a:cxnSpLocks/>
          </p:cNvCxnSpPr>
          <p:nvPr/>
        </p:nvCxnSpPr>
        <p:spPr>
          <a:xfrm flipH="1">
            <a:off x="6260123" y="1438942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Hộp Văn bản 86">
            <a:extLst>
              <a:ext uri="{FF2B5EF4-FFF2-40B4-BE49-F238E27FC236}">
                <a16:creationId xmlns:a16="http://schemas.microsoft.com/office/drawing/2014/main" id="{49D30896-71A3-46F5-9638-F77220B9AF54}"/>
              </a:ext>
            </a:extLst>
          </p:cNvPr>
          <p:cNvSpPr txBox="1"/>
          <p:nvPr/>
        </p:nvSpPr>
        <p:spPr>
          <a:xfrm>
            <a:off x="6992947" y="1675598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Attribute</a:t>
            </a:r>
            <a:endParaRPr lang="vi-VN"/>
          </a:p>
        </p:txBody>
      </p:sp>
      <p:cxnSp>
        <p:nvCxnSpPr>
          <p:cNvPr id="89" name="Đường kết nối Mũi tên Thẳng 88">
            <a:extLst>
              <a:ext uri="{FF2B5EF4-FFF2-40B4-BE49-F238E27FC236}">
                <a16:creationId xmlns:a16="http://schemas.microsoft.com/office/drawing/2014/main" id="{1D2A387F-CA64-4F96-88F1-FF0E0EED946F}"/>
              </a:ext>
            </a:extLst>
          </p:cNvPr>
          <p:cNvCxnSpPr>
            <a:cxnSpLocks/>
          </p:cNvCxnSpPr>
          <p:nvPr/>
        </p:nvCxnSpPr>
        <p:spPr>
          <a:xfrm flipH="1">
            <a:off x="6481468" y="2030429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Hộp Văn bản 89">
            <a:extLst>
              <a:ext uri="{FF2B5EF4-FFF2-40B4-BE49-F238E27FC236}">
                <a16:creationId xmlns:a16="http://schemas.microsoft.com/office/drawing/2014/main" id="{5FD4EBC8-A48B-4EF7-96DF-92E93FEEE9FC}"/>
              </a:ext>
            </a:extLst>
          </p:cNvPr>
          <p:cNvSpPr txBox="1"/>
          <p:nvPr/>
        </p:nvSpPr>
        <p:spPr>
          <a:xfrm>
            <a:off x="6790628" y="2354065"/>
            <a:ext cx="119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Method</a:t>
            </a:r>
            <a:endParaRPr lang="vi-VN"/>
          </a:p>
        </p:txBody>
      </p:sp>
      <p:cxnSp>
        <p:nvCxnSpPr>
          <p:cNvPr id="91" name="Đường kết nối Mũi tên Thẳng 90">
            <a:extLst>
              <a:ext uri="{FF2B5EF4-FFF2-40B4-BE49-F238E27FC236}">
                <a16:creationId xmlns:a16="http://schemas.microsoft.com/office/drawing/2014/main" id="{81CE167F-A203-4B03-A9E3-CB582D263522}"/>
              </a:ext>
            </a:extLst>
          </p:cNvPr>
          <p:cNvCxnSpPr>
            <a:cxnSpLocks/>
          </p:cNvCxnSpPr>
          <p:nvPr/>
        </p:nvCxnSpPr>
        <p:spPr>
          <a:xfrm flipH="1">
            <a:off x="6618177" y="2708896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Đường nối Thẳng 63">
            <a:extLst>
              <a:ext uri="{FF2B5EF4-FFF2-40B4-BE49-F238E27FC236}">
                <a16:creationId xmlns:a16="http://schemas.microsoft.com/office/drawing/2014/main" id="{C63F253C-9450-454B-AF05-76B855F9F328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3108960" y="2044930"/>
            <a:ext cx="1994962" cy="44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Hộp Văn bản 92">
            <a:extLst>
              <a:ext uri="{FF2B5EF4-FFF2-40B4-BE49-F238E27FC236}">
                <a16:creationId xmlns:a16="http://schemas.microsoft.com/office/drawing/2014/main" id="{AECC5605-64DC-4406-88AD-4B0BE8DE43F6}"/>
              </a:ext>
            </a:extLst>
          </p:cNvPr>
          <p:cNvSpPr txBox="1"/>
          <p:nvPr/>
        </p:nvSpPr>
        <p:spPr>
          <a:xfrm>
            <a:off x="3380499" y="1605312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Composition</a:t>
            </a:r>
            <a:endParaRPr lang="vi-VN"/>
          </a:p>
        </p:txBody>
      </p:sp>
      <p:cxnSp>
        <p:nvCxnSpPr>
          <p:cNvPr id="96" name="Đường kết nối Mũi tên Thẳng 95">
            <a:extLst>
              <a:ext uri="{FF2B5EF4-FFF2-40B4-BE49-F238E27FC236}">
                <a16:creationId xmlns:a16="http://schemas.microsoft.com/office/drawing/2014/main" id="{09875B4F-1D70-4E1F-BF3A-8ABD15C5ABD3}"/>
              </a:ext>
            </a:extLst>
          </p:cNvPr>
          <p:cNvCxnSpPr>
            <a:cxnSpLocks/>
          </p:cNvCxnSpPr>
          <p:nvPr/>
        </p:nvCxnSpPr>
        <p:spPr>
          <a:xfrm>
            <a:off x="3763380" y="2058648"/>
            <a:ext cx="238477" cy="27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Đường nối Thẳng 97">
            <a:extLst>
              <a:ext uri="{FF2B5EF4-FFF2-40B4-BE49-F238E27FC236}">
                <a16:creationId xmlns:a16="http://schemas.microsoft.com/office/drawing/2014/main" id="{30889BF5-5EFC-42C5-8697-443893F926A7}"/>
              </a:ext>
            </a:extLst>
          </p:cNvPr>
          <p:cNvCxnSpPr>
            <a:cxnSpLocks/>
          </p:cNvCxnSpPr>
          <p:nvPr/>
        </p:nvCxnSpPr>
        <p:spPr>
          <a:xfrm>
            <a:off x="8461220" y="2349549"/>
            <a:ext cx="492038" cy="1645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Bảng 3">
            <a:extLst>
              <a:ext uri="{FF2B5EF4-FFF2-40B4-BE49-F238E27FC236}">
                <a16:creationId xmlns:a16="http://schemas.microsoft.com/office/drawing/2014/main" id="{901DDF99-8C0F-4649-B81F-30149E40E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285528"/>
              </p:ext>
            </p:extLst>
          </p:nvPr>
        </p:nvGraphicFramePr>
        <p:xfrm>
          <a:off x="4244639" y="5274414"/>
          <a:ext cx="192747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IMPORT_BILL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804478"/>
                  </a:ext>
                </a:extLst>
              </a:tr>
            </a:tbl>
          </a:graphicData>
        </a:graphic>
      </p:graphicFrame>
      <p:cxnSp>
        <p:nvCxnSpPr>
          <p:cNvPr id="103" name="Đường nối Thẳng 102">
            <a:extLst>
              <a:ext uri="{FF2B5EF4-FFF2-40B4-BE49-F238E27FC236}">
                <a16:creationId xmlns:a16="http://schemas.microsoft.com/office/drawing/2014/main" id="{578653F1-2C82-488F-B2D9-6C34392FF854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5208377" y="4382473"/>
            <a:ext cx="1230971" cy="891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am giác Cân 72">
            <a:extLst>
              <a:ext uri="{FF2B5EF4-FFF2-40B4-BE49-F238E27FC236}">
                <a16:creationId xmlns:a16="http://schemas.microsoft.com/office/drawing/2014/main" id="{954D6579-A115-4743-BCB1-4ACEE6D7AF6B}"/>
              </a:ext>
            </a:extLst>
          </p:cNvPr>
          <p:cNvSpPr/>
          <p:nvPr/>
        </p:nvSpPr>
        <p:spPr>
          <a:xfrm rot="3311293">
            <a:off x="6172115" y="4317413"/>
            <a:ext cx="309352" cy="29348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3" name="Hộp Văn bản 112">
            <a:extLst>
              <a:ext uri="{FF2B5EF4-FFF2-40B4-BE49-F238E27FC236}">
                <a16:creationId xmlns:a16="http://schemas.microsoft.com/office/drawing/2014/main" id="{257A5349-2CC0-410D-8471-FE00ADB277FB}"/>
              </a:ext>
            </a:extLst>
          </p:cNvPr>
          <p:cNvSpPr txBox="1"/>
          <p:nvPr/>
        </p:nvSpPr>
        <p:spPr>
          <a:xfrm>
            <a:off x="4360088" y="4207333"/>
            <a:ext cx="165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Generalization</a:t>
            </a:r>
            <a:endParaRPr lang="vi-VN"/>
          </a:p>
        </p:txBody>
      </p:sp>
      <p:cxnSp>
        <p:nvCxnSpPr>
          <p:cNvPr id="114" name="Đường kết nối Mũi tên Thẳng 113">
            <a:extLst>
              <a:ext uri="{FF2B5EF4-FFF2-40B4-BE49-F238E27FC236}">
                <a16:creationId xmlns:a16="http://schemas.microsoft.com/office/drawing/2014/main" id="{8A13E802-E584-4034-9FBF-85E4B6200F96}"/>
              </a:ext>
            </a:extLst>
          </p:cNvPr>
          <p:cNvCxnSpPr>
            <a:cxnSpLocks/>
          </p:cNvCxnSpPr>
          <p:nvPr/>
        </p:nvCxnSpPr>
        <p:spPr>
          <a:xfrm>
            <a:off x="5033101" y="4660669"/>
            <a:ext cx="238477" cy="27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Hộp Văn bản 114">
            <a:extLst>
              <a:ext uri="{FF2B5EF4-FFF2-40B4-BE49-F238E27FC236}">
                <a16:creationId xmlns:a16="http://schemas.microsoft.com/office/drawing/2014/main" id="{9FE97E05-BD31-434B-B550-149698E3DF51}"/>
              </a:ext>
            </a:extLst>
          </p:cNvPr>
          <p:cNvSpPr txBox="1"/>
          <p:nvPr/>
        </p:nvSpPr>
        <p:spPr>
          <a:xfrm>
            <a:off x="9464837" y="2971108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Association</a:t>
            </a:r>
            <a:endParaRPr lang="vi-VN"/>
          </a:p>
        </p:txBody>
      </p:sp>
      <p:cxnSp>
        <p:nvCxnSpPr>
          <p:cNvPr id="123" name="Đường kết nối Mũi tên Thẳng 122">
            <a:extLst>
              <a:ext uri="{FF2B5EF4-FFF2-40B4-BE49-F238E27FC236}">
                <a16:creationId xmlns:a16="http://schemas.microsoft.com/office/drawing/2014/main" id="{E6CC83FB-32A5-48E4-BA0A-B5505205BA2C}"/>
              </a:ext>
            </a:extLst>
          </p:cNvPr>
          <p:cNvCxnSpPr>
            <a:cxnSpLocks/>
          </p:cNvCxnSpPr>
          <p:nvPr/>
        </p:nvCxnSpPr>
        <p:spPr>
          <a:xfrm flipH="1">
            <a:off x="8800497" y="3251879"/>
            <a:ext cx="61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Lưu Đồ: Quyết Định 80">
            <a:extLst>
              <a:ext uri="{FF2B5EF4-FFF2-40B4-BE49-F238E27FC236}">
                <a16:creationId xmlns:a16="http://schemas.microsoft.com/office/drawing/2014/main" id="{1F55BFF6-4443-42EA-A8A6-F7B9D8478B1A}"/>
              </a:ext>
            </a:extLst>
          </p:cNvPr>
          <p:cNvSpPr/>
          <p:nvPr/>
        </p:nvSpPr>
        <p:spPr>
          <a:xfrm rot="20620166">
            <a:off x="3117382" y="2403096"/>
            <a:ext cx="234497" cy="136461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01773877-9E74-4A8C-B3DD-3F6ADE2B5793}"/>
              </a:ext>
            </a:extLst>
          </p:cNvPr>
          <p:cNvSpPr/>
          <p:nvPr/>
        </p:nvSpPr>
        <p:spPr>
          <a:xfrm>
            <a:off x="190500" y="3251879"/>
            <a:ext cx="3820617" cy="202253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4" name="Hộp Văn bản 123">
            <a:extLst>
              <a:ext uri="{FF2B5EF4-FFF2-40B4-BE49-F238E27FC236}">
                <a16:creationId xmlns:a16="http://schemas.microsoft.com/office/drawing/2014/main" id="{A1BF95F9-C3CE-440D-91FE-A09D0DC68F44}"/>
              </a:ext>
            </a:extLst>
          </p:cNvPr>
          <p:cNvSpPr txBox="1"/>
          <p:nvPr/>
        </p:nvSpPr>
        <p:spPr>
          <a:xfrm>
            <a:off x="1298712" y="5823054"/>
            <a:ext cx="165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Detailed class</a:t>
            </a:r>
            <a:endParaRPr lang="vi-VN"/>
          </a:p>
        </p:txBody>
      </p:sp>
      <p:cxnSp>
        <p:nvCxnSpPr>
          <p:cNvPr id="125" name="Đường kết nối Mũi tên Thẳng 124">
            <a:extLst>
              <a:ext uri="{FF2B5EF4-FFF2-40B4-BE49-F238E27FC236}">
                <a16:creationId xmlns:a16="http://schemas.microsoft.com/office/drawing/2014/main" id="{BAAD01C2-E612-422A-BC57-5C0416140F51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2095649" y="5076348"/>
            <a:ext cx="0" cy="69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FF16DBC6-B6C5-4CDF-A64A-3933704772F6}"/>
                  </a:ext>
                </a:extLst>
              </p14:cNvPr>
              <p14:cNvContentPartPr/>
              <p14:nvPr/>
            </p14:nvContentPartPr>
            <p14:xfrm>
              <a:off x="6607080" y="1353960"/>
              <a:ext cx="1380960" cy="1362960"/>
            </p14:xfrm>
          </p:contentPart>
        </mc:Choice>
        <mc:Fallback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FF16DBC6-B6C5-4CDF-A64A-3933704772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7720" y="1344600"/>
                <a:ext cx="1399680" cy="138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2876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15421A-2C78-43B8-B729-6F63C19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40BE2C5-402F-4D0B-A7D0-CBEC5B9B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class diagram is the hardest diagram. Defining classes base on:</a:t>
            </a:r>
          </a:p>
          <a:p>
            <a:pPr marL="0" indent="0">
              <a:buNone/>
            </a:pPr>
            <a:r>
              <a:rPr lang="en-US"/>
              <a:t>- Requirement</a:t>
            </a:r>
          </a:p>
          <a:p>
            <a:pPr marL="0" indent="0">
              <a:buNone/>
            </a:pPr>
            <a:r>
              <a:rPr lang="en-US"/>
              <a:t>- Usecase diagram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Entity =&gt; Attribute =&gt; Method =&gt; Relationship</a:t>
            </a:r>
          </a:p>
        </p:txBody>
      </p:sp>
    </p:spTree>
    <p:extLst>
      <p:ext uri="{BB962C8B-B14F-4D97-AF65-F5344CB8AC3E}">
        <p14:creationId xmlns:p14="http://schemas.microsoft.com/office/powerpoint/2010/main" val="1061595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712" y="365125"/>
            <a:ext cx="9458187" cy="1325563"/>
          </a:xfrm>
        </p:spPr>
        <p:txBody>
          <a:bodyPr/>
          <a:lstStyle/>
          <a:p>
            <a:r>
              <a:rPr lang="en-US"/>
              <a:t>Database diagram</a:t>
            </a:r>
            <a:endParaRPr lang="vi-VN"/>
          </a:p>
        </p:txBody>
      </p:sp>
      <p:graphicFrame>
        <p:nvGraphicFramePr>
          <p:cNvPr id="3" name="Bảng 3">
            <a:extLst>
              <a:ext uri="{FF2B5EF4-FFF2-40B4-BE49-F238E27FC236}">
                <a16:creationId xmlns:a16="http://schemas.microsoft.com/office/drawing/2014/main" id="{76B10348-9061-45EC-BB9B-CD02744AA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924514"/>
              </p:ext>
            </p:extLst>
          </p:nvPr>
        </p:nvGraphicFramePr>
        <p:xfrm>
          <a:off x="1298712" y="1945640"/>
          <a:ext cx="181024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48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ID_Account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2" name="Bảng 3">
            <a:extLst>
              <a:ext uri="{FF2B5EF4-FFF2-40B4-BE49-F238E27FC236}">
                <a16:creationId xmlns:a16="http://schemas.microsoft.com/office/drawing/2014/main" id="{829FE17F-2FF4-4265-A4F3-9B8338D51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348046"/>
              </p:ext>
            </p:extLst>
          </p:nvPr>
        </p:nvGraphicFramePr>
        <p:xfrm>
          <a:off x="1298712" y="3799741"/>
          <a:ext cx="181024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48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ID_Account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ID_Manager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3" name="Bảng 3">
            <a:extLst>
              <a:ext uri="{FF2B5EF4-FFF2-40B4-BE49-F238E27FC236}">
                <a16:creationId xmlns:a16="http://schemas.microsoft.com/office/drawing/2014/main" id="{703C1BA3-8886-4DB6-AAF9-2636A277F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24571"/>
              </p:ext>
            </p:extLst>
          </p:nvPr>
        </p:nvGraphicFramePr>
        <p:xfrm>
          <a:off x="5103922" y="1576939"/>
          <a:ext cx="165550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28751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93441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4" name="Bảng 3">
            <a:extLst>
              <a:ext uri="{FF2B5EF4-FFF2-40B4-BE49-F238E27FC236}">
                <a16:creationId xmlns:a16="http://schemas.microsoft.com/office/drawing/2014/main" id="{C2FA16F9-92E5-48CF-A243-3137436D3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90294"/>
              </p:ext>
            </p:extLst>
          </p:nvPr>
        </p:nvGraphicFramePr>
        <p:xfrm>
          <a:off x="6067865" y="3784625"/>
          <a:ext cx="192747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ID_Customer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ID_Employee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5" name="Bảng 3">
            <a:extLst>
              <a:ext uri="{FF2B5EF4-FFF2-40B4-BE49-F238E27FC236}">
                <a16:creationId xmlns:a16="http://schemas.microsoft.com/office/drawing/2014/main" id="{66E37E75-46E2-4E91-AFDE-5989EEF37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978818"/>
              </p:ext>
            </p:extLst>
          </p:nvPr>
        </p:nvGraphicFramePr>
        <p:xfrm>
          <a:off x="8452136" y="1490932"/>
          <a:ext cx="165550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DETAIL_BILL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ID_Bill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ID_Item (FK)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7" name="Bảng 3">
            <a:extLst>
              <a:ext uri="{FF2B5EF4-FFF2-40B4-BE49-F238E27FC236}">
                <a16:creationId xmlns:a16="http://schemas.microsoft.com/office/drawing/2014/main" id="{B5AC7339-C85D-4326-8F3A-C1AC24658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973305"/>
              </p:ext>
            </p:extLst>
          </p:nvPr>
        </p:nvGraphicFramePr>
        <p:xfrm>
          <a:off x="8953258" y="3429000"/>
          <a:ext cx="20423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36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101" name="Bảng 3">
            <a:extLst>
              <a:ext uri="{FF2B5EF4-FFF2-40B4-BE49-F238E27FC236}">
                <a16:creationId xmlns:a16="http://schemas.microsoft.com/office/drawing/2014/main" id="{901DDF99-8C0F-4649-B81F-30149E40E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21564"/>
              </p:ext>
            </p:extLst>
          </p:nvPr>
        </p:nvGraphicFramePr>
        <p:xfrm>
          <a:off x="3831036" y="5281061"/>
          <a:ext cx="192747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IMPORT_BILL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4DED5FF5-AB90-429F-A4F1-F96632AF86DE}"/>
                  </a:ext>
                </a:extLst>
              </p14:cNvPr>
              <p14:cNvContentPartPr/>
              <p14:nvPr/>
            </p14:nvContentPartPr>
            <p14:xfrm>
              <a:off x="3119760" y="2617920"/>
              <a:ext cx="161640" cy="26028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4DED5FF5-AB90-429F-A4F1-F96632AF86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0400" y="2608560"/>
                <a:ext cx="1803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9BDF63D0-AD29-4A8A-A15E-8839B37F930A}"/>
                  </a:ext>
                </a:extLst>
              </p14:cNvPr>
              <p14:cNvContentPartPr/>
              <p14:nvPr/>
            </p14:nvContentPartPr>
            <p14:xfrm>
              <a:off x="3299040" y="2071080"/>
              <a:ext cx="1802160" cy="68148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9BDF63D0-AD29-4A8A-A15E-8839B37F93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9680" y="2061720"/>
                <a:ext cx="1820880" cy="7002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51634E56-EECF-4A1A-AADE-E16AC0DE66B6}"/>
              </a:ext>
            </a:extLst>
          </p:cNvPr>
          <p:cNvSpPr txBox="1"/>
          <p:nvPr/>
        </p:nvSpPr>
        <p:spPr>
          <a:xfrm>
            <a:off x="6789453" y="923733"/>
            <a:ext cx="7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Table</a:t>
            </a:r>
            <a:endParaRPr lang="vi-VN"/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3C898AA6-67EA-4104-8330-10DE1E797529}"/>
              </a:ext>
            </a:extLst>
          </p:cNvPr>
          <p:cNvCxnSpPr>
            <a:cxnSpLocks/>
          </p:cNvCxnSpPr>
          <p:nvPr/>
        </p:nvCxnSpPr>
        <p:spPr>
          <a:xfrm flipH="1">
            <a:off x="6522167" y="1334769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B1B36502-053A-42FC-A9C6-AE9B48FF35FE}"/>
              </a:ext>
            </a:extLst>
          </p:cNvPr>
          <p:cNvSpPr txBox="1"/>
          <p:nvPr/>
        </p:nvSpPr>
        <p:spPr>
          <a:xfrm>
            <a:off x="6824723" y="1994874"/>
            <a:ext cx="73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Field</a:t>
            </a:r>
            <a:endParaRPr lang="vi-VN"/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1DCBDA9A-A27A-4CDC-A3FA-896AC89FA1C0}"/>
              </a:ext>
            </a:extLst>
          </p:cNvPr>
          <p:cNvCxnSpPr>
            <a:cxnSpLocks/>
          </p:cNvCxnSpPr>
          <p:nvPr/>
        </p:nvCxnSpPr>
        <p:spPr>
          <a:xfrm flipH="1">
            <a:off x="6522167" y="2457900"/>
            <a:ext cx="392003" cy="25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C9FE20D8-8EE2-42B0-92F6-066F27A191EF}"/>
              </a:ext>
            </a:extLst>
          </p:cNvPr>
          <p:cNvSpPr txBox="1"/>
          <p:nvPr/>
        </p:nvSpPr>
        <p:spPr>
          <a:xfrm>
            <a:off x="6997846" y="1472350"/>
            <a:ext cx="7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Key</a:t>
            </a:r>
            <a:endParaRPr lang="vi-VN"/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4EFB28D8-C74D-45B3-A949-115897F55045}"/>
              </a:ext>
            </a:extLst>
          </p:cNvPr>
          <p:cNvCxnSpPr>
            <a:cxnSpLocks/>
          </p:cNvCxnSpPr>
          <p:nvPr/>
        </p:nvCxnSpPr>
        <p:spPr>
          <a:xfrm flipH="1">
            <a:off x="6557437" y="1794408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4DD4A889-9915-478A-B849-7DBC36ABF0A6}"/>
              </a:ext>
            </a:extLst>
          </p:cNvPr>
          <p:cNvSpPr txBox="1"/>
          <p:nvPr/>
        </p:nvSpPr>
        <p:spPr>
          <a:xfrm>
            <a:off x="3556000" y="3244334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Relatiopship</a:t>
            </a:r>
            <a:endParaRPr lang="vi-VN"/>
          </a:p>
        </p:txBody>
      </p: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42AC5BF5-6791-44D7-A021-9012E2828E22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3996660" y="2617422"/>
            <a:ext cx="270540" cy="62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05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15421A-2C78-43B8-B729-6F63C19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40BE2C5-402F-4D0B-A7D0-CBEC5B9B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Map classes to tables:</a:t>
            </a:r>
          </a:p>
          <a:p>
            <a:pPr marL="0" indent="0">
              <a:buNone/>
            </a:pPr>
            <a:r>
              <a:rPr lang="en-US"/>
              <a:t>- Add key</a:t>
            </a:r>
          </a:p>
          <a:p>
            <a:pPr>
              <a:buFontTx/>
              <a:buChar char="-"/>
            </a:pPr>
            <a:r>
              <a:rPr lang="en-US"/>
              <a:t>Attribute =&gt; Field</a:t>
            </a:r>
          </a:p>
          <a:p>
            <a:pPr>
              <a:buFontTx/>
              <a:buChar char="-"/>
            </a:pPr>
            <a:r>
              <a:rPr lang="en-US"/>
              <a:t>Relationship =&gt; Foreign Key</a:t>
            </a:r>
          </a:p>
        </p:txBody>
      </p:sp>
    </p:spTree>
    <p:extLst>
      <p:ext uri="{BB962C8B-B14F-4D97-AF65-F5344CB8AC3E}">
        <p14:creationId xmlns:p14="http://schemas.microsoft.com/office/powerpoint/2010/main" val="402236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F379E3-8DA4-4A15-A1CA-18B73EB4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67ECE6-9269-4B9C-891D-F82262AF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Library management database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Quản lý sách trong thư viện:</a:t>
            </a:r>
          </a:p>
          <a:p>
            <a:pPr>
              <a:buFontTx/>
              <a:buChar char="-"/>
            </a:pPr>
            <a:r>
              <a:rPr lang="en-US"/>
              <a:t>Sách</a:t>
            </a:r>
          </a:p>
          <a:p>
            <a:pPr>
              <a:buFontTx/>
              <a:buChar char="-"/>
            </a:pPr>
            <a:r>
              <a:rPr lang="en-US"/>
              <a:t>Người đọc</a:t>
            </a:r>
          </a:p>
          <a:p>
            <a:pPr>
              <a:buFontTx/>
              <a:buChar char="-"/>
            </a:pPr>
            <a:r>
              <a:rPr lang="en-US"/>
              <a:t>Phiếu mượn đọc</a:t>
            </a:r>
          </a:p>
          <a:p>
            <a:pPr>
              <a:buFontTx/>
              <a:buChar char="-"/>
            </a:pPr>
            <a:r>
              <a:rPr lang="en-US"/>
              <a:t>…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5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E1E1EB-EB24-402B-B1B9-7B3E4125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455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Requirement analysis is an action that turns human language into SE language.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FAA904D-452F-4248-BFF8-48EB47CB1DA1}"/>
              </a:ext>
            </a:extLst>
          </p:cNvPr>
          <p:cNvSpPr/>
          <p:nvPr/>
        </p:nvSpPr>
        <p:spPr>
          <a:xfrm>
            <a:off x="970721" y="3019045"/>
            <a:ext cx="2225040" cy="1964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 would a software that can ABC, XYZ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81268B7D-8330-4B41-B334-03E06CE2EA42}"/>
              </a:ext>
            </a:extLst>
          </p:cNvPr>
          <p:cNvCxnSpPr>
            <a:stCxn id="5" idx="3"/>
          </p:cNvCxnSpPr>
          <p:nvPr/>
        </p:nvCxnSpPr>
        <p:spPr>
          <a:xfrm flipV="1">
            <a:off x="3195761" y="4001293"/>
            <a:ext cx="26351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E34DED85-1E3E-453C-BFC3-8238ABBB691D}"/>
              </a:ext>
            </a:extLst>
          </p:cNvPr>
          <p:cNvSpPr/>
          <p:nvPr/>
        </p:nvSpPr>
        <p:spPr>
          <a:xfrm>
            <a:off x="6081423" y="2780506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Usecase 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3BF8CAF8-FD2E-4445-9A1C-32E074563EE7}"/>
              </a:ext>
            </a:extLst>
          </p:cNvPr>
          <p:cNvSpPr/>
          <p:nvPr/>
        </p:nvSpPr>
        <p:spPr>
          <a:xfrm>
            <a:off x="6096000" y="4017825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Sequence 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299815BD-4174-48AA-8207-8A983B0DDF90}"/>
              </a:ext>
            </a:extLst>
          </p:cNvPr>
          <p:cNvSpPr/>
          <p:nvPr/>
        </p:nvSpPr>
        <p:spPr>
          <a:xfrm>
            <a:off x="7572293" y="2780506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Class 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CCC1038-53D4-4F3D-A72C-555C5D26AE18}"/>
              </a:ext>
            </a:extLst>
          </p:cNvPr>
          <p:cNvSpPr/>
          <p:nvPr/>
        </p:nvSpPr>
        <p:spPr>
          <a:xfrm>
            <a:off x="7577263" y="4017825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…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DA5374F-70E9-44F9-BCF5-36F2E3698805}"/>
              </a:ext>
            </a:extLst>
          </p:cNvPr>
          <p:cNvSpPr txBox="1"/>
          <p:nvPr/>
        </p:nvSpPr>
        <p:spPr>
          <a:xfrm>
            <a:off x="4041253" y="3564493"/>
            <a:ext cx="17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Analysis</a:t>
            </a:r>
            <a:endParaRPr lang="vi-VN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DB9BD316-5589-4A66-809D-9BEF2E3EDE41}"/>
              </a:ext>
            </a:extLst>
          </p:cNvPr>
          <p:cNvSpPr txBox="1">
            <a:spLocks/>
          </p:cNvSpPr>
          <p:nvPr/>
        </p:nvSpPr>
        <p:spPr>
          <a:xfrm>
            <a:off x="838200" y="5459895"/>
            <a:ext cx="10515600" cy="1232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Note that we only deal with simple requirements.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 this week, we learn how to create usecase &amp; sequence diagram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Viết tay 11">
                <a:extLst>
                  <a:ext uri="{FF2B5EF4-FFF2-40B4-BE49-F238E27FC236}">
                    <a16:creationId xmlns:a16="http://schemas.microsoft.com/office/drawing/2014/main" id="{0A1ECBE2-7C46-4BEC-8EC0-A95D35CA6B07}"/>
                  </a:ext>
                </a:extLst>
              </p14:cNvPr>
              <p14:cNvContentPartPr/>
              <p14:nvPr/>
            </p14:nvContentPartPr>
            <p14:xfrm>
              <a:off x="6209100" y="2983240"/>
              <a:ext cx="1132200" cy="738720"/>
            </p14:xfrm>
          </p:contentPart>
        </mc:Choice>
        <mc:Fallback xmlns="">
          <p:pic>
            <p:nvPicPr>
              <p:cNvPr id="12" name="Viết tay 11">
                <a:extLst>
                  <a:ext uri="{FF2B5EF4-FFF2-40B4-BE49-F238E27FC236}">
                    <a16:creationId xmlns:a16="http://schemas.microsoft.com/office/drawing/2014/main" id="{0A1ECBE2-7C46-4BEC-8EC0-A95D35CA6B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1100" y="2965600"/>
                <a:ext cx="116784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Viết tay 13">
                <a:extLst>
                  <a:ext uri="{FF2B5EF4-FFF2-40B4-BE49-F238E27FC236}">
                    <a16:creationId xmlns:a16="http://schemas.microsoft.com/office/drawing/2014/main" id="{783AE4A3-AB1F-4E5C-9825-0936D7CB3865}"/>
                  </a:ext>
                </a:extLst>
              </p14:cNvPr>
              <p14:cNvContentPartPr/>
              <p14:nvPr/>
            </p14:nvContentPartPr>
            <p14:xfrm>
              <a:off x="6209100" y="4075480"/>
              <a:ext cx="1132200" cy="828000"/>
            </p14:xfrm>
          </p:contentPart>
        </mc:Choice>
        <mc:Fallback xmlns="">
          <p:pic>
            <p:nvPicPr>
              <p:cNvPr id="14" name="Viết tay 13">
                <a:extLst>
                  <a:ext uri="{FF2B5EF4-FFF2-40B4-BE49-F238E27FC236}">
                    <a16:creationId xmlns:a16="http://schemas.microsoft.com/office/drawing/2014/main" id="{783AE4A3-AB1F-4E5C-9825-0936D7CB38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91460" y="4057480"/>
                <a:ext cx="116784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Viết tay 14">
                <a:extLst>
                  <a:ext uri="{FF2B5EF4-FFF2-40B4-BE49-F238E27FC236}">
                    <a16:creationId xmlns:a16="http://schemas.microsoft.com/office/drawing/2014/main" id="{4B49FB00-1748-4735-A8CD-49A3946468A0}"/>
                  </a:ext>
                </a:extLst>
              </p14:cNvPr>
              <p14:cNvContentPartPr/>
              <p14:nvPr/>
            </p14:nvContentPartPr>
            <p14:xfrm>
              <a:off x="7719300" y="2944360"/>
              <a:ext cx="1099440" cy="929880"/>
            </p14:xfrm>
          </p:contentPart>
        </mc:Choice>
        <mc:Fallback xmlns="">
          <p:pic>
            <p:nvPicPr>
              <p:cNvPr id="15" name="Viết tay 14">
                <a:extLst>
                  <a:ext uri="{FF2B5EF4-FFF2-40B4-BE49-F238E27FC236}">
                    <a16:creationId xmlns:a16="http://schemas.microsoft.com/office/drawing/2014/main" id="{4B49FB00-1748-4735-A8CD-49A3946468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01660" y="2926360"/>
                <a:ext cx="1135080" cy="9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8786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915052-3C5E-47FD-BAAB-C3DE3C0A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2A6EC0C-F150-4F00-9956-37643371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7696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Research about business (ref Git/References/SampleBAReport)</a:t>
            </a:r>
          </a:p>
          <a:p>
            <a:pPr marL="0" indent="0">
              <a:buNone/>
            </a:pPr>
            <a:r>
              <a:rPr lang="en-US"/>
              <a:t>Draw database diagram of your project.</a:t>
            </a:r>
          </a:p>
          <a:p>
            <a:pPr marL="0" indent="0">
              <a:buNone/>
            </a:pPr>
            <a:r>
              <a:rPr lang="en-US"/>
              <a:t>Deadline: 2 weeks.</a:t>
            </a:r>
          </a:p>
        </p:txBody>
      </p:sp>
    </p:spTree>
    <p:extLst>
      <p:ext uri="{BB962C8B-B14F-4D97-AF65-F5344CB8AC3E}">
        <p14:creationId xmlns:p14="http://schemas.microsoft.com/office/powerpoint/2010/main" val="2413377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5E3B59-2632-488B-9E9F-875DFE7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386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83ED3E-94E6-475A-8AFF-AB22CF39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86B181D-B6C0-4182-BA13-2CBD33B27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 (Thân)"/>
              </a:rPr>
              <a:t>Almost all diagrams are visualized by UML (Unified Modeling Language)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UML is a language for the specification, visualization, construction, and documentation of software systems. It includes rules, shapes, symbols, …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 b="1">
                <a:latin typeface="Calibri (Thân)"/>
              </a:rPr>
              <a:t>Usecase diagram </a:t>
            </a:r>
            <a:r>
              <a:rPr lang="en-US">
                <a:latin typeface="Calibri (Thân)"/>
              </a:rPr>
              <a:t>describes what function the software must have.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Sequence diagram </a:t>
            </a:r>
            <a:r>
              <a:rPr lang="en-US">
                <a:latin typeface="Calibri (Thân)"/>
              </a:rPr>
              <a:t>describes how software functionality works based on the interactions between components in the system.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Class diagram </a:t>
            </a:r>
            <a:r>
              <a:rPr lang="en-US">
                <a:latin typeface="Calibri (Thân)"/>
              </a:rPr>
              <a:t>describes what class the software must have.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endParaRPr lang="vi-V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endParaRPr lang="en-US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149829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C2E404-B9F1-43F5-BFB1-AEC79207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project - Jewelry store management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CC40328-B8B4-4D98-8FC0-F6B15E5F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Requirements:</a:t>
            </a:r>
          </a:p>
          <a:p>
            <a:pPr>
              <a:buFontTx/>
              <a:buChar char="-"/>
            </a:pPr>
            <a:r>
              <a:rPr lang="en-US"/>
              <a:t>The website allows normal users to view items online, employees can input bills while buying offline and manage import/export items. The manager can manage employees and know store revenue.</a:t>
            </a:r>
          </a:p>
          <a:p>
            <a:pPr>
              <a:buFontTx/>
              <a:buChar char="-"/>
            </a:pPr>
            <a:r>
              <a:rPr lang="en-US"/>
              <a:t>I would show items on the homepage. The best selling items will on the top, the other items are cluster by category.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First step: define actor - who can use software</a:t>
            </a:r>
          </a:p>
          <a:p>
            <a:pPr marL="0" indent="0">
              <a:buNone/>
            </a:pPr>
            <a:r>
              <a:rPr lang="en-US"/>
              <a:t>What type of actors are needed in requirement?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181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User</a:t>
            </a:r>
          </a:p>
          <a:p>
            <a:pPr marL="0" indent="0">
              <a:buNone/>
            </a:pPr>
            <a:r>
              <a:rPr lang="en-US"/>
              <a:t>Employee</a:t>
            </a:r>
          </a:p>
          <a:p>
            <a:pPr marL="0" indent="0">
              <a:buNone/>
            </a:pPr>
            <a:r>
              <a:rPr lang="en-US"/>
              <a:t>Manager</a:t>
            </a:r>
            <a:endParaRPr lang="vi-VN"/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F833070B-6DF0-47ED-BBDB-FA257AE39D72}"/>
              </a:ext>
            </a:extLst>
          </p:cNvPr>
          <p:cNvCxnSpPr/>
          <p:nvPr/>
        </p:nvCxnSpPr>
        <p:spPr>
          <a:xfrm>
            <a:off x="3273287" y="2584174"/>
            <a:ext cx="201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FDEC902-345F-4D31-B16D-241276979A3C}"/>
              </a:ext>
            </a:extLst>
          </p:cNvPr>
          <p:cNvSpPr txBox="1"/>
          <p:nvPr/>
        </p:nvSpPr>
        <p:spPr>
          <a:xfrm>
            <a:off x="3816626" y="212800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 UML </a:t>
            </a:r>
            <a:endParaRPr lang="vi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028E2-ECF5-46C0-BF2C-28201093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37" y="806653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1E7FEFA-2021-440F-9C97-F695130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37" y="2679938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319E947-F7C2-4BA9-A47D-1E9D362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37" y="4553223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EB9F727-FF06-4C14-8525-528D61CA109E}"/>
              </a:ext>
            </a:extLst>
          </p:cNvPr>
          <p:cNvSpPr txBox="1"/>
          <p:nvPr/>
        </p:nvSpPr>
        <p:spPr>
          <a:xfrm>
            <a:off x="7196414" y="219288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13C4C0-FA0B-48EC-A6FB-E197B4EA0235}"/>
              </a:ext>
            </a:extLst>
          </p:cNvPr>
          <p:cNvSpPr txBox="1"/>
          <p:nvPr/>
        </p:nvSpPr>
        <p:spPr>
          <a:xfrm>
            <a:off x="7036904" y="4090431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9FB308F-C4EE-4913-BE58-3FABB478F3AB}"/>
              </a:ext>
            </a:extLst>
          </p:cNvPr>
          <p:cNvSpPr txBox="1"/>
          <p:nvPr/>
        </p:nvSpPr>
        <p:spPr>
          <a:xfrm>
            <a:off x="7196414" y="5884027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2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Second step: define usecase - the function that the actors will use</a:t>
            </a:r>
          </a:p>
          <a:p>
            <a:pPr marL="0" indent="0">
              <a:buNone/>
            </a:pPr>
            <a:r>
              <a:rPr lang="en-US"/>
              <a:t>What functions are needed in requirement?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491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791658" cy="4879975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/>
              <a:t>User:</a:t>
            </a:r>
          </a:p>
          <a:p>
            <a:pPr marL="0" indent="0">
              <a:buNone/>
            </a:pPr>
            <a:r>
              <a:rPr lang="en-US" sz="2400"/>
              <a:t>Sign in, Sign out</a:t>
            </a:r>
          </a:p>
          <a:p>
            <a:pPr marL="0" indent="0">
              <a:buNone/>
            </a:pPr>
            <a:r>
              <a:rPr lang="en-US" sz="2400"/>
              <a:t>Register, Read items</a:t>
            </a:r>
          </a:p>
          <a:p>
            <a:pPr marL="0" indent="0">
              <a:buNone/>
            </a:pPr>
            <a:r>
              <a:rPr lang="en-US" sz="2400" b="1"/>
              <a:t>Employee:</a:t>
            </a:r>
          </a:p>
          <a:p>
            <a:pPr marL="0" indent="0">
              <a:buNone/>
            </a:pPr>
            <a:r>
              <a:rPr lang="en-US" sz="2400"/>
              <a:t>Sign in, Sign out</a:t>
            </a:r>
          </a:p>
          <a:p>
            <a:pPr marL="0" indent="0">
              <a:buNone/>
            </a:pPr>
            <a:r>
              <a:rPr lang="en-US" sz="2400"/>
              <a:t>Create bill</a:t>
            </a:r>
          </a:p>
          <a:p>
            <a:pPr marL="0" indent="0">
              <a:buNone/>
            </a:pPr>
            <a:r>
              <a:rPr lang="en-US" sz="2400"/>
              <a:t>CRUD item and its quantity</a:t>
            </a:r>
          </a:p>
          <a:p>
            <a:pPr marL="0" indent="0">
              <a:buNone/>
            </a:pPr>
            <a:r>
              <a:rPr lang="en-US" sz="2400"/>
              <a:t>CRUD user</a:t>
            </a:r>
          </a:p>
          <a:p>
            <a:pPr marL="0" indent="0">
              <a:buNone/>
            </a:pPr>
            <a:r>
              <a:rPr lang="en-US" sz="2400" b="1"/>
              <a:t>Manager:</a:t>
            </a:r>
          </a:p>
          <a:p>
            <a:pPr marL="0" indent="0">
              <a:buNone/>
            </a:pPr>
            <a:r>
              <a:rPr lang="en-US" sz="2400"/>
              <a:t>Sign in, Sign out, Register</a:t>
            </a:r>
          </a:p>
          <a:p>
            <a:pPr marL="0" indent="0">
              <a:buNone/>
            </a:pPr>
            <a:r>
              <a:rPr lang="en-US" sz="2400"/>
              <a:t>CRUD employee</a:t>
            </a:r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F833070B-6DF0-47ED-BBDB-FA257AE39D72}"/>
              </a:ext>
            </a:extLst>
          </p:cNvPr>
          <p:cNvCxnSpPr/>
          <p:nvPr/>
        </p:nvCxnSpPr>
        <p:spPr>
          <a:xfrm>
            <a:off x="3914968" y="4001294"/>
            <a:ext cx="201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FDEC902-345F-4D31-B16D-241276979A3C}"/>
              </a:ext>
            </a:extLst>
          </p:cNvPr>
          <p:cNvSpPr txBox="1"/>
          <p:nvPr/>
        </p:nvSpPr>
        <p:spPr>
          <a:xfrm>
            <a:off x="4458307" y="354512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 UML </a:t>
            </a:r>
            <a:endParaRPr lang="vi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028E2-ECF5-46C0-BF2C-28201093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04" y="19077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1E7FEFA-2021-440F-9C97-F695130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04" y="2064059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319E947-F7C2-4BA9-A47D-1E9D362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04" y="393734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EB9F727-FF06-4C14-8525-528D61CA109E}"/>
              </a:ext>
            </a:extLst>
          </p:cNvPr>
          <p:cNvSpPr txBox="1"/>
          <p:nvPr/>
        </p:nvSpPr>
        <p:spPr>
          <a:xfrm>
            <a:off x="6681681" y="1577009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13C4C0-FA0B-48EC-A6FB-E197B4EA0235}"/>
              </a:ext>
            </a:extLst>
          </p:cNvPr>
          <p:cNvSpPr txBox="1"/>
          <p:nvPr/>
        </p:nvSpPr>
        <p:spPr>
          <a:xfrm>
            <a:off x="6522171" y="3474552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9FB308F-C4EE-4913-BE58-3FABB478F3AB}"/>
              </a:ext>
            </a:extLst>
          </p:cNvPr>
          <p:cNvSpPr txBox="1"/>
          <p:nvPr/>
        </p:nvSpPr>
        <p:spPr>
          <a:xfrm>
            <a:off x="6681681" y="526814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835640EB-B0AC-4D2D-B99A-A80E206D8553}"/>
              </a:ext>
            </a:extLst>
          </p:cNvPr>
          <p:cNvSpPr/>
          <p:nvPr/>
        </p:nvSpPr>
        <p:spPr>
          <a:xfrm>
            <a:off x="9650481" y="2064059"/>
            <a:ext cx="130607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8A242B06-C203-4C78-A533-C8B991409A53}"/>
              </a:ext>
            </a:extLst>
          </p:cNvPr>
          <p:cNvSpPr/>
          <p:nvPr/>
        </p:nvSpPr>
        <p:spPr>
          <a:xfrm>
            <a:off x="9641279" y="3003318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A225B012-635C-44DE-A58E-B28E8747287A}"/>
              </a:ext>
            </a:extLst>
          </p:cNvPr>
          <p:cNvCxnSpPr>
            <a:stCxn id="1026" idx="3"/>
            <a:endCxn id="4" idx="2"/>
          </p:cNvCxnSpPr>
          <p:nvPr/>
        </p:nvCxnSpPr>
        <p:spPr>
          <a:xfrm>
            <a:off x="8152671" y="851452"/>
            <a:ext cx="1497810" cy="1582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EF2097AF-9702-406A-831C-F2C68B1A9AFA}"/>
              </a:ext>
            </a:extLst>
          </p:cNvPr>
          <p:cNvCxnSpPr>
            <a:cxnSpLocks/>
            <a:stCxn id="1026" idx="3"/>
            <a:endCxn id="13" idx="2"/>
          </p:cNvCxnSpPr>
          <p:nvPr/>
        </p:nvCxnSpPr>
        <p:spPr>
          <a:xfrm>
            <a:off x="8152671" y="851452"/>
            <a:ext cx="1488608" cy="252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6A7CCEA3-CAC6-47C4-8463-6CAB1A187D61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8152671" y="2433922"/>
            <a:ext cx="1497810" cy="290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F24E3E91-07BE-4F51-8698-8C3D79862FD9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>
            <a:off x="8152671" y="2724737"/>
            <a:ext cx="1488608" cy="648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E2601A49-C947-4264-B44F-7BC5D8C2B60A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 flipV="1">
            <a:off x="8152671" y="3373181"/>
            <a:ext cx="1488608" cy="122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2ABF21C0-FB12-4DAA-AF5D-DC92AF5081A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8152671" y="2433922"/>
            <a:ext cx="1497810" cy="2164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161E9579-A6DF-44A5-BF8B-8D0596A58C22}"/>
              </a:ext>
            </a:extLst>
          </p:cNvPr>
          <p:cNvSpPr/>
          <p:nvPr/>
        </p:nvSpPr>
        <p:spPr>
          <a:xfrm>
            <a:off x="9591736" y="1035888"/>
            <a:ext cx="1427768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7BA9AEFC-F06A-40C1-A119-CDC9CFC09BC2}"/>
              </a:ext>
            </a:extLst>
          </p:cNvPr>
          <p:cNvCxnSpPr>
            <a:cxnSpLocks/>
            <a:stCxn id="1026" idx="3"/>
            <a:endCxn id="31" idx="2"/>
          </p:cNvCxnSpPr>
          <p:nvPr/>
        </p:nvCxnSpPr>
        <p:spPr>
          <a:xfrm>
            <a:off x="8152671" y="851452"/>
            <a:ext cx="1439065" cy="554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529300A2-CC7F-4ADF-9C19-526859A1D338}"/>
              </a:ext>
            </a:extLst>
          </p:cNvPr>
          <p:cNvSpPr/>
          <p:nvPr/>
        </p:nvSpPr>
        <p:spPr>
          <a:xfrm>
            <a:off x="9713117" y="4031489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item</a:t>
            </a:r>
            <a:endParaRPr lang="vi-VN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CD3B8794-169E-4FDA-96AC-3551E86B0DCD}"/>
              </a:ext>
            </a:extLst>
          </p:cNvPr>
          <p:cNvSpPr/>
          <p:nvPr/>
        </p:nvSpPr>
        <p:spPr>
          <a:xfrm>
            <a:off x="9713117" y="5059660"/>
            <a:ext cx="1632846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employee</a:t>
            </a:r>
            <a:endParaRPr lang="vi-VN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BDBB7BE6-4B09-4014-A718-F065257FF788}"/>
              </a:ext>
            </a:extLst>
          </p:cNvPr>
          <p:cNvCxnSpPr>
            <a:cxnSpLocks/>
            <a:stCxn id="8" idx="3"/>
            <a:endCxn id="35" idx="2"/>
          </p:cNvCxnSpPr>
          <p:nvPr/>
        </p:nvCxnSpPr>
        <p:spPr>
          <a:xfrm>
            <a:off x="8152671" y="2724737"/>
            <a:ext cx="1560446" cy="167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861738FB-9F73-499A-A85C-AEEAE5D70FAA}"/>
              </a:ext>
            </a:extLst>
          </p:cNvPr>
          <p:cNvCxnSpPr>
            <a:cxnSpLocks/>
            <a:stCxn id="9" idx="3"/>
            <a:endCxn id="36" idx="2"/>
          </p:cNvCxnSpPr>
          <p:nvPr/>
        </p:nvCxnSpPr>
        <p:spPr>
          <a:xfrm>
            <a:off x="8152671" y="4598022"/>
            <a:ext cx="1560446" cy="83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7CC716A0-884E-48A4-A9C4-D21FD8003633}"/>
              </a:ext>
            </a:extLst>
          </p:cNvPr>
          <p:cNvSpPr/>
          <p:nvPr/>
        </p:nvSpPr>
        <p:spPr>
          <a:xfrm>
            <a:off x="9488557" y="3902431"/>
            <a:ext cx="2067339" cy="21041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E055F39F-FFF1-4196-A01F-F85B4A381E10}"/>
              </a:ext>
            </a:extLst>
          </p:cNvPr>
          <p:cNvSpPr txBox="1"/>
          <p:nvPr/>
        </p:nvSpPr>
        <p:spPr>
          <a:xfrm>
            <a:off x="8872203" y="6336267"/>
            <a:ext cx="281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These are needed separate</a:t>
            </a:r>
          </a:p>
        </p:txBody>
      </p: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01A5913F-3D12-4E25-A46F-443593A57BEB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10278954" y="5928444"/>
            <a:ext cx="123275" cy="407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kết nối Mũi tên Thẳng 48">
            <a:extLst>
              <a:ext uri="{FF2B5EF4-FFF2-40B4-BE49-F238E27FC236}">
                <a16:creationId xmlns:a16="http://schemas.microsoft.com/office/drawing/2014/main" id="{EAC44D67-11ED-44FD-B15D-C4FD4BD61F57}"/>
              </a:ext>
            </a:extLst>
          </p:cNvPr>
          <p:cNvCxnSpPr>
            <a:cxnSpLocks/>
          </p:cNvCxnSpPr>
          <p:nvPr/>
        </p:nvCxnSpPr>
        <p:spPr>
          <a:xfrm flipH="1">
            <a:off x="10278953" y="714405"/>
            <a:ext cx="244649" cy="414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DBB58D04-167E-4A56-B640-B1D5B0FC78B0}"/>
              </a:ext>
            </a:extLst>
          </p:cNvPr>
          <p:cNvSpPr txBox="1"/>
          <p:nvPr/>
        </p:nvSpPr>
        <p:spPr>
          <a:xfrm>
            <a:off x="10402229" y="236392"/>
            <a:ext cx="973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Usecase</a:t>
            </a:r>
          </a:p>
        </p:txBody>
      </p:sp>
      <p:sp>
        <p:nvSpPr>
          <p:cNvPr id="52" name="Hộp Văn bản 51">
            <a:extLst>
              <a:ext uri="{FF2B5EF4-FFF2-40B4-BE49-F238E27FC236}">
                <a16:creationId xmlns:a16="http://schemas.microsoft.com/office/drawing/2014/main" id="{FA878054-0488-4CB5-90F0-3710C5F9716C}"/>
              </a:ext>
            </a:extLst>
          </p:cNvPr>
          <p:cNvSpPr txBox="1"/>
          <p:nvPr/>
        </p:nvSpPr>
        <p:spPr>
          <a:xfrm>
            <a:off x="8410204" y="230097"/>
            <a:ext cx="1302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Association</a:t>
            </a:r>
          </a:p>
        </p:txBody>
      </p: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B766B4A6-3E65-403D-87C5-D3630726C00A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>
          <a:xfrm flipV="1">
            <a:off x="8152671" y="1405751"/>
            <a:ext cx="1439065" cy="1318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Đường kết nối Mũi tên Thẳng 55">
            <a:extLst>
              <a:ext uri="{FF2B5EF4-FFF2-40B4-BE49-F238E27FC236}">
                <a16:creationId xmlns:a16="http://schemas.microsoft.com/office/drawing/2014/main" id="{549F5546-B53C-4D8A-8D91-E9511DCA6EA4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9003586" y="599429"/>
            <a:ext cx="58075" cy="529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64564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1099</Words>
  <Application>Microsoft Office PowerPoint</Application>
  <PresentationFormat>Màn hình rộng</PresentationFormat>
  <Paragraphs>326</Paragraphs>
  <Slides>31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31</vt:i4>
      </vt:variant>
    </vt:vector>
  </HeadingPairs>
  <TitlesOfParts>
    <vt:vector size="38" baseType="lpstr">
      <vt:lpstr>-apple-system</vt:lpstr>
      <vt:lpstr>Arial</vt:lpstr>
      <vt:lpstr>Calibri</vt:lpstr>
      <vt:lpstr>Calibri (Thân)</vt:lpstr>
      <vt:lpstr>Calibri Light</vt:lpstr>
      <vt:lpstr>Times New Roman</vt:lpstr>
      <vt:lpstr>Chủ đề Office</vt:lpstr>
      <vt:lpstr>Lab 2:  Requirements analysis</vt:lpstr>
      <vt:lpstr>Bản trình bày PowerPoint</vt:lpstr>
      <vt:lpstr>Analysis</vt:lpstr>
      <vt:lpstr>UML Diagram</vt:lpstr>
      <vt:lpstr>Sample project - Jewelry store management</vt:lpstr>
      <vt:lpstr>Usecase diagram</vt:lpstr>
      <vt:lpstr>Usecase diagram</vt:lpstr>
      <vt:lpstr>Usecase diagram</vt:lpstr>
      <vt:lpstr>Usecase diagram</vt:lpstr>
      <vt:lpstr>Usecase diagram</vt:lpstr>
      <vt:lpstr>Bản trình bày PowerPoint</vt:lpstr>
      <vt:lpstr>Bản trình bày PowerPoint</vt:lpstr>
      <vt:lpstr>Usecase diagram</vt:lpstr>
      <vt:lpstr>Exercise</vt:lpstr>
      <vt:lpstr>Bản trình bày PowerPoint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Exercise</vt:lpstr>
      <vt:lpstr>Bản trình bày PowerPoint</vt:lpstr>
      <vt:lpstr>Homework</vt:lpstr>
      <vt:lpstr>Class diagram</vt:lpstr>
      <vt:lpstr>Class diagram</vt:lpstr>
      <vt:lpstr>Database diagram</vt:lpstr>
      <vt:lpstr>Database diagram</vt:lpstr>
      <vt:lpstr>Exercise</vt:lpstr>
      <vt:lpstr>Homework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Tuan Hai</cp:lastModifiedBy>
  <cp:revision>41</cp:revision>
  <dcterms:created xsi:type="dcterms:W3CDTF">2021-09-07T14:26:04Z</dcterms:created>
  <dcterms:modified xsi:type="dcterms:W3CDTF">2021-10-25T07:59:18Z</dcterms:modified>
</cp:coreProperties>
</file>