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9" r:id="rId5"/>
    <p:sldId id="266" r:id="rId6"/>
    <p:sldId id="267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61EA-8B4B-4088-BE46-29F6153D55D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pppB5tMZ3v1FBmjC7" TargetMode="External"/><Relationship Id="rId2" Type="http://schemas.openxmlformats.org/officeDocument/2006/relationships/hyperlink" Target="mailto:17520433@gm.uit.edu.v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6: </a:t>
            </a:r>
            <a:br>
              <a:rPr lang="en-US"/>
            </a:br>
            <a:r>
              <a:rPr lang="en-US"/>
              <a:t>Evaluation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74940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A093F9-0CF8-440B-B27F-B0909F4A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CA7055-D943-41C0-ACBC-D4C0B308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All materials should be uploaded on Github:</a:t>
            </a:r>
          </a:p>
          <a:p>
            <a:pPr>
              <a:buFontTx/>
              <a:buChar char="-"/>
            </a:pPr>
            <a:r>
              <a:rPr lang="en-US"/>
              <a:t>Folder Code: source codes</a:t>
            </a:r>
          </a:p>
          <a:p>
            <a:pPr>
              <a:buFontTx/>
              <a:buChar char="-"/>
            </a:pPr>
            <a:r>
              <a:rPr lang="en-US"/>
              <a:t>Folder Report: file report (PDF format)</a:t>
            </a:r>
          </a:p>
        </p:txBody>
      </p:sp>
    </p:spTree>
    <p:extLst>
      <p:ext uri="{BB962C8B-B14F-4D97-AF65-F5344CB8AC3E}">
        <p14:creationId xmlns:p14="http://schemas.microsoft.com/office/powerpoint/2010/main" val="37952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A093F9-0CF8-440B-B27F-B0909F4A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CA7055-D943-41C0-ACBC-D4C0B308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7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 Cross review (20%):</a:t>
            </a:r>
          </a:p>
          <a:p>
            <a:pPr marL="0" indent="0">
              <a:buNone/>
            </a:pPr>
            <a:r>
              <a:rPr lang="en-US"/>
              <a:t>- Each group will be review two other groups.</a:t>
            </a:r>
          </a:p>
          <a:p>
            <a:pPr>
              <a:buFontTx/>
              <a:buChar char="-"/>
            </a:pPr>
            <a:r>
              <a:rPr lang="en-US"/>
              <a:t>Reviewers should send cross_review file to: </a:t>
            </a:r>
            <a:r>
              <a:rPr lang="en-US">
                <a:hlinkClick r:id="rId2"/>
              </a:rPr>
              <a:t>17520433@gm.uit.edu.vn</a:t>
            </a:r>
            <a:r>
              <a:rPr lang="en-US"/>
              <a:t> in 1 week from now.</a:t>
            </a:r>
          </a:p>
          <a:p>
            <a:pPr marL="0" indent="0">
              <a:buNone/>
            </a:pPr>
            <a:r>
              <a:rPr lang="en-US"/>
              <a:t>2. Self review (20%): fill the form </a:t>
            </a:r>
            <a:r>
              <a:rPr lang="en-US">
                <a:hlinkClick r:id="rId3"/>
              </a:rPr>
              <a:t>https://forms.gle/pppB5tMZ3v1FBmjC7</a:t>
            </a:r>
            <a:endParaRPr lang="en-US"/>
          </a:p>
          <a:p>
            <a:pPr marL="0" indent="0">
              <a:buNone/>
            </a:pPr>
            <a:r>
              <a:rPr lang="en-US"/>
              <a:t>3. Lecturer review (50%):</a:t>
            </a:r>
          </a:p>
          <a:p>
            <a:pPr marL="0" indent="0">
              <a:buNone/>
            </a:pPr>
            <a:r>
              <a:rPr lang="en-US"/>
              <a:t>- Each group will receive comments.</a:t>
            </a:r>
          </a:p>
          <a:p>
            <a:pPr marL="0" indent="0">
              <a:buNone/>
            </a:pPr>
            <a:r>
              <a:rPr lang="en-US"/>
              <a:t>- Scores are public at MS Teams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911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04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954AD-3273-4F96-A245-8F67ABEA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136"/>
          </a:xfrm>
        </p:spPr>
        <p:txBody>
          <a:bodyPr/>
          <a:lstStyle/>
          <a:p>
            <a:pPr algn="ctr"/>
            <a:r>
              <a:rPr lang="en-US"/>
              <a:t>Thanks for all!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45896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170</Words>
  <Application>Microsoft Office PowerPoint</Application>
  <PresentationFormat>Màn hình rộng</PresentationFormat>
  <Paragraphs>42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Chủ đề Office</vt:lpstr>
      <vt:lpstr>Lab 6:  Evaluation</vt:lpstr>
      <vt:lpstr>Bản trình bày PowerPoint</vt:lpstr>
      <vt:lpstr>Evaluation</vt:lpstr>
      <vt:lpstr>Evaluation</vt:lpstr>
      <vt:lpstr>Question</vt:lpstr>
      <vt:lpstr>Thanks for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Tuan Hai</cp:lastModifiedBy>
  <cp:revision>46</cp:revision>
  <dcterms:created xsi:type="dcterms:W3CDTF">2021-09-07T14:26:04Z</dcterms:created>
  <dcterms:modified xsi:type="dcterms:W3CDTF">2021-10-28T03:54:24Z</dcterms:modified>
</cp:coreProperties>
</file>