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F7DCB-AB28-472D-B55D-56C4A29E2CB9}" type="datetimeFigureOut">
              <a:rPr lang="vi-VN" smtClean="0"/>
              <a:t>13/03/2022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EFC7E-807E-404B-B19B-C70C0BDA8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13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7B4A48-EE35-43B7-B319-F2D729D7D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890134B-3B7F-46E5-8B1C-CDAF134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3B31DD-0DC0-4FBC-BE85-539D4884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3BE0-5818-4C56-80B2-C6B2A3D08DB0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67CBBF-92AE-4CF8-AEE1-5042AE41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5D7FFD-F1C0-406E-AC7E-D7470CFE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5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DCF860-2F1A-4995-B095-9C94E4F6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E4ECB4A-C6D1-433F-B2D8-4BADDC03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11547F-5C50-40F7-A215-0092CBCC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591-16C9-4FB3-AC7C-435DD74766DA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E680BB-769C-42BB-8FE9-471D67B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35B088-165D-4740-B5DE-34E811E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8172D14-F035-4237-A48C-0C5F249E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9C9EC57-DAA6-4642-AAA7-B4BEFDBC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FC8EAF-857D-4E4F-901A-2C30B92F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5C81-7FFE-44CC-A642-14856BEFA6E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4E18E8-BE37-4EC0-84FD-19DFAE9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0C74A5-243C-41CF-9C0C-E15A1A2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55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D68C2C-686E-4C5D-A2CF-9C87EAB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CFD222-A2E7-4665-B179-9C7ADE1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E5E25-D43E-4811-A03A-3B153481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A5174C-A090-4CEB-A3B6-D4EA8AC3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71B707-176A-4D34-B180-0556CE6E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7BA6E4-B805-4059-B604-C87CC2B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A91096-38D4-491E-AB7F-D9CFADD9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E3EA2F-F771-49A4-87AC-2458DC4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74F-341C-4A8C-8EAC-E1275DAF2A8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545672-6990-4281-A589-D424C9E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273C8C-EEA2-47D0-A67B-CC1AD956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D30897-EA02-480C-9734-FFEBC7F1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CD4161-A065-47E1-8298-F7FC1E2E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ABFC60-B1F5-4E59-9F38-C7925C22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B4544D-27C3-427D-8220-680FB940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604F-66A7-4CAB-B3A0-1CD24D01F08D}" type="datetime1">
              <a:rPr lang="vi-VN" smtClean="0"/>
              <a:t>13/03/2022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ACC41A-1796-4164-A63A-DF85634A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D56CFA-A12B-4AB0-BE99-2C27A1E1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6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1CC1C-8164-43CD-AF85-17F7378F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F4504D5-49BD-4F0F-B9A8-5781AEB5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DD1186E-951A-44F9-A9D7-EF8BF07F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5880FC-10CE-469F-B395-8B40AC06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2B0BC42-2318-4B60-B44E-585D4E5E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EFF742A-B694-4C1B-BC4D-FE572FE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C59F-CA3F-4F5E-94E4-29F402E5AD41}" type="datetime1">
              <a:rPr lang="vi-VN" smtClean="0"/>
              <a:t>13/03/2022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1B7B841-C2CC-43BB-82DB-8F39F296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E12AF97-BD7C-4E83-8D71-9AB32F9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1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5AAB3F-BABA-41BA-9654-EC087729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4029E76-C9F5-4E0A-BF8C-DD17CB2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96E-039A-4BEB-9E03-2D99BE632D94}" type="datetime1">
              <a:rPr lang="vi-VN" smtClean="0"/>
              <a:t>13/03/2022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7291172-E145-4600-AC25-1C49DEE6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56EC309-D1FD-4318-9DC5-6322739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23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8529F65-2309-4ABA-84E0-143DAE1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B7-00A7-4090-9B6F-4C0C693DC031}" type="datetime1">
              <a:rPr lang="vi-VN" smtClean="0"/>
              <a:t>13/03/2022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B30B774-F22A-4403-A986-599E5ED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2EB6F8-ADCA-4D0D-9F67-AE91D5F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8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DC888F-44C8-4420-AC7D-0F6C0AC0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167B19-D2DD-4D28-ABFA-EB57011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ADEA5D8-9A7C-4CF8-BED5-245EC441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264FA5-DA34-4941-9493-91B520B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997F-8460-4430-8703-3225973C9770}" type="datetime1">
              <a:rPr lang="vi-VN" smtClean="0"/>
              <a:t>13/03/2022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DE4696-5CCA-483D-AC0B-4A6AA44C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434CA7-6A10-49A7-A2F5-ED7CCE73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8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C1393A-04F2-4F72-BB59-9D44A8CC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9FA7CD0-8D04-4C29-9BC1-096947E23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74EB94-5278-4A0B-BA86-8360C6DD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A750E8-F832-4DB9-9156-9F981728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6DDB-6DFA-4DB5-8B1C-D8D6DD00C124}" type="datetime1">
              <a:rPr lang="vi-VN" smtClean="0"/>
              <a:t>13/03/2022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81F961-CC73-45F2-97A6-CC3D437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3F56FA-6294-463A-95F9-21F5D17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3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E0DFFB8-7151-4F40-B82C-252FC7FB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E67516-0C01-4C10-833E-95C32869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5A14F6D-3AE2-4DE4-8199-26144874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D65A-F946-4F8C-B546-6851D882F5BD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2A2B4C-218E-4BD6-A1D5-7267FBE3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CEEF07-7BF7-4A07-AD75-BA4CE667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5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8AF5E-4AF6-45DC-ADEF-8B6D02C58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pradgism</a:t>
            </a:r>
            <a:br>
              <a:rPr lang="en-US"/>
            </a:br>
            <a:r>
              <a:rPr lang="en-US"/>
              <a:t>- Functional programming -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11325E9-0951-4B04-B3A3-7B7B7327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Function syntax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23FF675-03F1-4BCC-9DA6-777CBB5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8C5E-FBC0-4E65-B84B-D831FC4D2934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5E416CE-8516-4F91-A726-52E7BE26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32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D96465-E7BE-4F30-9DF9-AF6E7BF3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Guard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BDDF18E-5C77-498D-832A-0F7B9FAB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84D13D9-1233-4ECA-8F48-C832C24C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10</a:t>
            </a:fld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1887F94-0476-4A1C-89EE-96160CD4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bmiTell :: (RealFloat a) =&gt; a -&gt; a -&gt; String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bmiTell weight height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| weight / height ^ 2 &lt;= 18.5 = "Underweight"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| weight / height ^ 2 &lt;= 25.0 = “Normal"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| weight / height ^ 2 &lt;= 30.0 = “Fat”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| otherwise = “Overweight"</a:t>
            </a:r>
          </a:p>
        </p:txBody>
      </p:sp>
    </p:spTree>
    <p:extLst>
      <p:ext uri="{BB962C8B-B14F-4D97-AF65-F5344CB8AC3E}">
        <p14:creationId xmlns:p14="http://schemas.microsoft.com/office/powerpoint/2010/main" val="4613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D96465-E7BE-4F30-9DF9-AF6E7BF3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Where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BDDF18E-5C77-498D-832A-0F7B9FAB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84D13D9-1233-4ECA-8F48-C832C24C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11</a:t>
            </a:fld>
            <a:endParaRPr lang="vi-VN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AF8DAF67-7AE3-486F-95AA-6D5B501DA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7270" y="1825625"/>
            <a:ext cx="6637459" cy="4351338"/>
          </a:xfrm>
        </p:spPr>
      </p:pic>
    </p:spTree>
    <p:extLst>
      <p:ext uri="{BB962C8B-B14F-4D97-AF65-F5344CB8AC3E}">
        <p14:creationId xmlns:p14="http://schemas.microsoft.com/office/powerpoint/2010/main" val="386878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D96465-E7BE-4F30-9DF9-AF6E7BF3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Where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BDDF18E-5C77-498D-832A-0F7B9FAB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84D13D9-1233-4ECA-8F48-C832C24C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12</a:t>
            </a:fld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1887F94-0476-4A1C-89EE-96160CD4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bmiTell :: (RealFloat a) =&gt; a -&gt; a -&gt; String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bmiTell weight height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| bmi &lt;= 18.5 = “Underweight"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| bmi &lt;= 25.0 = “Normal"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| bmi &lt;= 30.0 = “Fat"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| otherwise = “Overweight"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where bmi = weight / height ^ 2</a:t>
            </a:r>
          </a:p>
        </p:txBody>
      </p:sp>
    </p:spTree>
    <p:extLst>
      <p:ext uri="{BB962C8B-B14F-4D97-AF65-F5344CB8AC3E}">
        <p14:creationId xmlns:p14="http://schemas.microsoft.com/office/powerpoint/2010/main" val="337521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CD96465-E7BE-4F30-9DF9-AF6E7BF3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Let … in …</a:t>
            </a:r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AF8DAF67-7AE3-486F-95AA-6D5B501DA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83577" y="1845426"/>
            <a:ext cx="8821792" cy="4450303"/>
          </a:xfrm>
          <a:prstGeom prst="rect">
            <a:avLst/>
          </a:prstGeo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BDDF18E-5C77-498D-832A-0F7B9FAB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14E1D5D-634F-4B0B-B33F-2AFB8208ED73}" type="datetime1">
              <a:rPr lang="en-US" smtClean="0"/>
              <a:pPr>
                <a:spcAft>
                  <a:spcPts val="600"/>
                </a:spcAft>
              </a:pPr>
              <a:t>3/13/2022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84D13D9-1233-4ECA-8F48-C832C24C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678DCD-6090-4DDD-AC7D-58C835D9100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1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D96465-E7BE-4F30-9DF9-AF6E7BF3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Let … in …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BDDF18E-5C77-498D-832A-0F7B9FAB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84D13D9-1233-4ECA-8F48-C832C24C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14</a:t>
            </a:fld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1887F94-0476-4A1C-89EE-96160CD4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>
                <a:latin typeface="Calibri (Thân)"/>
              </a:rPr>
              <a:t>cylinder :: (RealFloat a) =&gt; a -&gt; a -&gt; a</a:t>
            </a:r>
          </a:p>
          <a:p>
            <a:pPr marL="0" indent="0">
              <a:buNone/>
            </a:pPr>
            <a:r>
              <a:rPr lang="pt-BR">
                <a:latin typeface="Calibri (Thân)"/>
              </a:rPr>
              <a:t>cylinder r h =</a:t>
            </a:r>
          </a:p>
          <a:p>
            <a:pPr marL="0" indent="0">
              <a:buNone/>
            </a:pPr>
            <a:r>
              <a:rPr lang="pt-BR">
                <a:latin typeface="Calibri (Thân)"/>
              </a:rPr>
              <a:t>	let sideArea = 2 * pi * r * h</a:t>
            </a:r>
          </a:p>
          <a:p>
            <a:pPr marL="0" indent="0">
              <a:buNone/>
            </a:pPr>
            <a:r>
              <a:rPr lang="pt-BR">
                <a:latin typeface="Calibri (Thân)"/>
              </a:rPr>
              <a:t>    	topArea = pi * r ^2</a:t>
            </a:r>
          </a:p>
          <a:p>
            <a:pPr marL="0" indent="0">
              <a:buNone/>
            </a:pPr>
            <a:r>
              <a:rPr lang="pt-BR">
                <a:latin typeface="Calibri (Thân)"/>
              </a:rPr>
              <a:t>	in  sideArea + 2 * topArea</a:t>
            </a:r>
            <a:endParaRPr lang="vi-VN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81919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5C2D8E-F4BE-4F1F-B458-24C1F904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Case expression</a:t>
            </a:r>
            <a:endParaRPr lang="vi-VN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B4E534B7-20EE-4C5A-9C74-22C02C15F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08" y="1825625"/>
            <a:ext cx="8134584" cy="4351338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7F62AF9-2944-4AAC-8193-AFC0898C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EFEE2B5-C207-4B71-B7A7-4D7FC94F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881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5C2D8E-F4BE-4F1F-B458-24C1F904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Case experession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317F10B-BDDF-45EB-98E9-53ECE380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case expression of 	pattern -&gt; result</a:t>
            </a:r>
          </a:p>
          <a:p>
            <a:pPr marL="0" indent="0">
              <a:buNone/>
            </a:pPr>
            <a:r>
              <a:rPr lang="en-US"/>
              <a:t>            		pattern -&gt; result</a:t>
            </a:r>
          </a:p>
          <a:p>
            <a:pPr marL="0" indent="0">
              <a:buNone/>
            </a:pPr>
            <a:r>
              <a:rPr lang="en-US"/>
              <a:t>               		pattern -&gt; result</a:t>
            </a:r>
          </a:p>
          <a:p>
            <a:pPr marL="0" indent="0">
              <a:buNone/>
            </a:pPr>
            <a:r>
              <a:rPr lang="en-US"/>
              <a:t>               		...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7F62AF9-2944-4AAC-8193-AFC0898C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EFEE2B5-C207-4B71-B7A7-4D7FC94F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840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5C2D8E-F4BE-4F1F-B458-24C1F904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Case experession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317F10B-BDDF-45EB-98E9-53ECE380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-- Pattern matching</a:t>
            </a:r>
          </a:p>
          <a:p>
            <a:pPr marL="0" indent="0">
              <a:buNone/>
            </a:pPr>
            <a:r>
              <a:rPr lang="en-US"/>
              <a:t>head' :: [a] -&gt; a</a:t>
            </a:r>
          </a:p>
          <a:p>
            <a:pPr marL="0" indent="0">
              <a:buNone/>
            </a:pPr>
            <a:r>
              <a:rPr lang="en-US"/>
              <a:t>head' [] = error "No head for empty Lists!"</a:t>
            </a:r>
          </a:p>
          <a:p>
            <a:pPr marL="0" indent="0">
              <a:buNone/>
            </a:pPr>
            <a:r>
              <a:rPr lang="en-US"/>
              <a:t>head' (x:_) = x</a:t>
            </a:r>
          </a:p>
          <a:p>
            <a:pPr marL="0" indent="0">
              <a:buNone/>
            </a:pPr>
            <a:r>
              <a:rPr lang="en-US"/>
              <a:t>-- Case expression</a:t>
            </a:r>
          </a:p>
          <a:p>
            <a:pPr marL="0" indent="0">
              <a:buNone/>
            </a:pPr>
            <a:r>
              <a:rPr lang="en-US"/>
              <a:t>head' :: [a] -&gt; a</a:t>
            </a:r>
          </a:p>
          <a:p>
            <a:pPr marL="0" indent="0">
              <a:buNone/>
            </a:pPr>
            <a:r>
              <a:rPr lang="en-US"/>
              <a:t>head' xs = case xs of [] -&gt; error "No head for empty Lists!"</a:t>
            </a:r>
          </a:p>
          <a:p>
            <a:pPr marL="0" indent="0">
              <a:buNone/>
            </a:pPr>
            <a:r>
              <a:rPr lang="en-US"/>
              <a:t>                      		   (x:_) -&gt; x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7F62AF9-2944-4AAC-8193-AFC0898C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EFEE2B5-C207-4B71-B7A7-4D7FC94F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305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23AFC0-C62C-478A-B975-B3629A3E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Intro</a:t>
            </a:r>
          </a:p>
        </p:txBody>
      </p:sp>
      <p:sp>
        <p:nvSpPr>
          <p:cNvPr id="4" name="AutoShape 2" descr="Hình 1.0.1. Logo Haskell, lấy cảm hứng từ Monad &gt;&gt;= (một khái niệm trừu tượng trong Haskell) và Lambda $\lambda$ (chữ cái Hy Lạp)">
            <a:extLst>
              <a:ext uri="{FF2B5EF4-FFF2-40B4-BE49-F238E27FC236}">
                <a16:creationId xmlns:a16="http://schemas.microsoft.com/office/drawing/2014/main" id="{0CD2C0B3-512A-4E44-A691-41CE7AF07674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690689"/>
            <a:ext cx="10515600" cy="448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vi-VN">
                <a:solidFill>
                  <a:srgbClr val="FF0000"/>
                </a:solidFill>
                <a:latin typeface="Calibri (Thân)"/>
              </a:rPr>
              <a:t>x</a:t>
            </a:r>
            <a:r>
              <a:rPr lang="vi-VN">
                <a:latin typeface="Calibri (Thân)"/>
              </a:rPr>
              <a:t> if … then … else</a:t>
            </a:r>
          </a:p>
          <a:p>
            <a:pPr marL="0" indent="0">
              <a:buNone/>
            </a:pPr>
            <a:r>
              <a:rPr lang="vi-VN">
                <a:solidFill>
                  <a:srgbClr val="FF0000"/>
                </a:solidFill>
                <a:latin typeface="Calibri (Thân)"/>
              </a:rPr>
              <a:t>x</a:t>
            </a:r>
            <a:r>
              <a:rPr lang="vi-VN">
                <a:latin typeface="Calibri (Thân)"/>
              </a:rPr>
              <a:t> for … loop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solidFill>
                  <a:srgbClr val="00B050"/>
                </a:solidFill>
                <a:latin typeface="Calibri (Thân)"/>
              </a:rPr>
              <a:t>v</a:t>
            </a:r>
            <a:r>
              <a:rPr lang="vi-VN">
                <a:latin typeface="Calibri (Thân)"/>
              </a:rPr>
              <a:t> pattern matching</a:t>
            </a:r>
          </a:p>
          <a:p>
            <a:pPr marL="0" indent="0">
              <a:buNone/>
            </a:pPr>
            <a:r>
              <a:rPr lang="vi-VN">
                <a:solidFill>
                  <a:srgbClr val="00B050"/>
                </a:solidFill>
                <a:latin typeface="Calibri (Thân)"/>
              </a:rPr>
              <a:t>v</a:t>
            </a:r>
            <a:r>
              <a:rPr lang="vi-VN">
                <a:latin typeface="Calibri (Thân)"/>
              </a:rPr>
              <a:t> guard, where</a:t>
            </a:r>
          </a:p>
          <a:p>
            <a:pPr marL="0" indent="0">
              <a:buNone/>
            </a:pPr>
            <a:r>
              <a:rPr lang="vi-VN">
                <a:solidFill>
                  <a:srgbClr val="00B050"/>
                </a:solidFill>
                <a:latin typeface="Calibri (Thân)"/>
              </a:rPr>
              <a:t>v</a:t>
            </a:r>
            <a:r>
              <a:rPr lang="vi-VN">
                <a:latin typeface="Calibri (Thân)"/>
              </a:rPr>
              <a:t> case</a:t>
            </a:r>
          </a:p>
        </p:txBody>
      </p:sp>
      <p:sp>
        <p:nvSpPr>
          <p:cNvPr id="8" name="Chỗ dành sẵn cho Ngày tháng 7">
            <a:extLst>
              <a:ext uri="{FF2B5EF4-FFF2-40B4-BE49-F238E27FC236}">
                <a16:creationId xmlns:a16="http://schemas.microsoft.com/office/drawing/2014/main" id="{BCEDCFCF-3E81-45E9-85E1-08F9DD22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31A7-800E-41D4-AD97-BE8529BD97E1}" type="datetime1">
              <a:rPr lang="vi-VN" smtClean="0"/>
              <a:t>13/03/2022</a:t>
            </a:fld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2DD46F0-916D-41AF-81A4-EB5F40C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2</a:t>
            </a:fld>
            <a:endParaRPr lang="vi-VN"/>
          </a:p>
        </p:txBody>
      </p:sp>
      <p:sp>
        <p:nvSpPr>
          <p:cNvPr id="5" name="Ngoặc móc Phải 4">
            <a:extLst>
              <a:ext uri="{FF2B5EF4-FFF2-40B4-BE49-F238E27FC236}">
                <a16:creationId xmlns:a16="http://schemas.microsoft.com/office/drawing/2014/main" id="{9D4B3C51-9B74-4C8B-955A-61B4612A5D2A}"/>
              </a:ext>
            </a:extLst>
          </p:cNvPr>
          <p:cNvSpPr/>
          <p:nvPr/>
        </p:nvSpPr>
        <p:spPr>
          <a:xfrm>
            <a:off x="4053384" y="3429001"/>
            <a:ext cx="341194" cy="1115704"/>
          </a:xfrm>
          <a:prstGeom prst="rightBrace">
            <a:avLst>
              <a:gd name="adj1" fmla="val 3708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DC47458-5F04-43D8-A402-9A241C32254C}"/>
              </a:ext>
            </a:extLst>
          </p:cNvPr>
          <p:cNvSpPr txBox="1"/>
          <p:nvPr/>
        </p:nvSpPr>
        <p:spPr>
          <a:xfrm>
            <a:off x="4885898" y="3684896"/>
            <a:ext cx="414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These syntaxes are developed in recent other languages versions, like Python 3.10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21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Pattern matching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lucky :: (Integral a) =&gt; a -&gt; String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lucky 7 = "LUCKY NUMBER SEVEN!"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lucky x = "Sorry, you're out of luck, pal!"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729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Pattern matching: recursion</a:t>
            </a:r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BCDCE0BC-EF5A-47DF-B3C6-E4877FFAD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40" y="2509291"/>
            <a:ext cx="7034920" cy="2438095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62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Pattern matching: recursion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>
                <a:latin typeface="Calibri (Thân)"/>
              </a:rPr>
              <a:t>factorial :: (Integral a) =&gt; a -&gt; a</a:t>
            </a:r>
          </a:p>
          <a:p>
            <a:pPr marL="0" indent="0">
              <a:buNone/>
            </a:pPr>
            <a:r>
              <a:rPr lang="pt-BR">
                <a:latin typeface="Calibri (Thân)"/>
              </a:rPr>
              <a:t>factorial 0 = 1</a:t>
            </a:r>
          </a:p>
          <a:p>
            <a:pPr marL="0" indent="0">
              <a:buNone/>
            </a:pPr>
            <a:r>
              <a:rPr lang="pt-BR">
                <a:latin typeface="Calibri (Thân)"/>
              </a:rPr>
              <a:t>factorial n = n * factorial (n - 1)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801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Pattern matching: Non-exhaustive patterns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charName :: Char -&gt; String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charName 'a' = "Albert"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charName 'b' = "Broseph"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charName 'c' = "Cecil"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21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DE1268-9C1C-44EE-96F9-C87C3AD0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Pattern matching: boundary condition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CA568F-4B2D-43DA-8EA4-53259E48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length' :: (Num b) =&gt; [a] -&gt; b</a:t>
            </a:r>
          </a:p>
          <a:p>
            <a:pPr marL="0" indent="0">
              <a:buNone/>
            </a:pPr>
            <a:r>
              <a:rPr lang="en-US"/>
              <a:t>length' [] = 0</a:t>
            </a:r>
          </a:p>
          <a:p>
            <a:pPr marL="0" indent="0">
              <a:buNone/>
            </a:pPr>
            <a:r>
              <a:rPr lang="en-US"/>
              <a:t>length' (_:xs) = 1 + length' xs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145B5DA-0AEA-4447-A760-474FBAEA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B5621A0-7AFB-4C1C-B15C-6C710D2B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830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D96465-E7BE-4F30-9DF9-AF6E7BF3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Guard</a:t>
            </a:r>
            <a:endParaRPr lang="vi-VN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BFDEC52A-08E3-4951-9831-96443343D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22" y="1825625"/>
            <a:ext cx="6206756" cy="4351338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BDDF18E-5C77-498D-832A-0F7B9FAB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84D13D9-1233-4ECA-8F48-C832C24C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367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D96465-E7BE-4F30-9DF9-AF6E7BF3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Guard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BDDF18E-5C77-498D-832A-0F7B9FAB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84D13D9-1233-4ECA-8F48-C832C24C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9</a:t>
            </a:fld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1887F94-0476-4A1C-89EE-96160CD4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bmiTell :: (RealFloat a) =&gt; a -&gt; String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bmiTell bmi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| bmi &lt;= 18.5 = “Underweight"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| bmi &lt;= 25.0 = “Normal"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| bmi &lt;= 30.0 = “Fat"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| otherwise   = “Overweight"</a:t>
            </a:r>
          </a:p>
        </p:txBody>
      </p:sp>
    </p:spTree>
    <p:extLst>
      <p:ext uri="{BB962C8B-B14F-4D97-AF65-F5344CB8AC3E}">
        <p14:creationId xmlns:p14="http://schemas.microsoft.com/office/powerpoint/2010/main" val="8362681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554</Words>
  <Application>Microsoft Office PowerPoint</Application>
  <PresentationFormat>Màn hình rộng</PresentationFormat>
  <Paragraphs>108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(Thân)</vt:lpstr>
      <vt:lpstr>Calibri Light</vt:lpstr>
      <vt:lpstr>Calibri Light (Đầu đề)</vt:lpstr>
      <vt:lpstr>Times New Roman</vt:lpstr>
      <vt:lpstr>Chủ đề Office</vt:lpstr>
      <vt:lpstr>Programming pradgism - Functional programming -</vt:lpstr>
      <vt:lpstr>Intro</vt:lpstr>
      <vt:lpstr>1. Pattern matching</vt:lpstr>
      <vt:lpstr>1. Pattern matching: recursion</vt:lpstr>
      <vt:lpstr>1. Pattern matching: recursion</vt:lpstr>
      <vt:lpstr>1. Pattern matching: Non-exhaustive patterns</vt:lpstr>
      <vt:lpstr>1. Pattern matching: boundary condition</vt:lpstr>
      <vt:lpstr>2. Guard</vt:lpstr>
      <vt:lpstr>2. Guard</vt:lpstr>
      <vt:lpstr>2. Guard</vt:lpstr>
      <vt:lpstr>3. Where</vt:lpstr>
      <vt:lpstr>3. Where</vt:lpstr>
      <vt:lpstr>4. Let … in …</vt:lpstr>
      <vt:lpstr>4. Let … in …</vt:lpstr>
      <vt:lpstr>4. Case expression</vt:lpstr>
      <vt:lpstr>4. Case experession</vt:lpstr>
      <vt:lpstr>4. Case experession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pradgism - Functional programming -</dc:title>
  <dc:creator>Tuan Hai</dc:creator>
  <cp:lastModifiedBy>Tuan Hai</cp:lastModifiedBy>
  <cp:revision>9</cp:revision>
  <dcterms:created xsi:type="dcterms:W3CDTF">2022-03-08T13:37:57Z</dcterms:created>
  <dcterms:modified xsi:type="dcterms:W3CDTF">2022-03-13T02:43:14Z</dcterms:modified>
</cp:coreProperties>
</file>