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5" r:id="rId4"/>
    <p:sldId id="261" r:id="rId5"/>
    <p:sldId id="276" r:id="rId6"/>
    <p:sldId id="262" r:id="rId7"/>
    <p:sldId id="277" r:id="rId8"/>
    <p:sldId id="278" r:id="rId9"/>
    <p:sldId id="279" r:id="rId10"/>
    <p:sldId id="281" r:id="rId11"/>
    <p:sldId id="280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F7DCB-AB28-472D-B55D-56C4A29E2CB9}" type="datetimeFigureOut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EFC7E-807E-404B-B19B-C70C0BDA89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13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3BE0-5818-4C56-80B2-C6B2A3D08DB0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D591-16C9-4FB3-AC7C-435DD74766DA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5C81-7FFE-44CC-A642-14856BEFA6E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674F-341C-4A8C-8EAC-E1275DAF2A8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604F-66A7-4CAB-B3A0-1CD24D01F08D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C59F-CA3F-4F5E-94E4-29F402E5AD41}" type="datetime1">
              <a:rPr lang="vi-VN" smtClean="0"/>
              <a:t>13/03/2022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F96E-039A-4BEB-9E03-2D99BE632D94}" type="datetime1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6CB7-00A7-4090-9B6F-4C0C693DC031}" type="datetime1">
              <a:rPr lang="vi-VN" smtClean="0"/>
              <a:t>13/03/2022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C997F-8460-4430-8703-3225973C9770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6DDB-6DFA-4DB5-8B1C-D8D6DD00C124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D65A-F946-4F8C-B546-6851D882F5BD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Recursion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3FF675-03F1-4BCC-9DA6-777CBB5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88C5E-FBC0-4E65-B84B-D831FC4D2934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E416CE-8516-4F91-A726-52E7BE26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repeat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repeat' :: a -&gt; [a]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repeat' x = x:repeat' x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10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BDC72FD-ABB1-4E1E-BB37-A965EDCDC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871" y="1690688"/>
            <a:ext cx="223132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B3AD64-1900-4858-985C-3E4152AE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Homeworks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FACA70-BBCA-4E24-942F-8FED98A3A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Redefinding these functions:</a:t>
                </a:r>
              </a:p>
              <a:p>
                <a:pPr>
                  <a:buFontTx/>
                  <a:buChar char="-"/>
                </a:pPr>
                <a:r>
                  <a:rPr lang="en-US"/>
                  <a:t>Zip: </a:t>
                </a:r>
                <a:endParaRPr lang="vi-VN"/>
              </a:p>
              <a:p>
                <a:pPr marL="0" indent="0">
                  <a:buNone/>
                </a:pPr>
                <a:r>
                  <a:rPr lang="vi-VN" b="0" i="0">
                    <a:solidFill>
                      <a:srgbClr val="111111"/>
                    </a:solidFill>
                    <a:effectLst/>
                    <a:latin typeface="Menlo"/>
                  </a:rPr>
                  <a:t>	</a:t>
                </a:r>
                <a14:m>
                  <m:oMath xmlns:m="http://schemas.openxmlformats.org/officeDocument/2006/math"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𝑧𝑖𝑝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 [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] [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vi-VN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] → [(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),(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Elem: 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𝑒𝑙𝑒𝑚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→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𝑒𝑙𝑒𝑚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→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- Sort: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𝑠𝑜𝑟𝑡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 → 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0FACA70-BBCA-4E24-942F-8FED98A3A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591C44-4DF2-4C65-9B90-5B9E0F8C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1D5D-634F-4B0B-B33F-2AFB8208ED73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3C0F77F-EEFE-43D2-8D6A-AF817E62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1. Definition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875" y="2084932"/>
            <a:ext cx="5103125" cy="52179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Boundary / Edge condition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2</a:t>
            </a:fld>
            <a:endParaRPr lang="vi-VN"/>
          </a:p>
        </p:txBody>
      </p:sp>
      <p:pic>
        <p:nvPicPr>
          <p:cNvPr id="6" name="Chỗ dành sẵn cho Nội dung 6">
            <a:extLst>
              <a:ext uri="{FF2B5EF4-FFF2-40B4-BE49-F238E27FC236}">
                <a16:creationId xmlns:a16="http://schemas.microsoft.com/office/drawing/2014/main" id="{6C535186-3382-4719-B988-F6F32426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6"/>
            <a:ext cx="5103125" cy="1768592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67E74251-CFD7-46B0-8B1C-4A704797FF91}"/>
              </a:ext>
            </a:extLst>
          </p:cNvPr>
          <p:cNvCxnSpPr>
            <a:stCxn id="3" idx="1"/>
          </p:cNvCxnSpPr>
          <p:nvPr/>
        </p:nvCxnSpPr>
        <p:spPr>
          <a:xfrm flipH="1">
            <a:off x="5941325" y="2345827"/>
            <a:ext cx="114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BD4DCD9E-793E-4FC6-A363-4898A9C6DD0E}"/>
              </a:ext>
            </a:extLst>
          </p:cNvPr>
          <p:cNvCxnSpPr>
            <a:cxnSpLocks/>
          </p:cNvCxnSpPr>
          <p:nvPr/>
        </p:nvCxnSpPr>
        <p:spPr>
          <a:xfrm flipH="1">
            <a:off x="3007625" y="1027906"/>
            <a:ext cx="4081250" cy="130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3DD13E83-0758-4D9E-A6D2-C085D8DFE6DC}"/>
              </a:ext>
            </a:extLst>
          </p:cNvPr>
          <p:cNvSpPr txBox="1">
            <a:spLocks/>
          </p:cNvSpPr>
          <p:nvPr/>
        </p:nvSpPr>
        <p:spPr>
          <a:xfrm>
            <a:off x="7088875" y="767011"/>
            <a:ext cx="5103125" cy="521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Idle state</a:t>
            </a:r>
            <a:endParaRPr lang="vi-VN">
              <a:latin typeface="Calibri (Thân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8C54F933-0562-41B7-9B8C-291569B6B2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88462"/>
                <a:ext cx="6941024" cy="5217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>
                    <a:latin typeface="Calibri (Thân)"/>
                  </a:rPr>
                  <a:t>If boundary / edge condition is not defined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>
                    <a:latin typeface="Calibri (Thân)"/>
                  </a:rPr>
                  <a:t> Stackoverflow</a:t>
                </a:r>
                <a:endParaRPr lang="vi-VN">
                  <a:latin typeface="Calibri (Thân)"/>
                </a:endParaRPr>
              </a:p>
            </p:txBody>
          </p:sp>
        </mc:Choice>
        <mc:Fallback>
          <p:sp>
            <p:nvSpPr>
              <p:cNvPr id="12" name="Chỗ dành sẵn cho Nội dung 2">
                <a:extLst>
                  <a:ext uri="{FF2B5EF4-FFF2-40B4-BE49-F238E27FC236}">
                    <a16:creationId xmlns:a16="http://schemas.microsoft.com/office/drawing/2014/main" id="{8C54F933-0562-41B7-9B8C-291569B6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88462"/>
                <a:ext cx="6941024" cy="521790"/>
              </a:xfrm>
              <a:prstGeom prst="rect">
                <a:avLst/>
              </a:prstGeom>
              <a:blipFill>
                <a:blip r:embed="rId3"/>
                <a:stretch>
                  <a:fillRect l="-967" t="-2093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9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maximum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latin typeface="Calibri (Thân)"/>
              </a:rPr>
              <a:t>maximum' :: (Ord a) =&gt; [a] -&gt; a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maximum' [] = error "maximum of empty List"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maximum' [x] = x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maximum' (x:xs) 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    | x &gt; maxTail = x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    | otherwise = maxTail</a:t>
            </a:r>
          </a:p>
          <a:p>
            <a:pPr marL="0" indent="0">
              <a:buNone/>
            </a:pPr>
            <a:r>
              <a:rPr lang="pt-BR">
                <a:latin typeface="Calibri (Thân)"/>
              </a:rPr>
              <a:t>    where maxTail = maximum' xs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maximum function</a:t>
            </a:r>
          </a:p>
        </p:txBody>
      </p:sp>
      <p:pic>
        <p:nvPicPr>
          <p:cNvPr id="7" name="Chỗ dành sẵn cho Nội dung 6" descr="Ảnh có chứa đêm, tối, hình bóng, bầu trời đêm&#10;&#10;Mô tả được tạo tự động">
            <a:extLst>
              <a:ext uri="{FF2B5EF4-FFF2-40B4-BE49-F238E27FC236}">
                <a16:creationId xmlns:a16="http://schemas.microsoft.com/office/drawing/2014/main" id="{32D708E0-8009-4543-97EF-858B1923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82" y="1825625"/>
            <a:ext cx="4188635" cy="4351338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801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maximum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maximum' :: (Ord a) =&gt; [a] -&gt; a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maximum' [] = error "maximum of empty List"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maximum' [x] = x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maximum' (x:xs) = max x (maximum' xs)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13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replicate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replicate':: (Integral a) =&gt; a -&gt; b -&gt; [b]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replicate' k x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    | k &lt;= 0 = []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    | otherwise = [x] ++ replicate1 (k - 1) x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21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take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take':: (Integral a) =&gt; a -&gt; [b] -&gt; [b]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take' k _ 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        | k &lt;= 0 = []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take' _ [] = []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take' k (x:xs) = x : take' (k -1) xs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835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reverse function</a:t>
            </a:r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32D708E0-8009-4543-97EF-858B1923E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1682" y="2188108"/>
            <a:ext cx="4188635" cy="3626372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099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F24D34-142D-4B5F-BDB8-23AA726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Calibri Light (Đầu đề)"/>
              </a:rPr>
              <a:t>2. Example: take function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E18A0A-5814-4441-B767-76EC7FF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alibri (Thân)"/>
              </a:rPr>
              <a:t>reserve' :: [a] -&gt; [a]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reserve' [] = []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reserve' (x:xs) = (reserve' xs) ++ [x]</a:t>
            </a:r>
            <a:endParaRPr lang="vi-VN">
              <a:latin typeface="Calibri (Thân)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F015B2D-94BE-447E-8425-92498E99A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06E6-06B7-449C-BD82-BA53C126B60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5B6600-2EAF-41B5-93C1-2B80D4FB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099273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418</Words>
  <Application>Microsoft Office PowerPoint</Application>
  <PresentationFormat>Màn hình rộng</PresentationFormat>
  <Paragraphs>70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Menlo</vt:lpstr>
      <vt:lpstr>Times New Roman</vt:lpstr>
      <vt:lpstr>Chủ đề Office</vt:lpstr>
      <vt:lpstr>Programming pradgism - Functional programming -</vt:lpstr>
      <vt:lpstr>1. Definition</vt:lpstr>
      <vt:lpstr>2. Example: maximum function</vt:lpstr>
      <vt:lpstr>2. Example: maximum function</vt:lpstr>
      <vt:lpstr>2. Example: maximum function</vt:lpstr>
      <vt:lpstr>2. Example: replicate function</vt:lpstr>
      <vt:lpstr>2. Example: take function</vt:lpstr>
      <vt:lpstr>2. Example: reverse function</vt:lpstr>
      <vt:lpstr>2. Example: take function</vt:lpstr>
      <vt:lpstr>2. Example: repeat function</vt:lpstr>
      <vt:lpstr>3. Homeworks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11</cp:revision>
  <dcterms:created xsi:type="dcterms:W3CDTF">2022-03-08T13:37:57Z</dcterms:created>
  <dcterms:modified xsi:type="dcterms:W3CDTF">2022-03-13T08:00:11Z</dcterms:modified>
</cp:coreProperties>
</file>