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76" r:id="rId4"/>
    <p:sldId id="282" r:id="rId5"/>
    <p:sldId id="262" r:id="rId6"/>
    <p:sldId id="277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13/03/2022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13/03/2022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Curry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zipWith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zipWith is a function that combines two list by function f :: a -&gt; b -&gt; c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zipWith' :: (a -&gt; b -&gt; c) -&gt; [a] -&gt; [b] -&gt; [c]</a:t>
            </a:r>
          </a:p>
          <a:p>
            <a:pPr marL="0" indent="0">
              <a:buNone/>
            </a:pPr>
            <a:r>
              <a:rPr lang="en-US"/>
              <a:t>zipWith' _ [] _ = []</a:t>
            </a:r>
          </a:p>
          <a:p>
            <a:pPr marL="0" indent="0">
              <a:buNone/>
            </a:pPr>
            <a:r>
              <a:rPr lang="en-US"/>
              <a:t>zipWith' _ _ [] = []</a:t>
            </a:r>
          </a:p>
          <a:p>
            <a:pPr marL="0" indent="0">
              <a:buNone/>
            </a:pPr>
            <a:r>
              <a:rPr lang="en-US"/>
              <a:t>zipWith' f (x:xs) (y:ys) = f x y : zipWith' f xs ys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110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map, filter &amp; reduce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380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Take a look on Javascipt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18F9889-FC60-4452-BD99-BE7CDF50580A}"/>
                  </a:ext>
                </a:extLst>
              </p:cNvPr>
              <p:cNvSpPr txBox="1"/>
              <p:nvPr/>
            </p:nvSpPr>
            <p:spPr>
              <a:xfrm>
                <a:off x="7935605" y="2579427"/>
                <a:ext cx="409319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>
                    <a:latin typeface="Calibri (Thân)"/>
                  </a:rPr>
                  <a:t>[1,2,3,4].reduce((x, y) =&gt; { </a:t>
                </a:r>
              </a:p>
              <a:p>
                <a:r>
                  <a:rPr lang="vi-VN" sz="2400">
                    <a:latin typeface="Calibri (Thân)"/>
                  </a:rPr>
                  <a:t>	return x + y</a:t>
                </a:r>
              </a:p>
              <a:p>
                <a:r>
                  <a:rPr lang="vi-VN" sz="2400">
                    <a:latin typeface="Calibri (Thân)"/>
                  </a:rPr>
                  <a:t>}, 0)</a:t>
                </a:r>
              </a:p>
              <a:p>
                <a:endParaRPr lang="vi-VN" sz="2400">
                  <a:latin typeface="Calibri (Thân)"/>
                </a:endParaRPr>
              </a:p>
              <a:p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2400">
                    <a:latin typeface="Calibri (Thân)"/>
                  </a:rPr>
                  <a:t> 10</a:t>
                </a:r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A18F9889-FC60-4452-BD99-BE7CDF505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05" y="2579427"/>
                <a:ext cx="4093190" cy="1938992"/>
              </a:xfrm>
              <a:prstGeom prst="rect">
                <a:avLst/>
              </a:prstGeom>
              <a:blipFill>
                <a:blip r:embed="rId2"/>
                <a:stretch>
                  <a:fillRect l="-2385" t="-2516" b="-62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D492AD86-B5A1-49F1-BFD4-A109C31C8E0A}"/>
                  </a:ext>
                </a:extLst>
              </p:cNvPr>
              <p:cNvSpPr txBox="1"/>
              <p:nvPr/>
            </p:nvSpPr>
            <p:spPr>
              <a:xfrm>
                <a:off x="838200" y="2579427"/>
                <a:ext cx="3338015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>
                    <a:latin typeface="Calibri (Thân)"/>
                  </a:rPr>
                  <a:t>[1, 2, 3, 4].map((x) =&gt; { </a:t>
                </a:r>
              </a:p>
              <a:p>
                <a:r>
                  <a:rPr lang="vi-VN" sz="2400">
                    <a:latin typeface="Calibri (Thân)"/>
                  </a:rPr>
                  <a:t>	return x + 1</a:t>
                </a:r>
              </a:p>
              <a:p>
                <a:r>
                  <a:rPr lang="vi-VN" sz="2400">
                    <a:latin typeface="Calibri (Thân)"/>
                  </a:rPr>
                  <a:t>})</a:t>
                </a:r>
              </a:p>
              <a:p>
                <a:endParaRPr lang="vi-VN" sz="2400">
                  <a:latin typeface="Calibri (Thân)"/>
                </a:endParaRPr>
              </a:p>
              <a:p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2400">
                    <a:latin typeface="Calibri (Thân)"/>
                  </a:rPr>
                  <a:t> [2, 3, 4, 5]</a:t>
                </a:r>
              </a:p>
            </p:txBody>
          </p:sp>
        </mc:Choice>
        <mc:Fallback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D492AD86-B5A1-49F1-BFD4-A109C31C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9427"/>
                <a:ext cx="3338015" cy="1938992"/>
              </a:xfrm>
              <a:prstGeom prst="rect">
                <a:avLst/>
              </a:prstGeom>
              <a:blipFill>
                <a:blip r:embed="rId3"/>
                <a:stretch>
                  <a:fillRect l="-2925" t="-2516" b="-62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C0C53AAE-D730-41C1-B388-83E692B2932C}"/>
                  </a:ext>
                </a:extLst>
              </p:cNvPr>
              <p:cNvSpPr txBox="1"/>
              <p:nvPr/>
            </p:nvSpPr>
            <p:spPr>
              <a:xfrm>
                <a:off x="4525654" y="2579427"/>
                <a:ext cx="31406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>
                    <a:latin typeface="Calibri (Thân)"/>
                  </a:rPr>
                  <a:t>[1,2,3,4].filter((x) =&gt; { </a:t>
                </a:r>
              </a:p>
              <a:p>
                <a:r>
                  <a:rPr lang="vi-VN" sz="2400">
                    <a:latin typeface="Calibri (Thân)"/>
                  </a:rPr>
                  <a:t>	return (x &gt; 2)</a:t>
                </a:r>
              </a:p>
              <a:p>
                <a:r>
                  <a:rPr lang="vi-VN" sz="2400">
                    <a:latin typeface="Calibri (Thân)"/>
                  </a:rPr>
                  <a:t>})</a:t>
                </a:r>
              </a:p>
              <a:p>
                <a:endParaRPr lang="vi-VN" sz="2400">
                  <a:latin typeface="Calibri (Thân)"/>
                </a:endParaRPr>
              </a:p>
              <a:p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2400">
                    <a:latin typeface="Calibri (Thân)"/>
                  </a:rPr>
                  <a:t> [3, 4]</a:t>
                </a:r>
              </a:p>
            </p:txBody>
          </p:sp>
        </mc:Choice>
        <mc:Fallback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C0C53AAE-D730-41C1-B388-83E692B29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54" y="2579427"/>
                <a:ext cx="3140691" cy="1938992"/>
              </a:xfrm>
              <a:prstGeom prst="rect">
                <a:avLst/>
              </a:prstGeom>
              <a:blipFill>
                <a:blip r:embed="rId4"/>
                <a:stretch>
                  <a:fillRect l="-2907" t="-2516" b="-62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D9D93212-8AFA-464D-8830-4CB2DB60D930}"/>
              </a:ext>
            </a:extLst>
          </p:cNvPr>
          <p:cNvCxnSpPr/>
          <p:nvPr/>
        </p:nvCxnSpPr>
        <p:spPr>
          <a:xfrm>
            <a:off x="4176215" y="2674961"/>
            <a:ext cx="0" cy="166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7A8D7F48-A73C-4EC7-9CD9-20C6AA5671DE}"/>
              </a:ext>
            </a:extLst>
          </p:cNvPr>
          <p:cNvCxnSpPr/>
          <p:nvPr/>
        </p:nvCxnSpPr>
        <p:spPr>
          <a:xfrm>
            <a:off x="7600381" y="2672686"/>
            <a:ext cx="0" cy="166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507A056-51BE-41E3-BE74-C32378AB47D2}"/>
              </a:ext>
            </a:extLst>
          </p:cNvPr>
          <p:cNvSpPr txBox="1"/>
          <p:nvPr/>
        </p:nvSpPr>
        <p:spPr>
          <a:xfrm>
            <a:off x="2166013" y="4518419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map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18F994A-B8F9-4FD6-9179-9598D269AF73}"/>
              </a:ext>
            </a:extLst>
          </p:cNvPr>
          <p:cNvSpPr txBox="1"/>
          <p:nvPr/>
        </p:nvSpPr>
        <p:spPr>
          <a:xfrm>
            <a:off x="5754805" y="4518419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filter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3A26810-0006-4218-8B70-1C853222CC7D}"/>
              </a:ext>
            </a:extLst>
          </p:cNvPr>
          <p:cNvSpPr txBox="1"/>
          <p:nvPr/>
        </p:nvSpPr>
        <p:spPr>
          <a:xfrm>
            <a:off x="9542628" y="4518419"/>
            <a:ext cx="87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03388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map, filter &amp; reduce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6199176-E4CF-4958-9F11-7EA955ACF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484427" cy="25280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((x) =&gt; { 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	return x + 1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}</a:t>
                </a: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incre x = x + 1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6199176-E4CF-4958-9F11-7EA955ACF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484427" cy="2528011"/>
              </a:xfrm>
              <a:blipFill>
                <a:blip r:embed="rId2"/>
                <a:stretch>
                  <a:fillRect l="-2857" t="-3855" b="-65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12</a:t>
            </a:fld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253B0A2-3600-480F-AAE1-19A2CD529823}"/>
              </a:ext>
            </a:extLst>
          </p:cNvPr>
          <p:cNvSpPr txBox="1"/>
          <p:nvPr/>
        </p:nvSpPr>
        <p:spPr>
          <a:xfrm>
            <a:off x="5540991" y="2358760"/>
            <a:ext cx="178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latin typeface="Calibri (Thân)"/>
              </a:rPr>
              <a:t>Callback</a:t>
            </a: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E0D51465-BC91-427B-BD4C-4843B4352334}"/>
              </a:ext>
            </a:extLst>
          </p:cNvPr>
          <p:cNvCxnSpPr/>
          <p:nvPr/>
        </p:nvCxnSpPr>
        <p:spPr>
          <a:xfrm flipH="1">
            <a:off x="3807725" y="2620370"/>
            <a:ext cx="1514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77B15F4-07B4-4860-904C-C6F89517057A}"/>
              </a:ext>
            </a:extLst>
          </p:cNvPr>
          <p:cNvSpPr txBox="1"/>
          <p:nvPr/>
        </p:nvSpPr>
        <p:spPr>
          <a:xfrm>
            <a:off x="6434919" y="2881980"/>
            <a:ext cx="337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is just function without name, or anonymous function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47F0CD8-7EEE-4383-A835-0CCC78790190}"/>
              </a:ext>
            </a:extLst>
          </p:cNvPr>
          <p:cNvSpPr txBox="1"/>
          <p:nvPr/>
        </p:nvSpPr>
        <p:spPr>
          <a:xfrm>
            <a:off x="5563737" y="3866865"/>
            <a:ext cx="337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Named function (incre)</a:t>
            </a:r>
          </a:p>
        </p:txBody>
      </p: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21D8993D-4D9C-4F9D-89FA-784AB1533D52}"/>
              </a:ext>
            </a:extLst>
          </p:cNvPr>
          <p:cNvCxnSpPr>
            <a:cxnSpLocks/>
          </p:cNvCxnSpPr>
          <p:nvPr/>
        </p:nvCxnSpPr>
        <p:spPr>
          <a:xfrm flipH="1">
            <a:off x="3807725" y="4053805"/>
            <a:ext cx="1624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map, filter &amp; reduce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13</a:t>
            </a:fld>
            <a:endParaRPr lang="vi-VN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AF6C6FD3-C247-4796-9467-A1444F9B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37" y="1690688"/>
            <a:ext cx="3251392" cy="3181563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A31F568F-8062-4B4F-B542-AE159900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3" y="1690688"/>
            <a:ext cx="3251392" cy="3181563"/>
          </a:xfrm>
          <a:prstGeom prst="rect">
            <a:avLst/>
          </a:prstGeom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C469B2B4-8920-4846-9075-C63C6F009C0A}"/>
              </a:ext>
            </a:extLst>
          </p:cNvPr>
          <p:cNvSpPr txBox="1"/>
          <p:nvPr/>
        </p:nvSpPr>
        <p:spPr>
          <a:xfrm>
            <a:off x="2316138" y="4982646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map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5C95E54D-D2DC-4040-8A99-32F562D540B7}"/>
              </a:ext>
            </a:extLst>
          </p:cNvPr>
          <p:cNvSpPr txBox="1"/>
          <p:nvPr/>
        </p:nvSpPr>
        <p:spPr>
          <a:xfrm>
            <a:off x="6232477" y="4984702"/>
            <a:ext cx="6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Calibri (Thân)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63117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map, filter &amp; reduce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84427" cy="344241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[1, 2, 3, 4].map((x) =&gt; {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return x + 1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})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 b="1">
                <a:latin typeface="Calibri (Thân)"/>
              </a:rPr>
              <a:t>Javascript</a:t>
            </a:r>
            <a:r>
              <a:rPr lang="vi-VN">
                <a:latin typeface="Calibri (Thân)"/>
              </a:rPr>
              <a:t>: event-oriented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14</a:t>
            </a:fld>
            <a:endParaRPr lang="vi-VN"/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B0039C43-6B41-4ECE-91ED-83EFB6216F22}"/>
              </a:ext>
            </a:extLst>
          </p:cNvPr>
          <p:cNvSpPr txBox="1">
            <a:spLocks/>
          </p:cNvSpPr>
          <p:nvPr/>
        </p:nvSpPr>
        <p:spPr>
          <a:xfrm>
            <a:off x="5322627" y="1825624"/>
            <a:ext cx="4484427" cy="3551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incre x = x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array = [1, 2, 3, 4]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map incre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(or map (incre, array))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vi-VN">
              <a:latin typeface="Calibri (Thân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vi-VN" b="1">
                <a:latin typeface="Calibri (Thân)"/>
              </a:rPr>
              <a:t>Haskell</a:t>
            </a:r>
            <a:r>
              <a:rPr lang="vi-VN">
                <a:latin typeface="Calibri (Thân)"/>
              </a:rPr>
              <a:t>: pure functional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F567D8CB-7F19-4F33-9C6C-2121D8C8FF11}"/>
              </a:ext>
            </a:extLst>
          </p:cNvPr>
          <p:cNvCxnSpPr>
            <a:cxnSpLocks/>
          </p:cNvCxnSpPr>
          <p:nvPr/>
        </p:nvCxnSpPr>
        <p:spPr>
          <a:xfrm>
            <a:off x="5049672" y="1845860"/>
            <a:ext cx="0" cy="286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2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map, filter &amp; reduce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84427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[1,2,3,4].filter((x) =&gt; {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return (x &gt; 2)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})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 b="1">
                <a:latin typeface="Calibri (Thân)"/>
              </a:rPr>
              <a:t>Javascript</a:t>
            </a:r>
            <a:r>
              <a:rPr lang="vi-VN">
                <a:latin typeface="Calibri (Thân)"/>
              </a:rPr>
              <a:t>: event-oriented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15</a:t>
            </a:fld>
            <a:endParaRPr lang="vi-VN"/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B0039C43-6B41-4ECE-91ED-83EFB6216F22}"/>
              </a:ext>
            </a:extLst>
          </p:cNvPr>
          <p:cNvSpPr txBox="1">
            <a:spLocks/>
          </p:cNvSpPr>
          <p:nvPr/>
        </p:nvSpPr>
        <p:spPr>
          <a:xfrm>
            <a:off x="5322627" y="1825624"/>
            <a:ext cx="50292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greaterThan2 x =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	| x &gt; 2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	| otherwise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array = [1, 2, 3, 4]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filter greaterThan2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(or filter (greaterThan2, array))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vi-VN">
              <a:latin typeface="Calibri (Thân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vi-VN" b="1">
                <a:latin typeface="Calibri (Thân)"/>
              </a:rPr>
              <a:t>Haskell</a:t>
            </a:r>
            <a:r>
              <a:rPr lang="vi-VN">
                <a:latin typeface="Calibri (Thân)"/>
              </a:rPr>
              <a:t>: pure functional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F567D8CB-7F19-4F33-9C6C-2121D8C8FF11}"/>
              </a:ext>
            </a:extLst>
          </p:cNvPr>
          <p:cNvCxnSpPr>
            <a:cxnSpLocks/>
          </p:cNvCxnSpPr>
          <p:nvPr/>
        </p:nvCxnSpPr>
        <p:spPr>
          <a:xfrm>
            <a:off x="5049672" y="1845860"/>
            <a:ext cx="0" cy="286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3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map, filter &amp; reduce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84427" cy="4530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latin typeface="Calibri (Thân)"/>
              </a:rPr>
              <a:t>[1,2,3,4].reduce((x, y) =&gt; { </a:t>
            </a:r>
          </a:p>
          <a:p>
            <a:pPr marL="0" indent="0">
              <a:buNone/>
            </a:pPr>
            <a:r>
              <a:rPr lang="es-ES">
                <a:latin typeface="Calibri (Thân)"/>
              </a:rPr>
              <a:t>	return x + y</a:t>
            </a:r>
          </a:p>
          <a:p>
            <a:pPr marL="0" indent="0">
              <a:buNone/>
            </a:pPr>
            <a:r>
              <a:rPr lang="es-ES">
                <a:latin typeface="Calibri (Thân)"/>
              </a:rPr>
              <a:t>}, 0)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 b="1">
                <a:latin typeface="Calibri (Thân)"/>
              </a:rPr>
              <a:t>Javascript</a:t>
            </a:r>
            <a:r>
              <a:rPr lang="vi-VN">
                <a:latin typeface="Calibri (Thân)"/>
              </a:rPr>
              <a:t>: event-oriented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16</a:t>
            </a:fld>
            <a:endParaRPr lang="vi-VN"/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B0039C43-6B41-4ECE-91ED-83EFB6216F22}"/>
              </a:ext>
            </a:extLst>
          </p:cNvPr>
          <p:cNvSpPr txBox="1">
            <a:spLocks/>
          </p:cNvSpPr>
          <p:nvPr/>
        </p:nvSpPr>
        <p:spPr>
          <a:xfrm>
            <a:off x="5322627" y="1825624"/>
            <a:ext cx="50292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add x y = x +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array = [1, 2, 3, 4]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foldl add 0 array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(or foldl (add, 0, array))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alibri (Thân)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alibri (Thân)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vi-VN">
              <a:latin typeface="Calibri (Thân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vi-VN" b="1">
                <a:latin typeface="Calibri (Thân)"/>
              </a:rPr>
              <a:t>Haskell</a:t>
            </a:r>
            <a:r>
              <a:rPr lang="vi-VN">
                <a:latin typeface="Calibri (Thân)"/>
              </a:rPr>
              <a:t>: pure functional</a:t>
            </a:r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F567D8CB-7F19-4F33-9C6C-2121D8C8FF11}"/>
              </a:ext>
            </a:extLst>
          </p:cNvPr>
          <p:cNvCxnSpPr>
            <a:cxnSpLocks/>
          </p:cNvCxnSpPr>
          <p:nvPr/>
        </p:nvCxnSpPr>
        <p:spPr>
          <a:xfrm>
            <a:off x="5049672" y="1845860"/>
            <a:ext cx="0" cy="2862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43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BE59D7-38C6-4B4A-8C0C-6E084FE8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function: map, filter &amp; reduce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C4D6E3-6C83-4C46-A9F2-9E556738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Note that map, filter and reduce (fold) are the core of functional programming.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1FFF8E-14E6-4DA4-9E54-CA3A1B8E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6338F6C-5B2D-4466-A611-90DB07C1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900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3AE562-578A-44C6-ABA7-73BC7093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Homework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D50A7D-4605-4C6B-8729-AC07F42AE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a) Define quick sort function</a:t>
                </a:r>
              </a:p>
              <a:p>
                <a:pPr marL="0" indent="0">
                  <a:buNone/>
                </a:pPr>
                <a:r>
                  <a:rPr lang="en-US"/>
                  <a:t>quicksort :: (Ord a) =&gt; [a] -&gt; [a]</a:t>
                </a:r>
              </a:p>
              <a:p>
                <a:pPr marL="0" indent="0">
                  <a:buNone/>
                </a:pPr>
                <a:r>
                  <a:rPr lang="en-US"/>
                  <a:t>b)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𝑚𝑎𝑥𝑖𝑚𝑢𝑚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100000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3829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D50A7D-4605-4C6B-8729-AC07F42AE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D3F586-7E9F-48B1-8FDF-943795D1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04EA67A-AAD3-4DCA-8CFD-870ED996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Intro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Remember it? (C++)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void swapValue(int &amp;value1, int &amp;value2)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{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...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}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int main()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{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void(*pSwap) (int &amp;, int &amp;) = swapValue;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...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}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Curry function</a:t>
            </a:r>
          </a:p>
        </p:txBody>
      </p:sp>
      <p:pic>
        <p:nvPicPr>
          <p:cNvPr id="7" name="Chỗ dành sẵn cho Nội dung 6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4D9E9312-2296-4EBA-B39D-602923AB4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72400" cy="1360272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8A6B003-5FD6-41A0-9620-5BFF05AF300B}"/>
                  </a:ext>
                </a:extLst>
              </p:cNvPr>
              <p:cNvSpPr txBox="1"/>
              <p:nvPr/>
            </p:nvSpPr>
            <p:spPr>
              <a:xfrm>
                <a:off x="838200" y="3603009"/>
                <a:ext cx="100663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We visualize withdraw money’s procedure as:</a:t>
                </a:r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𝑃𝐼𝑁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𝑀𝑜𝑛𝑒𝑦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After we put ATM card:</a:t>
                </a:r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𝑃𝐼𝑁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𝑀𝑜𝑛𝑒𝑦</m:t>
                      </m:r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8A6B003-5FD6-41A0-9620-5BFF05AF3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03009"/>
                <a:ext cx="10066361" cy="2031325"/>
              </a:xfrm>
              <a:prstGeom prst="rect">
                <a:avLst/>
              </a:prstGeom>
              <a:blipFill>
                <a:blip r:embed="rId3"/>
                <a:stretch>
                  <a:fillRect l="-545" t="-1502" b="-210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13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Curry function</a:t>
            </a:r>
          </a:p>
        </p:txBody>
      </p:sp>
      <p:pic>
        <p:nvPicPr>
          <p:cNvPr id="7" name="Chỗ dành sẵn cho Nội dung 6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4D9E9312-2296-4EBA-B39D-602923AB4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72400" cy="1360272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8A6B003-5FD6-41A0-9620-5BFF05AF300B}"/>
                  </a:ext>
                </a:extLst>
              </p:cNvPr>
              <p:cNvSpPr txBox="1"/>
              <p:nvPr/>
            </p:nvSpPr>
            <p:spPr>
              <a:xfrm>
                <a:off x="838200" y="3603009"/>
                <a:ext cx="100663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After we enter PIN number:</a:t>
                </a:r>
              </a:p>
              <a:p>
                <a:endParaRPr 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𝑀𝑜𝑛𝑒𝑦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After we enter Amount number: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𝑀𝑜𝑛𝑒𝑦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8A6B003-5FD6-41A0-9620-5BFF05AF3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03009"/>
                <a:ext cx="10066361" cy="2031325"/>
              </a:xfrm>
              <a:prstGeom prst="rect">
                <a:avLst/>
              </a:prstGeom>
              <a:blipFill>
                <a:blip r:embed="rId3"/>
                <a:stretch>
                  <a:fillRect l="-545" t="-1502" b="-180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9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Curry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We received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latin typeface="Calibri (Thân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Calibri (Thân)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libri (Thân)"/>
                  </a:rPr>
                  <a:t>after putting each parameter into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>
                    <a:latin typeface="Calibri (Thân)"/>
                  </a:rPr>
                  <a:t>. That means: a function returns another function when it did not receive full parameters.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Instead of: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𝑃𝐼𝑁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𝐴𝑚𝑜𝑢𝑛𝑡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𝑀𝑜𝑛𝑒𝑦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We can write it as:</a:t>
                </a:r>
              </a:p>
              <a:p>
                <a:pPr marL="0" indent="0">
                  <a:buNone/>
                </a:pPr>
                <a:r>
                  <a:rPr lang="en-US" b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𝑀𝑜𝑛𝑒𝑦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Or: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𝐶𝑎𝑟𝑑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𝑃𝐼𝑁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𝑀𝑜𝑛𝑒𝑦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E18A0A-5814-4441-B767-76EC7FF6B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21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max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max :: (Ord a) =&gt; a -&gt; a -&gt; a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max :: x y 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| x &gt; y = x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| otherwise = y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What type of (max 4)?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835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Excercise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have: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multi :: (Num a) =&gt; a -&gt; a -&gt; a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multi x y = x * y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How to make function multi100 from multi ?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43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Higher order function is the function take another function as parameter.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Example: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applyTwice :: (a -&gt; a) -&gt; a -&gt; a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	applyTwice f x = f (f x)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836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2AD403-ADAE-4078-A5CC-DC0C27C4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Higher order function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6199176-E4CF-4958-9F11-7EA955AC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Remember that now a function can take another function as a parameter and also return a function as result.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AAB33B-C188-4BBC-AB48-F78337AC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9C1A347-61E6-4CEF-91D5-97CD534F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49222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851</Words>
  <Application>Microsoft Office PowerPoint</Application>
  <PresentationFormat>Màn hình rộng</PresentationFormat>
  <Paragraphs>187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Programming pradgism - Functional programming -</vt:lpstr>
      <vt:lpstr>Intro</vt:lpstr>
      <vt:lpstr>1. Curry function</vt:lpstr>
      <vt:lpstr>1. Curry function</vt:lpstr>
      <vt:lpstr>1. Curry function</vt:lpstr>
      <vt:lpstr>2. Example: max function</vt:lpstr>
      <vt:lpstr>2. Excercise</vt:lpstr>
      <vt:lpstr>3. Higher order function</vt:lpstr>
      <vt:lpstr>3. Higher order function</vt:lpstr>
      <vt:lpstr>3. Higher order function: zipWith</vt:lpstr>
      <vt:lpstr>3. Higher order function: map, filter &amp; reduce</vt:lpstr>
      <vt:lpstr>3. Higher order function: map, filter &amp; reduce</vt:lpstr>
      <vt:lpstr>3. Higher order function: map, filter &amp; reduce</vt:lpstr>
      <vt:lpstr>3. Higher order function: map, filter &amp; reduce</vt:lpstr>
      <vt:lpstr>3. Higher order function: map, filter &amp; reduce</vt:lpstr>
      <vt:lpstr>3. Higher order function: map, filter &amp; reduce</vt:lpstr>
      <vt:lpstr>3. Higher order function: map, filter &amp; reduce</vt:lpstr>
      <vt:lpstr>4.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12</cp:revision>
  <dcterms:created xsi:type="dcterms:W3CDTF">2022-03-08T13:37:57Z</dcterms:created>
  <dcterms:modified xsi:type="dcterms:W3CDTF">2022-03-13T09:28:37Z</dcterms:modified>
</cp:coreProperties>
</file>