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ink/ink100.xml" ContentType="application/inkml+xml"/>
  <Override PartName="/ppt/ink/ink101.xml" ContentType="application/inkml+xml"/>
  <Override PartName="/ppt/ink/ink102.xml" ContentType="application/inkml+xml"/>
  <Override PartName="/ppt/ink/ink103.xml" ContentType="application/inkml+xml"/>
  <Override PartName="/ppt/ink/ink104.xml" ContentType="application/inkml+xml"/>
  <Override PartName="/ppt/ink/ink105.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63" r:id="rId3"/>
    <p:sldId id="265" r:id="rId4"/>
    <p:sldId id="277" r:id="rId5"/>
    <p:sldId id="278" r:id="rId6"/>
    <p:sldId id="279" r:id="rId7"/>
    <p:sldId id="280" r:id="rId8"/>
    <p:sldId id="281" r:id="rId9"/>
    <p:sldId id="282" r:id="rId10"/>
    <p:sldId id="276" r:id="rId11"/>
    <p:sldId id="266" r:id="rId12"/>
  </p:sldIdLst>
  <p:sldSz cx="12192000" cy="6858000"/>
  <p:notesSz cx="6858000" cy="9144000"/>
  <p:defaultTex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3" autoAdjust="0"/>
    <p:restoredTop sz="94660"/>
  </p:normalViewPr>
  <p:slideViewPr>
    <p:cSldViewPr snapToGrid="0">
      <p:cViewPr varScale="1">
        <p:scale>
          <a:sx n="72" d="100"/>
          <a:sy n="72" d="100"/>
        </p:scale>
        <p:origin x="642"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ink/ink1.xml><?xml version="1.0" encoding="utf-8"?>
<inkml:ink xmlns:inkml="http://www.w3.org/2003/InkML">
  <inkml:definitions>
    <inkml:context xml:id="ctx0">
      <inkml:inkSource xml:id="inkSrc0">
        <inkml:traceFormat>
          <inkml:channel name="X" type="integer" max="1360" units="cm"/>
          <inkml:channel name="Y" type="integer" max="768" units="cm"/>
          <inkml:channel name="T" type="integer" max="2.14748E9" units="dev"/>
        </inkml:traceFormat>
        <inkml:channelProperties>
          <inkml:channelProperty channel="X" name="resolution" value="33.49754" units="1/cm"/>
          <inkml:channelProperty channel="Y" name="resolution" value="33.53712" units="1/cm"/>
          <inkml:channelProperty channel="T" name="resolution" value="1" units="1/dev"/>
        </inkml:channelProperties>
      </inkml:inkSource>
      <inkml:timestamp xml:id="ts0" timeString="2021-11-08T06:20:47.162"/>
    </inkml:context>
    <inkml:brush xml:id="br0">
      <inkml:brushProperty name="width" value="0.05292" units="cm"/>
      <inkml:brushProperty name="height" value="0.05292" units="cm"/>
      <inkml:brushProperty name="color" value="#FF0000"/>
    </inkml:brush>
  </inkml:definitions>
  <inkml:trace contextRef="#ctx0" brushRef="#br0">7421 14593 0,'25'25'16,"0"0"47</inkml:trace>
  <inkml:trace contextRef="#ctx0" brushRef="#br0" timeOffset="87049.31">3038 5105 0,'25'0'125,"0"0"-109,0 0-1,0-25 1,0 1 31,-25-1-31,24 0-1,1 0-15,-25 0 16,0 0-16,0 0 15,0 0 1,0 0-16,0 0 31,0 1-31,0-1 16,0 0 0,0 0-16,0 0 15,0 0-15,0 0 16,-25 0-1,1 0 1,-1 0 0,-25 0 15,25 25-15,0-24-16,-25 24 15,25 0-15,0 0 16,1 0-1,-26 0-15,25 0 16,-25 0-16,25 0 16,0 0-1,0 24-15,0 1 16,1-25 0,-26 25-1,25-25-15,25 25 16,-25 0-1,25 0-15,0 25 16,0-25 0,0 25-1,0-26 1,0 1 0,0 0-16,0 0 15,0 0-15,0 25 16,0-25-16,25 0 15,25 24-15,-25-24 16,-1 25 0,1-50-16,0 25 15,25 0-15,0-25 16,0 0-16,-25 0 16,-1 0-16,26 0 15,-25 0-15,0 0 16,0 0-16,25 0 15,-50-25 32,0 0-31,0 0 0,0 0-1</inkml:trace>
  <inkml:trace contextRef="#ctx0" brushRef="#br0" timeOffset="87982">2864 5205 0,'-25'25'63,"25"25"-48,25-25-15,-25-1 16,0 1-16,25 25 16,-25-25-1,25 25-15,-25 0 16,0-25-16,0 24 15,24 1-15,-24 25 16,0-25-16,0-1 16,0-24-16,0 0 15,0 25-15,0-25 16,0 0 15,0 0 157,0 0-173,0 25-15,0-1 16,0 26-16,-74-25 0,24 74 16,25-49-16,-25 25 15,0-1 1,26-24-16,24-25 15,-50 49-15,0 1 16,25-50-16,0 0 16,25-26-16,-25-24 78,25-24-47,0-1-15,25 25-16</inkml:trace>
  <inkml:trace contextRef="#ctx0" brushRef="#br0" timeOffset="88652.71">3013 6151 0,'0'25'47,"25"25"-32,0 0-15,-25 0 16,50 24-16,0-24 15,-26 25-15,51 24 16,-75-74-16,0 0 16,25 0-16,-25 0 15,25 0 1,-25 0 0,0 0-1,0 0 1,25-1-1,-25-73 64,-50-1-79</inkml:trace>
  <inkml:trace contextRef="#ctx0" brushRef="#br0" timeOffset="89440.38">2490 5927 0,'25'0'47,"0"0"-32,25 0-15,-25 0 16,25 0 0,-1 0-16,1 0 15,50 0-15,-50 0 16,49 0-16,1 0 15,-75 0-15,24 0 16,1 0-16,0 0 16,-25 0-16,0 0 15,0-25-15</inkml:trace>
  <inkml:trace contextRef="#ctx0" brushRef="#br0" timeOffset="91153.37">3885 4856 0,'50'-25'46,"24"-49"-46,-49 49 0,25 0 16,25 0-16,-1 0 16,51-25-16,-1 25 15,26-49 1,-1 24-16,1 25 16,-26 0-16,1 0 15,-51 25-15</inkml:trace>
  <inkml:trace contextRef="#ctx0" brushRef="#br0" timeOffset="92227.86">3959 4508 0,'0'49'47,"0"1"-32,0 0-15,0 0 16,0 0-16,0-25 15,0 0-15,0-1 16,0 1-16,0 0 16,0 0-1,25-25 173,0 0-173,50 0-15,-25 0 16,-25 0-16,49 0 16,26 0-1,-50 0-15,24 0 0,-24 0 16,0 0-16,-25 0 16</inkml:trace>
  <inkml:trace contextRef="#ctx0" brushRef="#br0" timeOffset="92914.4">5802 4109 0,'0'-25'15,"25"75"1,0 0-1,0 25-15,-25-26 0,0 26 16,25 25 0,-25-50-16,25 49 15,0-49-15,-1 25 16,-24-50-16,25 24 16,-25-24-16,50 50 15,-25-75-15,-25 25 16,0 0-16,-50-100 94</inkml:trace>
  <inkml:trace contextRef="#ctx0" brushRef="#br0" timeOffset="93424.7">5827 4134 0,'0'-25'63,"25"25"-47,50 0-16,-26 0 15,1 0-15,50 0 16,-25 0-16,24 0 15,-49 0-15,-25 0 16,0 0 0</inkml:trace>
  <inkml:trace contextRef="#ctx0" brushRef="#br0" timeOffset="93882.9">5927 4582 0,'25'0'47,"24"0"-32,26 0-15,0 0 16,-25 0-16,24 0 16,-49 0-16,0 0 15,25 0-15,-25 0 16</inkml:trace>
  <inkml:trace contextRef="#ctx0" brushRef="#br0" timeOffset="94362.18">6748 4109 0,'0'50'47,"0"0"-31,0-25-16,0 25 15,0-1-15,0 51 0,0-25 16,25-1-1,-25-49-15,0 50 16,50 0-16,-50-50 16,0 0-16,0 49 15,0-49-15,25 0 16,-25 25 0,25-50-16</inkml:trace>
  <inkml:trace contextRef="#ctx0" brushRef="#br0" timeOffset="94795.26">6773 4109 0,'50'0'47,"-25"0"-47,50 0 15,-50 0 1,24 0-1,-24 0-15,0 0 16,0 0 0</inkml:trace>
  <inkml:trace contextRef="#ctx0" brushRef="#br0" timeOffset="95220.86">6823 4682 0,'75'0'16,"-25"0"-16,-25 0 16,-1 0-16,1 0 0,0 0 15,0-25 1,0 25-16,0 0 16,0 0-1,0 0 1</inkml:trace>
  <inkml:trace contextRef="#ctx0" brushRef="#br0" timeOffset="95628.1">6873 5080 0,'25'0'31,"0"0"-31,0 0 0,0 0 16,24 0-16,1 0 15,-50-24-15,25 24 16,0 0-16,0 0 16,0-25-16,25 0 15,-26 25-15,26 0 16,0 0-1,-25 0-15,0 0 16,50 0-16,-51 0 0,1 0 16</inkml:trace>
  <inkml:trace contextRef="#ctx0" brushRef="#br0" timeOffset="99158.11">6101 12626 0,'-25'0'78,"50"0"-62,0-25-16,25 25 15,-1 0-15,1 0 16,0 0 0,0 0-16,0 0 15,0 0-15,24 0 16,-24 0-16,25 0 15,-25 0-15,49 0 16,-24 0-16,-25 0 16,24 0-16,1 0 15,0 0-15,-25 0 16,24 0 0,26 0-16,-50 0 0,24 0 15,51 0-15,-50 0 16,-26 0-16,26 0 15,0 0-15,-25 0 16,-1 0 0,26 0-16,0 0 15,0 0-15,-26 0 16,26 0-16,-25-25 16,0 25-16,24 0 15,1 0-15,25 0 16,-26 0-16,-24 0 15,25 0-15,-25 0 16,-25 0-16,74-25 16,-74 0-1,25 25-15,-25 0 16,0 0 0,0 0-1,0 0 1,-25-25-16,24 25 15,1 0 1</inkml:trace>
  <inkml:trace contextRef="#ctx0" brushRef="#br0" timeOffset="100616.67">6250 12925 0,'0'74'62,"0"-49"-46,0 25-16,0 0 16,0 0-16,0 49 15,-25 1-15,1 49 0,-1-49 16,0-1 0,0 1-16,0 0 15,25-26-15,-25 26 16,0-25-16,25-26 15,0 26-15,0-25 16,0 0 0,0-25-16,0 24 15,0-24-15,0 0 16,0 25 0,25-25-16,-25 0 0,25-25 93,0 0-77,0 0 0,74 0-16,-74 0 15,50 0-15,0 0 16,-25 0-16,-1 0 15,26 0-15,50 0 16,49 0 0,0 0-16,0 0 0,1 0 15,24 0-15,-25 0 16,26 0-16,-76 0 16,1 0-16,24 0 15,-74 0 1,-1 0-16,1 0 15,-25 0-15,25 0 16,-26 0-16,1 0 16,-25 0-16,50 0 15,-50 0-15,0 0 16,0 0-16,24 0 16,1 0-16,0 0 15,-25 0-15,50 0 16,-51 0-16,51 0 15,-25 0-15,0 0 16,49 0-16,1 0 16,0 0-16,-26 0 15,1 25 1,0-25-16,-50 0 78,-25-25-62,0-25-16,0-25 15</inkml:trace>
  <inkml:trace contextRef="#ctx0" brushRef="#br0" timeOffset="101875.08">9338 12427 0,'0'-25'47,"50"25"-31,0 0-16,0 0 15,24 0 1,1 0-16,0 0 15,-25 0-15,24 0 16,-24 0-16,-25 0 16,25 0 62,-50 25-63,25 49-15,-25-49 16,25 25-16,-25 0 16,0 49-16,0-24 15,0 0 1,0 24-16,0-24 16,0-25-16,24 74 15,-24-74-15,0 25 16,50 49-16,-50-49 15,0 25-15,25-26 16,0-49-16,-25 75 16,0 0-16,0-51 15,0 1-15,0 0 16,0 25-16,25-1 16,-25-24-16,0 25 15,0-25-15,0-1 16,0 1-1,25 0-15,-25-25 16,0 0 0,25 0-16,-100-25 125,0 0-110,-24-25-15</inkml:trace>
  <inkml:trace contextRef="#ctx0" brushRef="#br0" timeOffset="102532.86">6873 13423 0,'-25'0'16,"25"24"-1,0 1 1,0 50-16,0 0 16,0-25-16,0-1 15,0 1-15,0-25 16,0 0-16,0 0 16,25 25-16,-25-25 15,25-25 1,-25 25-16</inkml:trace>
  <inkml:trace contextRef="#ctx0" brushRef="#br0" timeOffset="102964.22">6599 13323 0,'50'0'31,"-25"0"-16,49 0-15,-49 0 16,25 0-16,25 0 16,0 0-16,-26 0 15,-24 0-15,0 0 16,0 0-16</inkml:trace>
  <inkml:trace contextRef="#ctx0" brushRef="#br0" timeOffset="103400.97">7371 13273 0,'25'0'31,"0"25"-15,0 25-16,0 0 16,-25-1-1,24 26-15,-24-25 16,0 0-16,25-25 16,-25 0-1</inkml:trace>
  <inkml:trace contextRef="#ctx0" brushRef="#br0" timeOffset="103704.73">7371 13049 0</inkml:trace>
  <inkml:trace contextRef="#ctx0" brushRef="#br0" timeOffset="104486.73">8392 13223 0,'0'25'31,"-25"0"-15,25 0-16,-50 25 16,0 0-16,1-25 15,-1-1-15,25 26 16,0-25-16,0-25 16,0 25-16,0 0 15,-24 0 1,49 0-1,0 0 17,0 0-17,0 0 17,0-1-17,0 1-15,74-25 16,-49 0-1,25 25-15,-25-25 16,25 0-16,-1 25 16,1 0-16,25-25 15,-50 25-15,0-25 16,25 25-16,-50-50 109</inkml:trace>
  <inkml:trace contextRef="#ctx0" brushRef="#br0" timeOffset="105025.42">7844 13223 0,'0'25'31,"0"0"-31,0 0 16,0 25-16,0 0 16,0-1-16,0 26 15,0 0-15,0-25 16,0 0-16,0 24 16,0-24-1,0 0-15,0 0 0,0-25 16</inkml:trace>
  <inkml:trace contextRef="#ctx0" brushRef="#br0" timeOffset="105556.9">8790 13373 0,'0'25'16,"0"0"-16,0 24 0,0 1 15,0 0-15,0 25 16,0-50-16,0 0 15,0-1 1,25 1-16,-25 25 16,25 0 15,-25-25 0</inkml:trace>
  <inkml:trace contextRef="#ctx0" brushRef="#br0" timeOffset="105999.29">8691 13124 0,'25'0'16</inkml:trace>
  <inkml:trace contextRef="#ctx0" brushRef="#br0" timeOffset="106857.31">10484 13099 0,'0'-25'47,"50"-25"-15,-1 0-32,51-74 15,24 49-15,-24-24 0,-75 74 16,99-50-16,-24 25 15,49-25 1,1 1-16,-1 24 16,1-50-16,-26 75 15,26-24-15,-51 24 16,51 25-16,-76 0 16,1 0-16,-50 0 15,0 0-15,0 0 16</inkml:trace>
  <inkml:trace contextRef="#ctx0" brushRef="#br0" timeOffset="107876.93">10608 12476 0,'0'25'47,"0"0"-31,0 0-16,-25 25 16,25-25-16,0 74 15,0-49 1,-49 0-16,49 0 15,-25 0-15,25-26 16,0 51-16,-25-50 16,75-25 140</inkml:trace>
  <inkml:trace contextRef="#ctx0" brushRef="#br0" timeOffset="109295.02">10658 13174 0,'50'0'31,"0"0"-15,24 0-16,51 74 15,-26-49-15,-24 0 16,-25-25-16,0 0 16,-25 0-16,24 0 15,26 25-15,-50-25 32</inkml:trace>
  <inkml:trace contextRef="#ctx0" brushRef="#br0" timeOffset="110170.83">13098 11555 0,'0'75'63,"0"-1"-63,0-49 15,0 100-15,0-100 16,0 49-16,0-49 16,25 50-16,25 0 15,-50-26-15,25-24 16,-25 0-16,25 25 16,0-25-16,-25-75 140</inkml:trace>
  <inkml:trace contextRef="#ctx0" brushRef="#br0" timeOffset="110911.73">13074 11605 0,'0'-25'47,"24"25"-32,51 0 1,-50 0-16,25 0 15,49 0-15,-74 0 16,0 0-16,0 0 47,-25 25-31,0 0-1,-25 0-15,25-1 16,-25-24-16,25 25 15,0 0 1,0 0 47,0 0-32,0 0-16,0 25 1,25-50 0,-25 25-16,0 0 15,0-1-15,0 1 16,0 0 0,0 25-1,-25-25-15,0 0 16,1 0-16,-1-25 15,0 25-15,0-25 0</inkml:trace>
  <inkml:trace contextRef="#ctx0" brushRef="#br0" timeOffset="111392.9">13721 11206 0,'25'50'47,"0"-25"-47,0 25 16,24 25-16,-24 24 15,0-74-15,25 75 16,0-26 0,-25 26-16,25-25 0,-50-50 15,25 24 1,-25 1-16,24-50 0,-24 25 15</inkml:trace>
  <inkml:trace contextRef="#ctx0" brushRef="#br0" timeOffset="112072.93">13771 11231 0,'25'0'47,"0"-25"-47,74 0 16,-49 25-16,0-24 15,0 24-15,24-25 16,-24 25-16,-25 0 16</inkml:trace>
  <inkml:trace contextRef="#ctx0" brushRef="#br0" timeOffset="112758.38">14020 11655 0,'0'-25'46,"50"0"-14,-1 0-17,-24 0-15,25 0 16,-25 0-16,25 0 16,-25 0-16,0 25 15,-25-25-15</inkml:trace>
  <inkml:trace contextRef="#ctx0" brushRef="#br0" timeOffset="113429.4">14194 12053 0,'0'25'78,"75"-25"-78,24 0 15,1 0-15,-25 0 16,49-25-16,51 0 16,-1 0-1,50 0-15,-50 0 16,26-24-16,-51 49 15,-49-25-15,-76 25 16</inkml:trace>
  <inkml:trace contextRef="#ctx0" brushRef="#br0" timeOffset="114468.88">14169 11530 0,'25'0'32,"0"0"-32,0 0 15,0 0-15,25 0 0,-25 0 16,49 0-1,1 0-15,-25 0 16,-25 0-16,24 0 16,1 0-16,0 0 15,-25 0-15,0-25 16,0 25-16,0 0 16,-25-25-1</inkml:trace>
  <inkml:trace contextRef="#ctx0" brushRef="#br0" timeOffset="115184.65">14095 11181 0,'49'0'79,"-24"0"-79,50 0 15,-50 0-15,25 0 16,-1-49-16,1 49 15,25 0-15,-50 0 16,0 0-16,0 0 16,-25-25-16</inkml:trace>
  <inkml:trace contextRef="#ctx0" brushRef="#br0" timeOffset="117344.11">13198 11530 0,'25'0'63,"0"0"-48,25 0-15,-1 0 16,1 0 0,-25 0-16,0 0 15,0 0-15,25 0 0,-25 0 16,0 0-1,-25 25 32,0 0 0,0 0-47,0 0 16,0 0-1,0-1-15,0 1 16,-50 0 0,25 0-16,0 0 15,0-25-15,-25 25 0,25-25 16,0 0 0,-24 25-16,24-25 15,0 0 16,0 0-15,0 25-16,0-25 78,50 0 94,25 0-172,0 0 16,-25 0-16,24 0 15,1 0-15,-25 0 16,0 0-16,25 0 16,-25 0 15,0 0 16,-25 25-16,0 0 47,0 24-62,0-24-1,0 0-15,-25-25 32,0 0-32,0 25 0,0 0 15,0-25-15,0 25 16,0 0-16,0-25 15,0 0 1,1 0 15,-1 0-31,0 0 32,0 0 30,0 0-31,0 0-15,0 0 15</inkml:trace>
  <inkml:trace contextRef="#ctx0" brushRef="#br0" timeOffset="128081.67">3013 7521 0,'-50'0'63,"25"0"-48,1 0 1,24 25 0,0 0-16,-25 0 0,25 24 15,-25 1 1,25-25-16,0 25 15,-25-25 1,25 49-16,0-24 16,0 25-16,0-25 15,0 24-15,0-24 16,0 0-16,0-25 16,0 25-16,0-25 15,0 49-15,0 1 16,0-50-16,0 50 15,0 24-15,25-49 16,-25 25 0,74 24-16,-74-24 0,75-25 15,-25 50-15,-50-51 16,50 26-16,-50-25 16,0 25-1,25-26-15,-25 1 16,0 0-16,49 25 15,-49-1-15,50 1 16,-25-25-16,0 25 16,0-50-16,-25-1 15,25 26-15,0 0 16,-25-25-16,25 25 16,0 0-1,-25-26 1,24 1-16,-24 25 15,25-25-15,25 25 16,-25 0-16,-25-1 16,50 1-1,-25 25-15,-25-50 16,50 25-16,-26-1 16,-24-24-16,25 50 0,50-25 15,-50 0-15,0-25 16,0 24-1,0 26-15,0-25 16,0-25-16,24 25 16,1-25-16,-25 24 15,-25-24-15,50 25 16,0 0-16,-25-25 16,-25 0-16,49 24 15,-24-49-15,25 75 16,-25-50-16,-25 0 15,25-25 1,-25 25-16,50 0 0,-25 0 16,-25 0-1,49-1 1,-24 1 31,25 25-47,-25-25 15,0 0 1,0 0-16,0-25 16,0 25-16,-1 0 15,1-25-15,25 25 16,0-1 0,-50 1-1,50 0-15,-25-25 16,-25 25-16,25-25 15,24 25-15,-24-25 16,0 25 0,25 0-16,-25-25 15,25 50-15,0-50 0,-26 25 16,51-1-16,-50-24 16,0 50-16,25-50 15,24 0 1,-49 0-16,0 0 15,0 0-15,0 25 16,25-25-16,-25 0 16,0 0-16,0 0 15,-1 0-15,1 0 16</inkml:trace>
  <inkml:trace contextRef="#ctx0" brushRef="#br0" timeOffset="129590.31">5229 12476 0,'25'0'94,"0"0"-78,0 0 15,0 0-31,0 0 0,0 0 16,0-25-1,0 25-15,0-24 16,-1 24 0,1 0-16,0 0 31,0 0-16,0 0 1,0 0-16,0 0 16,0 0-1,0 0 48,0 0-32,-25-25-15,24 25-1,1 0 1,0 0-16,0 0 47,0-25-32,-25 0 204,0 0-203,-25 0-1,25 0 1,0-25-16,0 25 16,0 0-16,-50-24 15,50-1-15,-25 25 16,25-25-16,0 25 16,0-25-16</inkml:trace>
  <inkml:trace contextRef="#ctx0" brushRef="#br0" timeOffset="132228.28">548 11879 0,'25'0'15,"-25"-25"1,0 0-1,0 0-15,0 0 16,0-25-16,0-24 16,0 49-1,0-25-15,0 0 0,0 25 16,0 0-16,0-49 16,0 49-1,0 0 1,0 0 62,-25 25-78,0 0 16,0 0 30,25 25-30,-25-25-16,25 25 16,0 0-16,0-1 31,0 1-31,0 0 16,75-25-1,-50 0-15,25 0 0,24 0 16,-49 0-1,25 0 1,-25 0-16,25 0 16,-1 0-16,-24 0 15,0 25 1,-25 0 15,0 0-31,0 0 16,0 0-16,0 0 15,0 0-15,0-1 16,0 1-16,0 0 16,0 0-1,0 0 1,50-25 46,-25 0-62,0 0 32</inkml:trace>
  <inkml:trace contextRef="#ctx0" brushRef="#br0" timeOffset="132981.44">1071 11655 0,'25'-25'47,"0"0"-47,-25 0 16,24 0-16,-24 0 16,25 25-16,-25-25 15,0 0 1,25 0-16,-25 0 31,0 1 32,0-1-32,-25 25-16,0 0 17,1 0-32,24 25 15,0-1-15,0 1 16,0 25-16,0-25 16,0 0-1,0 25-15,0-25 16,0 0-16,24-1 15,-24 1-15,25 0 32,0-25-32,0 25 0,0-25 15,0 0 1,0 0 0,0 0-16,0 0 15,0 0 1,0 0-16,-1 0 15,1 0-15,-25-25 16,25 25 0</inkml:trace>
  <inkml:trace contextRef="#ctx0" brushRef="#br0" timeOffset="133869.24">1594 11306 0,'-25'0'16,"50"0"-16,-75 0 0,0 0 15,25 25-15,-25 25 16,26-25-16,-26 24 15,50-24 1,0 0 0,0 0-1,0 0-15,0 0 32,0 0-17,25-25 1,0 0-16,-1 0 15,1 0-15,0 0 16,25 0-16,-25 0 16,0-50-16,-25 25 15,25 25 1,-25-25-16,0 0 16,0 0-1,0 0 1,0 1-1,0 73 64,0-24-79,0 0 15,50 25-15,-50 0 0,0-25 16,0 74-1,24-49-15,-24 25 16,25-1-16,0 1 16,0 0-16,-25-25 15,25-1-15,-25 1 16,50 50-16,-50-75 16,25 0-1,-25-50 48,0 0-48</inkml:trace>
  <inkml:trace contextRef="#ctx0" brushRef="#br0" timeOffset="134679.4">1893 11430 0,'0'50'47,"24"0"-47,1 0 15,0-25-15,0 25 16,-25-26-16,25 1 31,0-25 0,25 0-15,0 0 0,-26 0-16,1-49 31,-25-1-31,25 0 16,0-25-16,-25 25 15,0 1-15,25 24 16,-25 75 78,25 24-94,0-49 15,-25 25-15,25-25 16,-25 0-16,0 0 15,0 0 1,25-1 0</inkml:trace>
  <inkml:trace contextRef="#ctx0" brushRef="#br0" timeOffset="135407.26">2440 11455 0,'25'0'78,"25"0"-62,-25-25-16,50-24 15,-50 24-15,24-25 16,-24 25-16,0-25 16,-25 25 62,-25 25-63,-49 0 1,49 0 0,0 0-16,0 0 15,0 0-15,25 25 16,-50 25-16,50 25 15,0-25-15,0-1 16,0-24-16,0 0 78,0 0-62,25-25-16,0 0 15,25 0-15,-25 0 63,0 0-63,-25-25 16,0 0-1</inkml:trace>
  <inkml:trace contextRef="#ctx0" brushRef="#br0" timeOffset="136072.06">2914 11082 0,'0'-25'78,"-25"25"-46,-25 50-32,25-25 15,25 0-15,0 24 16,-25-49-16,25 50 47,75-50-47,-50 0 15,0 0 1,24 25-16,-24 0 16,0-25-16,0 25 15,0 0-15,0 0 32,-25 0-17,0-1 1,0 1-16,0 25 15,0 0-15,0 0 16,0 0-16,-25-26 16,0-48 62,0-1-78,25 0 0,0-50 15</inkml:trace>
  <inkml:trace contextRef="#ctx0" brushRef="#br0" timeOffset="136630.4">3436 10932 0,'0'50'15,"0"0"-15,0 50 16,25-1-16,25 1 16,-50-75-16,50 49 15,-50-49 1,0 0 0,0 0-16,25 25 0,-75-50 109</inkml:trace>
  <inkml:trace contextRef="#ctx0" brushRef="#br0" timeOffset="137024.2">3237 11281 0,'100'-25'31,"-75"25"-31,0 0 16,24 0-16,1 0 16,0 0-16,-25 0 15,0 0-15,0 0 16</inkml:trace>
  <inkml:trace contextRef="#ctx0" brushRef="#br0" timeOffset="150244.2">9089 11978 0,'0'-25'204,"0"0"-189,0 1 1,0-1-1,0 0 17,0 0 15,0 0-16,0 0 0,0 0-15,0 0-1,0 0 1,0 0-16,0 1 16,0-1-1,0 0 1,-25-25-1,25 25 64,0 0-64,-25 25 48,1-25-48,24 0 17,0 0-17,-25 1 32,25-1-16,-25 0 1,25 0 14,0 0-14,-25 0-1,25 0-31,-25 25 62,25-25-62,0 0 16,-25 0 0,25 1-1,-25-1 1,25 0 0,-25 25-16,0-25 15,0 0 32,0 0-16,25 0-15,-24 0 0,24 0 15,-25 0 31,0 0 1,25 1-16,0-1 0,-25 25-47,25-25 31,-25 0 0,0 25-15,25-25 46,-25 0-46,25 0-1,-25 25 1,25-25 0,-25 25-16,25-25 140,-25 25-93,25-25 188,-24 1-220,-1-1 16,0-25 48,0 50-48,-25-50 0</inkml:trace>
  <inkml:trace contextRef="#ctx0" brushRef="#br0" timeOffset="151056.94">8292 10783 0,'0'-25'62,"0"0"-46,0 0-16,0 0 15,0 0-15,0 1 16,0-1-16,0 0 16,0 0-1,0 0-15,0 0 16,0 0 0,0 0-1,0 0 16,50 25 63,0 0-94,0 0 16,0 0-16,-26 0 15,26 0-15,-25 0 16,0 0-16,0 0 16,0 0-1</inkml:trace>
  <inkml:trace contextRef="#ctx0" brushRef="#br0" timeOffset="152550.99">7794 9513 0,'0'-25'16,"-25"25"15,1 0 0,-1 0 16,0 25 203,0 0-219,0-25 1,25 25-17,0 0 1,-25 0-16,25-1 16,0 1-1,0 0 1,0 0 15,0 0-15,25-25-16,0 0 15,25 0-15,-1 0 16,1 0 0,-25 0-16,25 0 15,-25 0-15,0 0 16,-25 25 62,0 0-62,-25-25-16,0 50 15,25-25 1,-50-25-16,25 0 15,-25 0 17,26 0-17,-1 0-15,0 0 16</inkml:trace>
  <inkml:trace contextRef="#ctx0" brushRef="#br0" timeOffset="153634.25">8068 9015 0,'25'50'15,"0"24"-15,-25 26 16,0 0-16,0-26 16,25 26-16,-25-25 15,0-26-15,25 1 16,-25 25-16,0-25 16,0-25-16,0 25 15,0-26 1,0-73 93,0-1-109,0-25 0,0 25 16,0 0-1,25 26-15,0-1 16,24-25 0,-49 25-16,25 25 31,0 0 16,0 25-32,-25 0-15,0 25 16,0-26 0,25 1-16,-25 0 0,25 0 15,-25 0-15,25 0 32,0-25 14,0 0-30,0 0 0,-1 0-1,-24-50 1</inkml:trace>
  <inkml:trace contextRef="#ctx0" brushRef="#br0" timeOffset="154079.14">8566 9488 0,'25'0'32,"0"0"-17,-25 50-15,25 0 16,25-25-16,-50 24 16,25 26-16,24 0 15,-49-50-15,50 99 16,-50-74-16,75 25 15,-75-25-15,25-26 16,-25 1-16,0-50 109</inkml:trace>
  <inkml:trace contextRef="#ctx0" brushRef="#br0" timeOffset="154616.84">8865 9513 0,'0'25'31,"0"25"-31,25-1 16,-25-24-16,50 50 16,0 0-16,-25 0 15,-25-26-15,0-24 16,24 25-16,-24 0 16,0 0-1,0-25-15,0-1 0,0 1 16,0 0-1,-24-50 142,-1 0-142,25 1-15</inkml:trace>
  <inkml:trace contextRef="#ctx0" brushRef="#br0" timeOffset="155106.31">8890 9538 0,'0'-25'16,"0"0"-1,0 0 1,25 25 0,25 0-16,-25 0 15,0 0 63,-25 25-62,0 25 0,0 0-16,0-25 0,-75 24 15,25 1 1,25-25-1,0-25-15,0 0 16</inkml:trace>
  <inkml:trace contextRef="#ctx0" brushRef="#br0" timeOffset="155937.51">9239 9314 0,'25'50'16,"-25"-26"-16,0 26 16,0 0-16,0 0 15,0 25 1,0 24-16,24-49 0,1 75 16,-25-26-16,0-24 15,25 0-15,-25-26 16,0-24-16,25 0 15,-25-50 64,0-49-64,0 49-15,0-50 16,0 0-16,0 25 15,0 26-15,0-76 16,0 0-16,0 50 16,0 1-16,0-1 15,25 25-15,-25 0 16,0 0-16,0 0 31,25 25 0,25 0 16,-25 0-31,-25 25 0,0 0-1,0 0-15,0 0 0,0 0 16,0 25-1,-25 24-15,0-49 16,0 0 0,0 0-16</inkml:trace>
  <inkml:trace contextRef="#ctx0" brushRef="#br0" timeOffset="157033.01">9438 9787 0,'50'0'31,"-25"-25"-31,-1 0 32,26 0-32,-25-25 15,0 25 1,0-24-16,0 24 15,-25 0 1,0 0 0,0 0-16,0 0 31,0 0-15,-50 25 15,25 0-16,0 0 1,25 25 0,0 25-1,0-25-15,0 0 0,0 0 16,25 0 0,0-1-16,-25 1 15,25-25 1,0 25-1,0-25-15,0 0 16,0 0 15,-1 0-31,1 0 16,-25-25-16,25-24 16,-25 24-16,25-50 15,25 25-15,-25 25 16,0-49-16,0 49 15,0 0-15,-1 0 16,1 50 62,-25 25-78,25-1 31,0 1-31,25 0 16,-50-25-16,25 0 16,0 0-1,0-25 17,0 0 14,0 0-46,-1-25 16,-24-25 0,0 25-16,0-25 15,25 0-15,25 1 16,-25 24-16,0-25 16,0 25-1,0-25-15,0 25 16</inkml:trace>
  <inkml:trace contextRef="#ctx0" brushRef="#br0" timeOffset="161494.94">7620 9139 0,'-25'0'47,"0"0"-32,0 0 17,0 0-17,0-24 1,-24-26-1,49 25-15,-25 0 16,0-25 0,0 25-1,0 0 1,0 0 46,0-24-46,0 24 15,25 0-31,-25 0 16,25 0 0,-24 0-16,-1 0 0,25 0 15,-25 0 1,0 1-1,25-1-15,-25 0 16,0 0-16,-25-25 16,50 25-1,-50 0-15,26-50 16,-1 26 0,-25 24-16,25-25 15,-25 0 1,25 25-16,25-25 15,0 1-15,-50-1 0,50 25 16,-24 0-16,-1-25 16,25 25-1,-25 25 1,25-25-16,-25 1 16,0 24-1,0-25 1,25 0-1,-25 25 1,0 0 0,25-25-1,-25 25-15,0-25 16,1 25-16,-1-50 16,0 50-16,-25-25 15,25 0-15,0 25 16,0-25-16,-74-24 31,49 49-15,0-50-16,0 25 15,-25 0-15,26-50 16,-51 26-16,25 49 16,50-50-16,1 25 15,-1 25-15,25-25 16,-25 25-1,0 0 64,0-25-48,0 25-31,0-25 15,25 0-15,-25 25 16,0 0 0,0-25-1,1 25-15,24-25 16,-50 25-16,25 0 16,-25-25-16,25 25 15,0-24 1,0 24-16,0 0 15,1-25-15,-1 25 16,0-25-16,0 25 16,0 0-1,-25-50-15,25 50 16,0-25-16,-25 25 16,1 0-16,24-25 15,-25-25 1,0 50-1,25-25-15,-25 25 16,26-24 0,-1 24-16,0 0 15,0-25 1,0 25-16,-25-25 16,25 0-1,0 25 1,0-25 15,1 25-15,-1 0-1,0 0-15,0-25 16,0 25-16,0 0 47,0-25-32,0 25 32</inkml:trace>
  <inkml:trace contextRef="#ctx0" brushRef="#br0" timeOffset="162943.44">4383 7122 0,'-25'-25'79,"25"1"-64,0-1-15,-25 0 16,25-25-16,-25 25 15,0-25-15,25 25 16,-25 0-16,0 1 16,25-1-1,-25-50 1,1 50 0,24 0 62,-50 0-63,75 0 157,0 25-172,-1 0 16,51-25-16,-50 1 15,75 24-15,-26-50 16,-24 25-16,50 25 16,-26-25-16,26 25 15,-25-25-15,-1 25 16,-49-25 0,25 25-16</inkml:trace>
  <inkml:trace contextRef="#ctx0" brushRef="#br0" timeOffset="166737.96">9338 8915 0,'25'0'78,"-25"-25"-47,50-24-31,25-1 16,-50 0 0,-1 0-16,1 25 0,0-24 15,25 24 1,-25 0-16,25-25 15,0 0-15,-26 25 16,1 25-16,25-25 16,-25 0-16,25 0 15,0 1-15,-1 24 16,-24-50-16,25 50 16,0-25-16</inkml:trace>
  <inkml:trace contextRef="#ctx0" brushRef="#br0" timeOffset="167826.34">9338 8417 0,'0'25'31,"0"0"-15,-25 0-1,25 0 1,0 0-16,0 0 16,0 0-1,0 0-15,0 24 16,0 1-16,-25-25 15,25 0-15,0 25 16,-24 0 0,-1-50-16,25 24 15,0 1 173,25-25-157,-1 0-31,1 0 16,0 0-16,50 0 15,-50 0-15,25 0 16,24 0-16,-49 0 16,75 0-1,-75 0-15,0 0 0,0 0 16,-1 0-16,1 0 15,0 0-15,0 0 16,0 0-16,0 0 31</inkml:trace>
  <inkml:trace contextRef="#ctx0" brushRef="#br0" timeOffset="168528.27">10633 7247 0,'-25'0'31,"25"25"-31,0 50 15,0-26-15,0 1 16,0-25-16,0 25 16,0 49-16,0-24 15,0-25-15,0 50 16,0-51-16,0 1 16,0-25-16,0 25 15,0-25 1,-25-25 62</inkml:trace>
  <inkml:trace contextRef="#ctx0" brushRef="#br0" timeOffset="169111.31">10708 7147 0,'25'0'15,"0"0"1,0 0-16,24 25 16,-24 25-16,0-25 15,25 25-15,0 0 16,0 24-16,-1-24 16,1 25-1,-25-50-15,0 0 0,0-1 16,0 1-16,-25 0 15,25-25-15,0 25 32,-1 0-17</inkml:trace>
  <inkml:trace contextRef="#ctx0" brushRef="#br0" timeOffset="169592.3">10758 7620 0,'0'-24'46,"0"-1"-14,49 25-32,1-25 15,25 0 1,-50 25-16,0 0 16,0 0-1</inkml:trace>
  <inkml:trace contextRef="#ctx0" brushRef="#br0" timeOffset="170100.61">11206 7097 0,'50'0'47,"-1"25"-47,-24 25 15,50 50-15,-25-25 16,-25-26-16,0-24 15,-25 50 1,25-25-16,0-25 16,-25 74-16,24-49 15,-24-25-15,0 0 16,25 0-16,-25 0 16,25-25-1</inkml:trace>
  <inkml:trace contextRef="#ctx0" brushRef="#br0" timeOffset="170711.74">11281 7197 0,'-25'-25'31,"25"0"-31,25-25 16,24 26-1,1-26-15,0 25 16,-25 0-1,0 25-15,0 0 16,0-25-16,0 25 16,49 0 15,-49 0-15,0 0-1,0 25 1,-25 0-16,25 0 15,-25 0-15,0 0 16,0 24 0,0-24-16,0 0 15,0 0-15,-25 25 16,0-25 0,0 0-16</inkml:trace>
  <inkml:trace contextRef="#ctx0" brushRef="#br0" timeOffset="171312.02">12053 6873 0,'49'0'32,"-24"0"-17,50 75 1,-50-25-16,50 0 16,-1 24-16,-24 26 15,0-75-15,0 75 0,-25-76 16,-1 26-16,26 50 15,-25-75 1,0 25 0</inkml:trace>
  <inkml:trace contextRef="#ctx0" brushRef="#br0" timeOffset="171756.73">11978 6898 0,'0'-25'32,"25"25"-17,0-49-15,74 24 0,-74 25 16,50-50 0,-50 50-16,25-75 0,-26 75 15,26-25-15,0 25 16,-25-25-1</inkml:trace>
  <inkml:trace contextRef="#ctx0" brushRef="#br0" timeOffset="172525.72">12426 7745 0,'0'0'16,"25"0"125,0 0-141,25 0 15,-25-25 1,49 25-16,-24-50 16,0 25-16,25 0 15,-1 1-15,-24 24 16,0-25-16,-25 25 0,0 0 15</inkml:trace>
  <inkml:trace contextRef="#ctx0" brushRef="#br0" timeOffset="205008.06">6724 7347 0,'-25'0'93,"0"-25"-77,25 0 0,-50-50-1,50 25 1,-25 25 0,0 0-16,25-24 15,-25 49-15,25-25 16,0 0-1,-25 0 17,0 25 15,1 0-32,-1 0 1,0 0-1,0 0 32,25 25-15,0 0-17,0 0 16,25-25 1,0 0-17,24 0-15,-24 0 16,25 0-16,-25 0 16,0 0-1,0 0-15,0 0 16,0 0-1,0 0 1,-1 0 0,1 0-1,0 0 1,50 0 0,-50 0-1,0 0 16,0 0-15,0 24 0,-25 1-1,0 0 17,0 0-17,0 0-15,0 0 16,0 0-16,24 0 62</inkml:trace>
  <inkml:trace contextRef="#ctx0" brushRef="#br0" timeOffset="205730.04">7172 6998 0,'25'0'16,"0"0"15,-1 0-31,26 0 15,-25-25-15,-25 0 16,25-25 0,0 0-16,-25 1 31,0 24-31,0 0 16,0 0 30,-25 75 33,0-25-64,25 0-15,0 24 16,0-24-16,0 25 15,0 0 1,0-25-16,0 49 16,0-49-16,0 0 0,25-25 15,-25 25 1,50 0 0,-25-25-1,0 0 1,0 0-1,-1 0 17</inkml:trace>
  <inkml:trace contextRef="#ctx0" brushRef="#br0" timeOffset="206503.03">7794 6699 0,'0'-50'31,"-25"50"63,1 50-94,-51-25 16,50 0-16,25 0 15,0 0-15,0 0 16,-25-1-16,25 1 15,0 0 1,0 0 0,0 0-16,50 0 31,49-25-31,-24 50 16,-25-50 15,-25 50-16,-25-1 64,-25-49-79,0 25 15,25 0-15,-25-25 16,0 0-1,0 0 17,0 0-17</inkml:trace>
  <inkml:trace contextRef="#ctx0" brushRef="#br0" timeOffset="207142.77">8143 6749 0,'0'99'47,"25"-49"-47,-25 50 16,0-1-16,0-49 15,0 50-15,0-25 16,0-26-16,0 1 16,0-25-16,0 25 15,0 0-15,25 0 16,-25-26 0,0-48 109</inkml:trace>
  <inkml:trace contextRef="#ctx0" brushRef="#br0" timeOffset="207649.5">8267 6774 0,'50'0'15,"-25"0"-15,0 0 16,0 0-1,25 25 1,-25 0-16,-25 24 16,25 1 15,-25-25-31,0 0 16,0 25-1,0 0 1,0-26-16,-75 26 15,25 0 1,25-25 0,0 25-16,0-50 15,0 0-15,1 0 16</inkml:trace>
  <inkml:trace contextRef="#ctx0" brushRef="#br0" timeOffset="208448.09">8990 6873 0,'-100'0'31,"75"0"-15,0 0-16,0 0 15,-25 0-15,26 0 16,-1 0-1,25 25-15,0 0 32,0 0-32,0 0 15,0 0-15,0 50 32,25-51-17,-1-24 1,1 0-1,25 0-15,-25 0 0,25 0 16,0 0 0,0 0-16,-26 0 15,1 0-15,25 0 16,-50-24-16,0-1 16,0 0-16,0 0 31,0 0-16,0 0-15</inkml:trace>
  <inkml:trace contextRef="#ctx0" brushRef="#br0" timeOffset="209320.54">9114 6824 0,'25'0'0,"-25"24"16,25-24-16,25 50 15,-50-25-15,25 25 16,-25-25-16,0 25 16,0-25-1,0-1 1,0 1-16,0 0 16,0-99 93,0 24-109,0 0 16,0 0-16,0 0 15,0-24-15,0 49 16,0-25-16,0 25 15,25-25 1,-1 50 78,1 0-94,0 0 15,0 25 1,-25 0 15,0 0-31,50 75 16,-50-26 0,25-24-16,0-25 15,-25 0 95,25 0-95,0-25 16</inkml:trace>
  <inkml:trace contextRef="#ctx0" brushRef="#br0" timeOffset="210663.01">9861 6575 0,'0'-25'16,"-25"25"0,0 0-16,0 0 15,1 0-15,-1 0 16,0 0-16,-25 25 16,50-1 30,0 1-14,0 25-17,25-50-15,25 25 16,-25-25 15,-1 0-15,-24 25-1,25-25-15,0 0 16,-25 25 0,0 0-16,0 0 15,0 24 1,0-24 0,0 0-16,0 0 15,-25 0 1,-24 25-16,24-25 15,25 0-15,-25-25 79,0-25-64,25 0-15,0-25 0,0 25 16,0 0-1,0 0-15,25 0 16,0 1 0,-25-1-16,25 25 15,-1 0-15,1-25 16,25 25 0,0 0-16,-25 0 15,0 0 1,0 0-16,24 0 15,1-25 1,-25 25-16,0 0 16,0 0-16,0-25 0,25 0 15,-25 25-15,49-25 16,-74 0-16,25 0 31,-25 0 0,0 1 16,-74 24-47,49 0 16,0 0 0,0 0-16,0 0 15,0 0 1,0 0 15,25 24-15,0 26-1,0 0-15,0 0 16,25-25-16,0 25 16,0-50-16,0 24 15,0-24 1,24 0-1,-24 0 1,0 0 0,0 0-1,0 0 1,-25-24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10T04:46:00.585"/>
    </inkml:context>
    <inkml:brush xml:id="br0">
      <inkml:brushProperty name="width" value="0.1" units="cm"/>
      <inkml:brushProperty name="height" value="0.1" units="cm"/>
      <inkml:brushProperty name="color" value="#333333"/>
      <inkml:brushProperty name="ignorePressure" value="1"/>
    </inkml:brush>
  </inkml:definitions>
  <inkml:trace contextRef="#ctx0" brushRef="#br0">77 144,'-1'11,"0"1,-1-1,-1 1,1-1,-6 12,-9 43,10 89,6-96,-9 68,-7 39,10 320,9-266,-2 966,3-1145,1-1,11 52,0-10,-14-75,0-1,0 1,1 0,0 0,0-1,1 0,-1 1,1-1,1 0,-1 0,1 0,0-1,1 1,-1-1,1 0,0 0,0-1,1 0,7 5,-2-3,0-1,0-1,1 0,-1 0,1-1,0-1,0 0,0-1,0 0,16-1,12 0,2 1,69-8,-101 6,0-1,-1 0,1 0,-1-1,1 0,-1-1,0 0,0-1,0 1,-1-2,0 1,12-11,-11 6,-2 1,0-1,0-1,0 1,-2-1,1 0,-1 0,-1-1,3-12,5-22,5-48,-9 48,6-72,-5 1,-9-188,-3 120,3-1786,0 1940</inkml:trace>
</inkml:ink>
</file>

<file path=ppt/ink/ink1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10T07:30:33.211"/>
    </inkml:context>
    <inkml:brush xml:id="br0">
      <inkml:brushProperty name="width" value="0.1" units="cm"/>
      <inkml:brushProperty name="height" value="0.1" units="cm"/>
      <inkml:brushProperty name="color" value="#333333"/>
      <inkml:brushProperty name="ignorePressure" value="1"/>
    </inkml:brush>
  </inkml:definitions>
  <inkml:trace contextRef="#ctx0" brushRef="#br0">1 1,'1'18,"1"0,1 1,1-1,9 28,8 37,27 335,20 110,-54-439,4 99,-2-15,-5-7,-6-63,-2-80,1 0,1-1,11 31,-9-33,-1 0,-1 0,4 30,-13-26,-7-9</inkml:trace>
</inkml:ink>
</file>

<file path=ppt/ink/ink1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10T07:30:34.292"/>
    </inkml:context>
    <inkml:brush xml:id="br0">
      <inkml:brushProperty name="width" value="0.1" units="cm"/>
      <inkml:brushProperty name="height" value="0.1" units="cm"/>
      <inkml:brushProperty name="color" value="#333333"/>
      <inkml:brushProperty name="ignorePressure" value="1"/>
    </inkml:brush>
  </inkml:definitions>
  <inkml:trace contextRef="#ctx0" brushRef="#br0">0 9,'0'-6,"0"4,0 8,0 10,0 9,7 6,1 9,0 6,5 0,0-1,-3-2,5-2,-2-2,-2 0,3-2,5-1,0-5</inkml:trace>
</inkml:ink>
</file>

<file path=ppt/ink/ink1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10T07:30:35.534"/>
    </inkml:context>
    <inkml:brush xml:id="br0">
      <inkml:brushProperty name="width" value="0.1" units="cm"/>
      <inkml:brushProperty name="height" value="0.1" units="cm"/>
      <inkml:brushProperty name="color" value="#333333"/>
      <inkml:brushProperty name="ignorePressure" value="1"/>
    </inkml:brush>
  </inkml:definitions>
  <inkml:trace contextRef="#ctx0" brushRef="#br0">0 261,'40'0,"107"0,246-29,-44-41,-26 0,-236 53,-55 9,43-17,-50 15,-1 2,1 1,42-6,93 10,-138 3,9 1</inkml:trace>
</inkml:ink>
</file>

<file path=ppt/ink/ink1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10T07:30:36.771"/>
    </inkml:context>
    <inkml:brush xml:id="br0">
      <inkml:brushProperty name="width" value="0.1" units="cm"/>
      <inkml:brushProperty name="height" value="0.1" units="cm"/>
      <inkml:brushProperty name="color" value="#333333"/>
      <inkml:brushProperty name="ignorePressure" value="1"/>
    </inkml:brush>
  </inkml:definitions>
  <inkml:trace contextRef="#ctx0" brushRef="#br0">1 399,'40'-3,"0"-1,0-2,56-16,-45 9,63-7,-50 12,0-3,67-21,123-51,-130 41,2-8,-94 35,0 2,1 1,0 1,47-8,173-10,-215 24</inkml:trace>
</inkml:ink>
</file>

<file path=ppt/ink/ink1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10T07:31:02.865"/>
    </inkml:context>
    <inkml:brush xml:id="br0">
      <inkml:brushProperty name="width" value="0.1" units="cm"/>
      <inkml:brushProperty name="height" value="0.1" units="cm"/>
      <inkml:brushProperty name="color" value="#333333"/>
      <inkml:brushProperty name="ignorePressure" value="1"/>
    </inkml:brush>
  </inkml:definitions>
  <inkml:trace contextRef="#ctx0" brushRef="#br0">0 0,'0'0</inkml:trace>
</inkml:ink>
</file>

<file path=ppt/ink/ink1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10T07:31:03.906"/>
    </inkml:context>
    <inkml:brush xml:id="br0">
      <inkml:brushProperty name="width" value="0.1" units="cm"/>
      <inkml:brushProperty name="height" value="0.1" units="cm"/>
      <inkml:brushProperty name="color" value="#333333"/>
      <inkml:brushProperty name="ignorePressure" value="1"/>
    </inkml:brush>
  </inkml:definitions>
  <inkml:trace contextRef="#ctx0" brushRef="#br0">0 1,'0'0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10T04:46:05.077"/>
    </inkml:context>
    <inkml:brush xml:id="br0">
      <inkml:brushProperty name="width" value="0.1" units="cm"/>
      <inkml:brushProperty name="height" value="0.1" units="cm"/>
      <inkml:brushProperty name="color" value="#333333"/>
      <inkml:brushProperty name="ignorePressure" value="1"/>
    </inkml:brush>
  </inkml:definitions>
  <inkml:trace contextRef="#ctx0" brushRef="#br0">224 150,'461'-22,"-213"-16,-187 30,95-2,30-2,-50-10,-50 7,164-8,902 26,-1092 0,78 13,46 3,384-20,-526 4,0 1,47 11,-21-3,17 4,-39-7,80 6,571-12,-345-6,-282 1,-46 0,1 1,-1 1,1 1,0 1,35 8,-56-9,0 1,1 0,-1 0,0 1,0-1,-1 1,1 0,0 0,-1 0,0 1,1-1,-2 1,1-1,0 1,-1 0,1 0,-1 1,0-1,1 6,4 9,-2 1,0-1,1 25,-2-21,8 81,-2 149,0 6,4-95,17 166,-22-211,-8 133,3 47,5-231,23 95,-6-41,-13-66,3 0,2-2,30 62,-18-46,-23-51,-1 1,-1-1,0 1,-1 1,-2-1,0 0,-1 1,-1-1,-2 23,1-40,1 1,-1 0,0-1,0 1,-1-1,1 1,-1-1,1 1,-1-1,0 0,0 0,0 0,-1 0,1 0,-1-1,0 1,0-1,0 0,0 1,0-1,0 0,0-1,-1 1,1-1,-1 1,1-1,-1 0,0 0,-4 0,-12 2,-1-2,0 0,0 0,-24-4,8 0,-847-2,550 6,308-3,0-1,1-1,-1-1,-38-14,-32-6,-175-7,173 23,-145-5,-4 0,197 8,1-2,-94-27,106 23,-1 2,0 1,0 2,-1 2,1 2,-45 1,-1110 6,693-6,453 6,0 1,0 3,1 1,0 3,-54 20,-9 2,59-21,1-2,-2-2,1-3,-72 1,68-5,35 0,-1-1,1 0,-1-2,0 0,1-2,-35-7,51 8,0 0,0 0,0 0,1 0,-1 0,1 0,-1-1,1 1,0-1,-1 0,2 0,-1 0,0 0,0 0,1 0,0 0,-1 0,1-1,1 1,-1-1,0-5,-2-9,2-1,1-33,1 36,7-858,-10 802,-4 0,-23-115,-52-133,66 252,3 0,-4-85,5 42,0 11,-42-168,44 225,2 0,2-1,1 1,4-67,1 73</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10T04:46:06.278"/>
    </inkml:context>
    <inkml:brush xml:id="br0">
      <inkml:brushProperty name="width" value="0.1" units="cm"/>
      <inkml:brushProperty name="height" value="0.1" units="cm"/>
      <inkml:brushProperty name="color" value="#333333"/>
      <inkml:brushProperty name="ignorePressure" value="1"/>
    </inkml:brush>
  </inkml:definitions>
  <inkml:trace contextRef="#ctx0" brushRef="#br0">1 0,'2248'0,"-2218"0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10T04:46:06.864"/>
    </inkml:context>
    <inkml:brush xml:id="br0">
      <inkml:brushProperty name="width" value="0.1" units="cm"/>
      <inkml:brushProperty name="height" value="0.1" units="cm"/>
      <inkml:brushProperty name="color" value="#333333"/>
      <inkml:brushProperty name="ignorePressure" value="1"/>
    </inkml:brush>
  </inkml:definitions>
  <inkml:trace contextRef="#ctx0" brushRef="#br0">1 77,'165'1,"472"-23,148-33,-744 55</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10T04:46:07.345"/>
    </inkml:context>
    <inkml:brush xml:id="br0">
      <inkml:brushProperty name="width" value="0.1" units="cm"/>
      <inkml:brushProperty name="height" value="0.1" units="cm"/>
      <inkml:brushProperty name="color" value="#333333"/>
      <inkml:brushProperty name="ignorePressure" value="1"/>
    </inkml:brush>
  </inkml:definitions>
  <inkml:trace contextRef="#ctx0" brushRef="#br0">1 0,'0'6,"6"2,8 0,28-2,24-1,27-2,9-2,13 0,19-1,16 0,34-1,11 1,-4 0,-8-1,-36 1</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10T04:46:09.666"/>
    </inkml:context>
    <inkml:brush xml:id="br0">
      <inkml:brushProperty name="width" value="0.1" units="cm"/>
      <inkml:brushProperty name="height" value="0.1" units="cm"/>
      <inkml:brushProperty name="color" value="#333333"/>
      <inkml:brushProperty name="ignorePressure" value="1"/>
    </inkml:brush>
  </inkml:definitions>
  <inkml:trace contextRef="#ctx0" brushRef="#br0">111 1,'-1'0,"0"0,0 1,-1 0,1-1,0 1,0 0,0-1,-1 1,1 0,0 0,0 0,0 0,0 0,1 0,-1 0,0 0,0 0,1 1,-1-1,0 0,1 0,0 1,-1-1,1 0,0 1,-1 2,-7 47,6-35,-21 113,-23 183,37 307,9-594,1 30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10T04:46:10.799"/>
    </inkml:context>
    <inkml:brush xml:id="br0">
      <inkml:brushProperty name="width" value="0.1" units="cm"/>
      <inkml:brushProperty name="height" value="0.1" units="cm"/>
      <inkml:brushProperty name="color" value="#333333"/>
      <inkml:brushProperty name="ignorePressure" value="1"/>
    </inkml:brush>
  </inkml:definitions>
  <inkml:trace contextRef="#ctx0" brushRef="#br0">1 140,'4'0,"-1"1,1 0,0 0,-1 0,1 0,-1 1,1-1,-1 1,0 0,1 0,-1 0,0 0,4 5,39 40,-30-29,-5-6,0 0,2 0,-1-1,1-1,1 0,0-1,0 0,1-1,0-1,0-1,0 0,1 0,0-2,0 0,1-1,-1 0,32 0,-33-3,0 0,0-1,29-6,-38 5,0 0,0 0,0-1,0 0,0 0,-1 0,1-1,-1 1,0-1,0-1,8-8,10-16,-2-1,30-51,-32 47,1 2,28-33,-13 26</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10T04:46:56.736"/>
    </inkml:context>
    <inkml:brush xml:id="br0">
      <inkml:brushProperty name="width" value="0.1" units="cm"/>
      <inkml:brushProperty name="height" value="0.1" units="cm"/>
      <inkml:brushProperty name="color" value="#333333"/>
      <inkml:brushProperty name="ignorePressure" value="1"/>
    </inkml:brush>
  </inkml:definitions>
  <inkml:trace contextRef="#ctx0" brushRef="#br0">1 1,'0'0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10T04:46:58.224"/>
    </inkml:context>
    <inkml:brush xml:id="br0">
      <inkml:brushProperty name="width" value="0.1" units="cm"/>
      <inkml:brushProperty name="height" value="0.1" units="cm"/>
      <inkml:brushProperty name="color" value="#333333"/>
      <inkml:brushProperty name="ignorePressure" value="1"/>
    </inkml:brush>
  </inkml:definitions>
  <inkml:trace contextRef="#ctx0" brushRef="#br0">1 1,'6'8,"-1"1,1 0,-2 0,1 1,-1-1,-1 1,0 0,3 17,-1-7,33 181,-25-119,48 314,-47-289,2 130,-18 111,-1-113,3 1300,18-1296,-1-37,3 16,0 41,-19-203,2 0,13 74,-6-59,-4-1,-6 126,-1-95,0-69</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10T04:47:02.691"/>
    </inkml:context>
    <inkml:brush xml:id="br0">
      <inkml:brushProperty name="width" value="0.1" units="cm"/>
      <inkml:brushProperty name="height" value="0.1" units="cm"/>
      <inkml:brushProperty name="color" value="#333333"/>
      <inkml:brushProperty name="ignorePressure" value="1"/>
    </inkml:brush>
  </inkml:definitions>
  <inkml:trace contextRef="#ctx0" brushRef="#br0">1 296,'467'22,"-132"-3,-91-7,107 5,124 10,259-11,-473-18,1003 2,-1156-5,158-28,67-4,-56 38,61-2,-283-5,0-3,-1-2,59-20,-52 13,123-20,101-6,-218 32,69-10,270-9,-347 29,66-13,35-1,-127 12,0-1,0-1,54-18,-61 15,0 2,1 0,-1 2,2 0,-1 2,38 1,-59 3,-1 0,0 0,0 1,0-1,0 1,-1 0,1 1,0-1,-1 1,0 0,0 0,1 0,-2 1,1-1,0 1,-1 0,0 0,0 0,0 1,0-1,0 1,-1 0,0-1,0 1,1 5,5 17,-1 0,0 0,2 41,-6-45,11 144,-11-107,19 111,-4-77,-4 0,3 116,-18 192,-3-157,4 541,4-716,17 101,-12-108,3 17,2 9,2 103,6 50,-12-160,5 29,-3-21,1 104,-15 841,12-933,-6-73,-3-27,-1 1,0 0,1-1,-1 1,0 0,-1 0,1 0,0-1,-1 1,1 0,-1-1,0 1,0 0,0-1,-1 1,1-1,0 0,-1 1,1-1,-1 0,0 0,0 0,0 0,0 0,0 0,0-1,-1 1,1-1,-1 1,1-1,-1 0,1 0,-5 1,-7 1,-1 0,0 0,0-1,0-1,-16-1,13 0,-276-2,-193 10,64 20,-42 3,-337 38,-20-61,468-11,-962 3,1050 20,5 0,105-22,18 1,-150 16,-62 14,116-12,-280-3,437-14,44-3,-1 0,0-3,1-1,-37-12,-53-10,91 24</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10T04:47:09.484"/>
    </inkml:context>
    <inkml:brush xml:id="br0">
      <inkml:brushProperty name="width" value="0.1" units="cm"/>
      <inkml:brushProperty name="height" value="0.1" units="cm"/>
      <inkml:brushProperty name="color" value="#333333"/>
      <inkml:brushProperty name="ignorePressure" value="1"/>
    </inkml:brush>
  </inkml:definitions>
  <inkml:trace contextRef="#ctx0" brushRef="#br0">1 120,'0'1508,"2"-1460,14 79,-7-75,1 56,-9 496,-3-287,4-278,2 1,12 51,0-4,26 134,-39-209,0-1,1 0,0 0,0 0,2-1,-1 1,1-1,1 0,0-1,15 17,-17-21,0-1,1 1,0-1,0 0,0 0,1-1,-1 0,1 0,0 0,0-1,0 0,0-1,0 1,0-1,0-1,0 1,1-1,11-1,2-3,-1 0,1-2,37-14,-36 12,-1 0,1 2,26-5,-42 11,1-1,-1 0,0 0,0-1,0 0,-1 0,1 0,0-1,-1 1,1-1,-1-1,5-3,-7 3,0 1,0-1,0-1,0 1,-1 0,0 0,0-1,0 0,0 1,-1-1,0 0,0 0,0 1,0-1,-1-9,-1-238,-3 93,4 110,3 0,2 1,2-1,25-87,-22 101,-3-1,-1-1,3-62,-11-114,-1 80,3-1630,-2 1734,-1 0,-2 0,-7-29,-4-22,16 77,-1-1,1 1,-1-1,1 1,-1-1,0 1,0 0,-1-1,1 1,-1 0,1 0,-1 0,0 0,0 0,-1 1,1-1,0 1,-1-1,0 1,1 0,-1 0,0 0,0 0,0 0,0 1,-1-1,1 1,0 0,-1 0,1 0,0 1,-1-1,1 1,-1 0,1 0,-6 0,-12 3,1 1,-1 1,1 0,0 2,-23 10,-17 5,21-13,1-3,-1-1,0-2,-64-3,70-1</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10T04:47:05.094"/>
    </inkml:context>
    <inkml:brush xml:id="br0">
      <inkml:brushProperty name="width" value="0.1" units="cm"/>
      <inkml:brushProperty name="height" value="0.1" units="cm"/>
      <inkml:brushProperty name="color" value="#333333"/>
      <inkml:brushProperty name="ignorePressure" value="1"/>
    </inkml:brush>
  </inkml:definitions>
  <inkml:trace contextRef="#ctx0" brushRef="#br0">33 76,'-2'1,"1"-1,-1 1,0 0,1-1,-1 1,1 0,-1 0,1 0,-1 0,1 0,0 1,0-1,0 0,-1 0,1 1,0-1,0 1,1-1,-1 1,0-1,0 1,1 0,-1-1,1 1,0 0,-1-1,1 1,0 0,0 3,-1 3,0 1,1-1,0 1,2 15,29 171,-25-154,1 0,3 0,1-1,1 0,28 56,-37-90,1-1,0 0,0 1,0-2,1 1,-1 0,1-1,0 0,1 0,-1 0,1-1,-1 0,1 0,0 0,0-1,0 0,1 0,-1 0,1-1,-1 0,8 0,13 1,1-1,-1-1,46-7,-65 5,0 1,0-1,0 0,-1-1,1 0,-1 0,0-1,0 0,0 0,-1 0,1-1,-1 0,0 0,0-1,-1 0,7-8,4-9,0-1,-2 0,14-36,-1 4,-20 44,-2-1,0 0,-1 0,0-1,0 1,-2-1,0 0,0 0,-2 0,1 0,-2 0,0 1,0-1,-1 0,-1 0,-1 1,0-1,0 1,-1 0,-11-19,9 19,-1 1,0 0,0 0,-1 1,-1 0,0 1,0 0,-1 1,0 0,-1 0,0 1,-1 1,1 0,-1 0,0 2,-1-1,0 2,1 0,-27-4,-13 4,-70 3,108 2,-17-1</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10T04:47:15.591"/>
    </inkml:context>
    <inkml:brush xml:id="br0">
      <inkml:brushProperty name="width" value="0.1" units="cm"/>
      <inkml:brushProperty name="height" value="0.1" units="cm"/>
      <inkml:brushProperty name="color" value="#333333"/>
      <inkml:brushProperty name="ignorePressure" value="1"/>
    </inkml:brush>
  </inkml:definitions>
  <inkml:trace contextRef="#ctx0" brushRef="#br0">1 196,'0'3321,"0"-3310,0 0,0 0,2 0,-1-1,7 22,-7-29,0 1,1-1,0 0,0 0,0 0,0 1,0-2,0 1,1 0,-1 0,1-1,0 0,0 1,0-1,0 0,0 0,1-1,-1 1,0-1,1 0,5 2,8-1,0 0,0-1,-1-1,1-1,0 0,0-2,-1 1,0-2,21-7,-9 4,54-7,94 10,-123 6,1-3,-1-3,69-12,-63 7,0 2,1 3,97 7,-45-1,-24-3,140-20,-63-2,128-20,-167 27,0 7,189 9,-133 2,2767-2,-2932 0,0 0,0-2,1 0,-1 0,0-2,17-5,-29 7,0 0,0 0,-1 0,1-1,-1 1,1-1,-1 0,0-1,0 1,0-1,-1 1,1-1,-1 0,0 0,0-1,0 1,-1-1,1 1,-1-1,0 0,-1 0,1 0,1-10,2-44,-2 0,-8-86,0 22,2-1782,5 961,-1 937,-1 1,-1-1,1 1,-1-1,0 0,-1 1,0 0,0-1,-3-6,4 10,-1 0,0 1,-1-1,1 0,0 1,-1 0,1-1,-1 1,0 0,1 0,-1 1,0-1,0 0,0 1,-1 0,1 0,0 0,0 0,-1 0,-3 0,-43-4,0 3,-98 7,24 0,-165-7,-211 5,312 19,104-10,-16 2,19-2,-92 2,119-14,1 2,-1 3,-75 16,53-4,-1-4,-126 5,-158-19,150-2,160 3,-33-1,0 4,-120 18,117-10,-1-3,-170-9,102-2,-1607 3,1731 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10T04:47:22.054"/>
    </inkml:context>
    <inkml:brush xml:id="br0">
      <inkml:brushProperty name="width" value="0.3" units="cm"/>
      <inkml:brushProperty name="height" value="0.6" units="cm"/>
      <inkml:brushProperty name="color" value="#EF0C4D"/>
      <inkml:brushProperty name="tip" value="rectangle"/>
      <inkml:brushProperty name="rasterOp" value="maskPen"/>
      <inkml:brushProperty name="ignorePressure" value="1"/>
    </inkml:brush>
  </inkml:definitions>
  <inkml:trace contextRef="#ctx0" brushRef="#br0">1 0,'0'0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10T04:47:27.296"/>
    </inkml:context>
    <inkml:brush xml:id="br0">
      <inkml:brushProperty name="width" value="0.3" units="cm"/>
      <inkml:brushProperty name="height" value="0.6" units="cm"/>
      <inkml:brushProperty name="color" value="#EF0C4D"/>
      <inkml:brushProperty name="tip" value="rectangle"/>
      <inkml:brushProperty name="rasterOp" value="maskPen"/>
      <inkml:brushProperty name="ignorePressure" value="1"/>
    </inkml:brush>
  </inkml:definitions>
  <inkml:trace contextRef="#ctx0" brushRef="#br0">268 268,'0'1697,"2"-1648,14 76,1 20,-15 211,-3-184,1-163,-1-5,1 1,0-1,0 1,0-1,0 1,1-1,0 1,0-1,0 0,0 1,1-1,-1 0,1 0,4 6,-6-10,1 0,-1 0,1 0,-1 0,0 0,1 0,-1 0,1 0,-1 0,1 0,-1 0,1 0,-1 0,1 0,-1-1,0 1,1 0,-1 0,1 0,-1-1,0 1,1 0,-1-1,1 1,-1 0,0-1,0 1,1 0,-1-1,0 1,0-1,1 1,-1 0,0-1,0 1,0-1,0 1,0-1,1 1,-1-1,0 1,0-1,0 1,0 0,0-1,-1 0,7-25,1-68,-7-149,-4 91,4-1947,1 2090,-1 1,-1-1,1 0,-2 1,1-1,-1 1,0 0,-1 0,-7-16,8 20,-1 0,0 1,0-1,0 1,0 0,-1 0,1 0,-1 0,0 1,0-1,0 1,0 0,0 0,-1 0,1 1,0 0,-1 0,1 0,-1 0,-6 0,-7-1,1 1,-1 0,0 2,0 0,-24 5,37-6,0 1,0 1,1-1,-1 0,1 1,-1 0,1 0,0 1,-1-1,1 1,1 0,-1 0,0 0,1 1,-1-1,1 1,0 0,0 0,1 0,-1 0,1 0,0 0,0 1,-2 6,-1 18,2 1,0 0,2-1,2 1,3 30,1 24,-5 48,-1-31,17 139,47 107,-7-45,-20-22,-25-185,-4 1,-8 142,-2-80,4-109,2 0,15 74,-13-92,-2-12,1 0,0 0,9 21,-10-34,-1 0,1-1,0 1,1-1,-1 0,1 0,0 0,0 0,1-1,-1 0,1 0,0 0,0 0,7 3,7 2,0 0,41 13,-53-20,1 0,0 0,0-1,0 1,0-2,0 1,0-1,0-1,0 1,0-1,8-2,-12 1,-1 0,1 0,-1 0,0 0,0-1,0 1,0-1,0 0,-1 0,1 0,-1 0,0 0,0-1,0 1,0-1,-1 1,1-1,-1 0,0 1,0-1,0 0,0-4,2-13,-1 0,-1-39,-1 47,-9-796,9-694,-3 1449,-4-1,-1 1,-27-91,28 116,3 15,-1 0,0 0,-13-25,-1 9</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10T04:47:32.004"/>
    </inkml:context>
    <inkml:brush xml:id="br0">
      <inkml:brushProperty name="width" value="0.3" units="cm"/>
      <inkml:brushProperty name="height" value="0.6" units="cm"/>
      <inkml:brushProperty name="color" value="#00B44B"/>
      <inkml:brushProperty name="tip" value="rectangle"/>
      <inkml:brushProperty name="rasterOp" value="maskPen"/>
      <inkml:brushProperty name="ignorePressure" value="1"/>
    </inkml:brush>
  </inkml:definitions>
  <inkml:trace contextRef="#ctx0" brushRef="#br0">6 185,'6'0,"0"0,0 0,0 0,0 1,0 0,-1 0,1 1,0 0,0 0,5 3,-8-3,0 0,0 0,0 1,-1-1,1 1,-1 0,0 0,1 0,-1 0,-1 0,1 1,0-1,-1 0,0 1,1-1,-1 1,0 5,1 1,-1 1,0-1,-1 0,0 0,-2 12,1 28,1-49,0 1,0-1,0 0,0 0,0 0,0 0,0 0,1 0,-1 0,0 0,1 0,-1 0,1 0,-1 0,1 0,-1 0,1-1,0 1,-1 0,1 0,0-1,0 1,0 0,0-1,-1 1,1 0,0-1,0 0,0 1,0-1,0 1,0-1,0 0,0 0,0 0,1 1,-1-1,0 0,0 0,0-1,0 1,0 0,0 0,0 0,0-1,0 1,0 0,0-1,0 1,0-1,1 0,2-1,1-1,-1 1,1-1,-1 1,0-1,0-1,-1 1,1 0,5-8,-3 0,-1 0,0-1,-1 0,0 0,-1 0,0 0,-1-1,0 1,-1-1,-1-21,0 18,-1 1,-1-1,0 1,-1 0,0 0,-2 0,0 0,-9-18,12 29,0 0,0 0,0 0,-1 1,0-1,0 1,0 0,0 0,0 0,-1 0,1 0,-1 1,0 0,0 0,0 0,0 0,0 0,0 1,0-1,-1 1,1 1,0-1,-1 0,1 1,0 0,-1 0,1 0,-1 1,1 0,0-1,-1 1,1 1,0-1,0 1,0-1,0 1,0 1,0-1,0 0,1 1,-1 0,1 0,0 0,0 0,0 0,0 1,1-1,-1 1,1 0,0-1,0 1,0 0,-2 8,-3 21,4-3</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10T04:47:50.516"/>
    </inkml:context>
    <inkml:brush xml:id="br0">
      <inkml:brushProperty name="width" value="0.3" units="cm"/>
      <inkml:brushProperty name="height" value="0.6" units="cm"/>
      <inkml:brushProperty name="color" value="#FF8517"/>
      <inkml:brushProperty name="tip" value="rectangle"/>
      <inkml:brushProperty name="rasterOp" value="maskPen"/>
      <inkml:brushProperty name="ignorePressure" value="1"/>
    </inkml:brush>
  </inkml:definitions>
  <inkml:trace contextRef="#ctx0" brushRef="#br0">928 1115,'4'-4,"1"1,-1 0,1 0,0 0,0 0,0 1,0 0,0 0,0 0,1 1,10-2,67-2,-56 4,218-3,-200 6,1 2,-2 2,59 15,-97-20,0 1,1 0,-1 1,0-1,0 1,0 0,0 1,-1 0,0-1,1 2,-1-1,0 0,-1 1,1 0,-1 0,0 1,-1-1,6 11,-4-3,0 0,-1 1,-1-1,-1 1,0-1,0 1,-1 0,-2 14,0 63,-4-1,-18 93,22-182,1-1,0 1,-1 0,1-1,0 1,0-1,0 1,0 0,0-1,0 1,0-1,0 1,0 0,0-1,0 1,0 0,0-1,0 1,0-1,1 1,-1-1,0 1,0 0,1-1,-1 1,0-1,1 1,-1-1,1 1,-1-1,1 0,-1 1,1-1,-1 1,1-1,-1 0,1 0,-1 1,1-1,0 0,-1 0,1 0,-1 1,1-1,0 0,-1 0,1 0,-1 0,1 0,0 0,-1 0,1-1,1 1,41-16,-27 9,43-14,0 2,1 3,1 3,0 2,1 3,70 0,-127 8,-1 0,0 0,1 0,-1 1,1-1,-1 1,0 0,0 1,1-1,-1 1,0-1,0 1,-1 1,1-1,0 0,-1 1,1 0,-1 0,0 0,0 0,0 0,3 5,-4-4,-1-1,1 1,-1 0,0 1,0-1,-1 0,1 0,-1 0,0 0,0 1,0-1,0 0,-1 0,0 0,0 0,0 0,0 0,-1 0,1 0,-1 0,0 0,0-1,-5 6,-8 12,-2 0,0-2,-1 0,-1-1,-1-1,0 0,-33 19,-14 4,-92 40,-4-11,-2-7,-231 53,369-109,11-3,0 1,0 1,-27 11,40-15,0 1,0-1,0 1,0 0,0 0,1 0,-1 1,0-1,1 1,0-1,0 1,-1 0,2 0,-1 0,0 0,1 0,-1 0,1 1,0-1,0 0,0 1,0 5,0 0,1 1,-1 0,-1 0,0-1,0 1,-1-1,0 0,0 0,-1 0,0 0,-1 0,-8 11,-4 1,-1 0,-1-2,0 0,-1-1,-34 23,-121 65,124-77,-85 42,72-40,-87 58,136-78,4-3,0 0,0-1,0 0,-1-1,-13 5,22-11,-29 12,31-11,0-1,0 0,0 1,0-1,0 1,0-1,0 1,0-1,0 1,0 0,0 0,0-1,0 1,0 0,0 0,1 0,-1 0,0 0,1 0,-2 2,33-7,49-9,313-46,8 34,-234 29,239-6,-380-2,-1-1,1-1,-1-1,28-11,41-12,-45 17,2 3,-1 2,92-4,2585 14,-2674-4,78-14,-76 7,73-1,-52 12,-53 1,0-2,1-1,-1-1,0-1,40-8,-58 8,1 0,-1-1,0 1,0-1,0 0,0-1,0 1,-1-1,0 0,0 0,0-1,0 1,0-1,-1 0,0 0,0 0,3-6,3-11,-1 0,-1-1,5-23,0-1,-3 1,-2-1,-1 0,-3 0,-2 0,-6-62,2-8,3-766,-1 867,-1 0,-1 0,0 0,-2 0,1 1,-14-28,10 25,1-1,1 0,0 0,-3-27,6-9,4-69,1 84,-2 0,-1 1,-2-1,-9-47,4 46,2 0,-1-68,2 28,3 63,-2 0,0 0,-2 1,0-1,0 1,-2 1,0-1,-1 1,0 1,-2-1,-11-13,17 24,-1 0,1 1,-1-1,1 1,-1 1,0-1,-1 1,1 0,0 0,-1 1,0 0,1 0,-1 1,-11-2,-11 1,0 1,-38 4,16-1,-80 1,-340 14,-921 7,940-27,379 2,39-1,1 1,0 2,0 1,0 2,-61 15,55-6,-146 43,151-48,1-2,-1-1,-59 0,86-5,-76-2,0 4,-107 16,108-8,0-4,-136-7,-44 2,106 17,-36 1,20-20,-65 2,228 0,0 0,-1 0,1 0,0 2,0-1,0 1,0 0,1 1,-1 0,1 0,0 1,0 0,-13 10,16-9,-1 1,1-1,0 1,0-1,1 1,0 1,0-1,1 1,0-1,0 1,1 0,0 0,0 0,1 0,0 1,0 7,4 316,3-108,-6-212,-1 98,23 192,-13-221,-4 1,-6 99,3 70,22-98,-11-78,26 102,-5-28,-24-114,-3-23,-6-12,-1 0,0 0,1 0,-1-1,1 1,-1 0,0 0,1 0,-1 0,0-1,1 1,-1 0,0 0,0 0,1-1,-1 1,0 0,0-1,1 1,-1 0,0-1,0 1,0 0,0-1,1 1,-1 0,0-1,0 1,0 0,0-1,0 1,0-1,0 1,0-1,5-23,-1-1,-1 0,-2 0,-1-40,-1 10,3-1098,-4 572,7 693,29 164,-8-97,17 148,25 233,-56-395,-17-1458,5 796,7 619,6-1,38 169,-18-117,-13-60,122 851,-149-1346,8 218,-4-132,6-422,-3 714,0 1,0-1,0 1,1-1,-1 1,1-1,0 1,0 0,2-5,-2 7,-1 1,0 0,1 0,-1 0,0 0,1 0,-1-1,1 1,-1 0,0 0,1 0,-1 0,0 0,1 0,-1 1,1-1,-1 0,0 0,1 0,-1 0,0 0,1 0,-1 1,0-1,1 0,-1 0,0 0,1 1,-1-1,0 0,0 1,1-1,-1 0,0 1,0-1,0 0,1 1,-1-1,0 0,0 1,0-1,0 0,0 1,0 0,30 72,-28-69,227 777,-42 17,-156-658,-16-87,-11-48,-1-13,0-17,-2 0,-2-34,0 14,-1-461,-6-340,7 790,-12-80,8 124,1 21,-1 32,-19 574,16-335,-6 362,14-631,-1 3,1 0,1-1,0 1,6 26,-6-37,0 0,0 0,0 0,1 0,-1-1,1 1,-1 0,1-1,0 1,0-1,0 0,0 1,1-1,-1 0,0 0,1-1,0 1,-1 0,1-1,0 0,0 0,0 0,0 0,0 0,0 0,0-1,4 1,13-1,0 0,0-2,0-1,0 0,-1-1,26-9,32-6,494-59,-81 15,-180 19,1 14,317 10,910 21,-1528-2,-1 1,0-1,0-1,0 0,0 0,0-1,0 0,-1 0,1-1,-1 0,0-1,0 0,-1 0,1-1,-1 0,0 0,-1 0,1-1,-1 0,-1 0,1-1,-1 0,-1 0,1 0,4-13,-3 7,-1 1,-1-1,0-1,-1 1,-1-1,0 1,0-1,-2 0,0 1,-1-1,0 0,-1 1,0-1,-2 1,-7-24,-6-4,-2 1,-1 1,-50-72,62 99,-2 1,0 0,0 1,-1 1,-1-1,1 2,-2-1,1 2,-1 0,0 0,-1 1,0 1,0 0,-1 1,-20-5,-23 3,-1 3,0 2,-64 7,20-1,-19-2,-2-2,-167 23,18 26,-198 23,95-31,59-6,-113 27,329-44,-34 7,47-8,0-3,-107 3,154-17,-48 1,-105-11,165 6,1-1,-1-1,1-1,1-2,-1 0,1-2,-44-26,41 19,2-1,0-2,2 0,0-2,1-1,-34-45,43 47,1 0,1-1,1-1,1-1,1 0,2 0,0-1,-10-53,10 23,3-1,2 1,3-1,7-78,-5 132,-1-1,1 1,0 0,0 0,0-1,0 1,1 0,-1 0,1 1,0-1,0 0,0 0,0 1,0-1,0 1,1 0,-1 0,1-1,0 2,0-1,-1 0,1 1,0-1,0 1,7-2,5-1,0 1,1 0,-1 1,22 1,-23 0,201 1,288 36,-171-7,239 33,-454-47,343 60,-188-7,-178-41,1-4,102 12,71 0,-142-15,211 5,-264-24,-21 1,72-9,-109 6,0-2,0 0,-1 0,1-2,-1 0,0 0,0-1,-1-1,19-12,-25 13,1-1,-1 0,0 0,-1 0,1-1,-1 0,-1 0,0 0,0-1,-1 0,0 0,6-19,-1-6,-2-1,5-46,-4 18,-7 54,10-49,-3 0,-3-1,-3-104,-3 160,0-1,0 1,0 0,0-1,-1 1,1 0,-1 0,0 0,0 0,0 0,0 0,-1 0,1 1,-1-1,0 1,0 0,1 0,-1 0,-1 0,1 0,0 1,0-1,-1 1,1 0,-1 0,1 0,-7 0,-13-3,0 1,0 1,-28 1,29 1,-122 1,-1 6,2 7,-239 54,120-13,-316 27,115-10,308-42,-294 19,-118-52,560 3,0 0,0 0,1-1,-1 0,0 0,1-1,-1 1,1-2,-1 1,1-1,0 0,0 0,0 0,1-1,-1 0,1 0,0-1,0 1,0-1,0 0,1-1,0 1,0-1,1 0,-1 1,-2-8,-5-7,1 0,1-1,0 0,-5-24,12 37,0 0,0 0,1 0,0 0,1 0,-1 0,2 0,-1 0,1 0,0 0,1 0,0 0,0 0,6-13,-5 17,1-1,-1 1,1 0,0 0,0 0,0 0,1 1,-1-1,1 1,0 0,0 1,0-1,0 1,0 0,0 0,1 1,-1 0,1 0,8-1,14-1,1 2,45 3,-44-1,27 1,75 1,189 30,-168-11,202 4,157-26,-248-3,839 2,-1044 5,0 2,0 3,106 32,37 5,-130-30,130 48,-165-52,-30-9,1 0,-1 0,0 0,0 1,-1 0,1 0,-1 1,0 0,0 0,-1 0,1 1,-1-1,0 1,-1 1,1-1,4 10,-3-2,-1 0,-1 0,0 1,0-1,-2 1,0-1,1 28,-6 229,0-145,2-92,-1-1,-2 1,-17 65,16-80,-1-1,-1 0,-1 0,-1-1,0 1,-1-2,-1 0,-17 21,22-31,-1 0,0 0,0-1,0 0,0 0,-1-1,0 1,0-2,0 1,0-1,0 0,-1-1,1 0,-1-1,0 1,0-1,1-1,-1 0,0 0,0-1,-11-2,-4-2,0 0,1-2,0-1,1 0,0-2,-33-19,-17-11,-1 3,-1 4,-2 3,-1 3,-1 3,-2 4,-137-17,-706 10,784 28,-3 0,0 6,0 7,-205 46,198-25,-1-6,-1-7,-192 4,-169-32,495 6,-1-2,1 0,0-1,0-1,0-1,0 0,1-1,-18-9,28 11,-1 1,1-2,0 1,0-1,1 0,-1 0,1 0,0-1,0 0,1 0,0 0,0 0,0-1,1 0,0 1,0-1,1 0,0-1,0 1,1 0,-1-9,0-2,0 0,2 0,0 0,2 0,5-31,-5 41,-1 1,2 0,-1 1,1-1,0 0,1 1,0 0,0 0,0 0,1 0,-1 0,1 1,1 0,-1 0,1 0,0 1,6-4,6-1,0 1,0 1,1 0,0 2,0 0,0 1,31-2,148 0,-136 6,1908 7,-1473-46,-336 20,429 1,-554 19,18-1</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10T04:49:20.147"/>
    </inkml:context>
    <inkml:brush xml:id="br0">
      <inkml:brushProperty name="width" value="0.1" units="cm"/>
      <inkml:brushProperty name="height" value="0.1" units="cm"/>
      <inkml:brushProperty name="color" value="#333333"/>
      <inkml:brushProperty name="ignorePressure" value="1"/>
    </inkml:brush>
  </inkml:definitions>
  <inkml:trace contextRef="#ctx0" brushRef="#br0">215 156,'0'761,"0"-750,0-1,0 0,1 0,1 1,-1-1,5 11,-5-18,0 0,1 0,-1 0,1-1,0 1,0-1,0 1,0-1,0 1,0-1,1 0,-1 0,1 0,-1-1,1 1,0 0,0-1,0 0,0 0,0 0,0 0,0 0,0-1,5 1,40 3,-1-3,76-7,1 0,1192 4,-659 4,-648-2,0 0,0 0,0-1,0 0,15-5,-21 5,0 0,-1-1,1 1,0 0,-1-1,0 0,1 0,-1 0,0 0,0 0,0 0,0 0,-1 0,1-1,0 1,-1-1,0 1,0-1,0 0,0 0,1-4,4-31,-1-1,-3 0,-1 0,-1 1,-7-44,6 75,-36-271,32 247,-2 0,-1 0,-1 1,-2 0,-21-42,12 27,16 34,-1 0,0 0,-1 1,0 0,-1 0,0 0,0 1,-11-10,11 13,0 1,0 1,0-1,0 1,-1 1,0-1,0 1,0 1,0-1,0 1,0 1,-14-2,-69-3,-133 9,87 1,-1218-1,788-4,527 1</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10T04:49:25.315"/>
    </inkml:context>
    <inkml:brush xml:id="br0">
      <inkml:brushProperty name="width" value="0.1" units="cm"/>
      <inkml:brushProperty name="height" value="0.1" units="cm"/>
      <inkml:brushProperty name="color" value="#333333"/>
      <inkml:brushProperty name="ignorePressure" value="1"/>
    </inkml:brush>
  </inkml:definitions>
  <inkml:trace contextRef="#ctx0" brushRef="#br0">45 224,'0'-1,"1"-1,-1 1,1 0,0-1,-1 1,1 0,0-1,0 1,0 0,0 0,0 0,0 0,0 0,0 0,0 0,0 0,0 0,1 0,-1 1,0-1,1 1,-1-1,1 1,-1-1,0 1,1 0,-1 0,3-1,50-5,-45 6,551-7,-324 10,697-17,823-9,-1522 23,-152 1,-1-4,0-4,130-27,-101 11,0 4,2 5,-1 5,114 5,-174 2,87-14,-84 8,68-2,-84 9,-19-1,0 2,0 0,0 2,28 4,-43-5,1 0,0 1,-1 0,1-1,-1 2,0-1,1 0,-1 1,0 0,-1 0,1 0,0 0,-1 0,0 1,1 0,-1 0,-1 0,1 0,-1 0,1 0,-1 1,2 6,2 9,-1 1,-1 0,-1 0,1 38,-9 93,0-44,5-103,1 0,-1 0,-1 1,1-1,-1 0,0 0,0 0,0 0,-1 0,1 0,-1-1,-1 1,1 0,-1-1,1 0,-1 1,0-1,-1 0,1-1,-1 1,0 0,0-1,0 0,0 0,0 0,-1-1,1 1,-1-1,-6 2,-38 15,-1-2,-1-3,0-2,-1-2,-75 5,-270-8,285-8,-1414-1,847 3,606 3,-1 3,-86 19,81-11,-116 7,145-20,-14-1,-122 18,-68 19,172-28,0-3,-149-8,93-2,64 4,-72-2,125 0,1-2,-1 0,1-1,-37-13,-33-14,59 22,1-1,0-2,-32-17,24 9,25 13,0 1,1-1,-22-17,30 20,0 0,0 0,1 0,0-1,-1 1,1-1,1 1,-1-1,1 0,0 0,0-1,0 1,-1-10,-1-20,1 0,2 0,5-48,-1 14,-2 37</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10T04:49:28.360"/>
    </inkml:context>
    <inkml:brush xml:id="br0">
      <inkml:brushProperty name="width" value="0.1" units="cm"/>
      <inkml:brushProperty name="height" value="0.1" units="cm"/>
      <inkml:brushProperty name="color" value="#333333"/>
      <inkml:brushProperty name="ignorePressure" value="1"/>
    </inkml:brush>
  </inkml:definitions>
  <inkml:trace contextRef="#ctx0" brushRef="#br0">1 77,'148'1,"610"-16,366-8,-845 5,-44 0,1006 15,-644 6,437-3,-1027-1,-1 1,1 1,-1-1,1 1,-1 0,0 0,1 1,-1 0,12 5,-16-5,1 0,0 0,-1 1,1-1,-1 1,0-1,0 1,0 0,0 0,0 0,-1 0,1 0,-1 0,0 0,0 0,0 1,0-1,0 0,-1 1,1 4,2 54,-7 96,0-63,4-85,0 0,-1 0,0 0,-1 0,0 0,-4 11,5-18,0 0,-1 0,0 0,1 0,-1-1,0 1,0-1,-1 0,1 1,0-1,-1 0,0 0,1 0,-1-1,0 1,0-1,0 1,0-1,0 0,0 0,0-1,0 1,-6 0,-45 4,-1-3,-83-8,14 0,-1910 2,1086 6,865 1,1 3,-95 19,-155 50,265-59,-179 32,-38 10,9 1,243-55,0 0,1-3,-1 0,0-2,-49-8,68 6,1 0,-1 0,1-1,0-1,0 0,0-1,1 0,0 0,0-2,0 1,1-1,0-1,1 0,0 0,0 0,-10-16,8 8,1-1,0 0,2 0,0-1,1 0,0-1,2 1,0-1,2 0,0-1,1 1,1-27,1 15</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10T04:49:33.231"/>
    </inkml:context>
    <inkml:brush xml:id="br0">
      <inkml:brushProperty name="width" value="0.3" units="cm"/>
      <inkml:brushProperty name="height" value="0.6" units="cm"/>
      <inkml:brushProperty name="color" value="#FF8517"/>
      <inkml:brushProperty name="tip" value="rectangle"/>
      <inkml:brushProperty name="rasterOp" value="maskPen"/>
      <inkml:brushProperty name="ignorePressure" value="1"/>
    </inkml:brush>
  </inkml:definitions>
  <inkml:trace contextRef="#ctx0" brushRef="#br0">0 36,'4'-4,"1"1,0 0,-1 0,1 0,0 1,0-1,1 1,-1 0,0 1,1 0,8-2,66-2,-56 4,611 22,-280-9,-100-7,46 34,-290-37,115 22,-42-7,97 8,-2-8,59 4,19-3,15 1,591-16,-443-5,-385 0,67-12,-14 0,74-4,140-10,-271 27,0-3,0 0,0-2,-1-1,46-18,-46 15</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10T04:45:46.825"/>
    </inkml:context>
    <inkml:brush xml:id="br0">
      <inkml:brushProperty name="width" value="0.1" units="cm"/>
      <inkml:brushProperty name="height" value="0.1" units="cm"/>
      <inkml:brushProperty name="color" value="#333333"/>
      <inkml:brushProperty name="ignorePressure" value="1"/>
    </inkml:brush>
  </inkml:definitions>
  <inkml:trace contextRef="#ctx0" brushRef="#br0">1 0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10T04:49:34.877"/>
    </inkml:context>
    <inkml:brush xml:id="br0">
      <inkml:brushProperty name="width" value="0.3" units="cm"/>
      <inkml:brushProperty name="height" value="0.6" units="cm"/>
      <inkml:brushProperty name="color" value="#FF8517"/>
      <inkml:brushProperty name="tip" value="rectangle"/>
      <inkml:brushProperty name="rasterOp" value="maskPen"/>
      <inkml:brushProperty name="ignorePressure" value="1"/>
    </inkml:brush>
  </inkml:definitions>
  <inkml:trace contextRef="#ctx0" brushRef="#br0">1 53,'4785'0,"-4749"-2,0-2,41-8,-36 4,44-2,2 1,-51 1</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10T04:49:37.242"/>
    </inkml:context>
    <inkml:brush xml:id="br0">
      <inkml:brushProperty name="width" value="0.3" units="cm"/>
      <inkml:brushProperty name="height" value="0.6" units="cm"/>
      <inkml:brushProperty name="color" value="#FF8517"/>
      <inkml:brushProperty name="tip" value="rectangle"/>
      <inkml:brushProperty name="rasterOp" value="maskPen"/>
      <inkml:brushProperty name="ignorePressure" value="1"/>
    </inkml:brush>
  </inkml:definitions>
  <inkml:trace contextRef="#ctx0" brushRef="#br0">177 1,'3'3,"1"0,0 0,0 0,1-1,-1 1,0-1,1 0,0-1,-1 1,10 1,57 7,-35-7,418 34,6-38,-182-1,-258 2,114 5,-118-3,1 1,-1 1,0 0,0 1,0 1,15 8,4 4,99 44,-117-55,1-2,0 0,0-2,0 1,1-2,20 0,-28-1,1-1,-1 0,1-1,-1 0,1 0,-1-1,0-1,0 0,0-1,0 0,20-10,-29 12,1 0,0 0,0 0,0 1,0-1,0 1,0 0,1 0,-1 0,0 0,1 1,-1-1,0 1,1 0,5 0,-7 1,0 0,0 0,1 0,-1 0,0 0,0 0,-1 1,1-1,0 1,0-1,0 1,-1 0,1-1,-1 1,0 0,1 0,-1 0,0 0,0 0,0 0,0 1,-1-1,2 4,3 21,-1-1,-1 1,-2-1,0 1,-2 0,-5 35,6-59,-1 1,0 0,0 0,0-1,0 1,0 0,-1-1,1 1,-1-1,0 0,0 1,0-1,-1 0,1 0,-1 0,0-1,0 1,1-1,-2 1,1-1,0 0,0 0,-1 0,1-1,-1 1,0-1,1 0,-1 0,0 0,0-1,1 1,-5-1,-5 1,1-1,-1-1,1 0,-1 0,1-1,-1-1,1 0,-21-9,-18-7,-1 3,0 2,-1 2,-84-8,-221 4,347 16,-241 2,-107-3,198-16,-13-1,-161 17,202 2,96-1</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10T04:49:43.145"/>
    </inkml:context>
    <inkml:brush xml:id="br0">
      <inkml:brushProperty name="width" value="0.3" units="cm"/>
      <inkml:brushProperty name="height" value="0.6" units="cm"/>
      <inkml:brushProperty name="color" value="#EF0C4D"/>
      <inkml:brushProperty name="tip" value="rectangle"/>
      <inkml:brushProperty name="rasterOp" value="maskPen"/>
      <inkml:brushProperty name="ignorePressure" value="1"/>
    </inkml:brush>
  </inkml:definitions>
  <inkml:trace contextRef="#ctx0" brushRef="#br0">1 0,'0'1217,"0"-1184</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10T04:49:48.252"/>
    </inkml:context>
    <inkml:brush xml:id="br0">
      <inkml:brushProperty name="width" value="0.3" units="cm"/>
      <inkml:brushProperty name="height" value="0.6" units="cm"/>
      <inkml:brushProperty name="color" value="#00B44B"/>
      <inkml:brushProperty name="tip" value="rectangle"/>
      <inkml:brushProperty name="rasterOp" value="maskPen"/>
      <inkml:brushProperty name="ignorePressure" value="1"/>
    </inkml:brush>
  </inkml:definitions>
  <inkml:trace contextRef="#ctx0" brushRef="#br0">97 1,'-12'0,"-11"0,-7 0,7 0,14 0,15 0,13 0,2 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10T04:48:57.919"/>
    </inkml:context>
    <inkml:brush xml:id="br0">
      <inkml:brushProperty name="width" value="0.1" units="cm"/>
      <inkml:brushProperty name="height" value="0.1" units="cm"/>
      <inkml:brushProperty name="color" value="#333333"/>
      <inkml:brushProperty name="ignorePressure" value="1"/>
    </inkml:brush>
  </inkml:definitions>
  <inkml:trace contextRef="#ctx0" brushRef="#br0">1 1,'0'853,"0"-821</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10T04:48:58.999"/>
    </inkml:context>
    <inkml:brush xml:id="br0">
      <inkml:brushProperty name="width" value="0.1" units="cm"/>
      <inkml:brushProperty name="height" value="0.1" units="cm"/>
      <inkml:brushProperty name="color" value="#333333"/>
      <inkml:brushProperty name="ignorePressure" value="1"/>
    </inkml:brush>
  </inkml:definitions>
  <inkml:trace contextRef="#ctx0" brushRef="#br0">0 1,'7'1,"0"1,0 1,-1-1,1 1,-1 0,0 1,0-1,0 1,0 1,-1-1,8 8,12 8,110 82,53 34,-181-133,-1 1,1-1,0 0,0-1,0 1,0-1,0-1,1 1,-1-1,1-1,-1 1,0-1,1-1,-1 1,1-1,-1 0,0-1,0 0,1 0,-1-1,-1 1,1-1,0-1,11-7,9-9,-1-1,-1 0,-1-2,29-35,-16 17,-5 8</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10T04:49:01.730"/>
    </inkml:context>
    <inkml:brush xml:id="br0">
      <inkml:brushProperty name="width" value="0.1" units="cm"/>
      <inkml:brushProperty name="height" value="0.1" units="cm"/>
      <inkml:brushProperty name="color" value="#333333"/>
      <inkml:brushProperty name="ignorePressure" value="1"/>
    </inkml:brush>
  </inkml:definitions>
  <inkml:trace contextRef="#ctx0" brushRef="#br0">1 223,'5805'0,"-5712"-5,145-26,-103 11,537-77,-518 66,-113 20,1 2,0 1,1 3,0 1,56 3,-94 2,1-1,-1 2,1-1,-1 1,0-1,1 2,-1-1,0 0,-1 1,1 0,0 0,-1 0,1 1,-1 0,0 0,0 0,-1 0,1 0,-1 1,0 0,0-1,0 1,3 9,2 10,0 1,-1 0,-1 0,2 26,3 10,13 76,-6 0,1 171,17 102,-12-191,-8-52,54 951,-53-822,1 10,-19 765,1-1031</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10T04:49:04.692"/>
    </inkml:context>
    <inkml:brush xml:id="br0">
      <inkml:brushProperty name="width" value="0.1" units="cm"/>
      <inkml:brushProperty name="height" value="0.1" units="cm"/>
      <inkml:brushProperty name="color" value="#333333"/>
      <inkml:brushProperty name="ignorePressure" value="1"/>
    </inkml:brush>
  </inkml:definitions>
  <inkml:trace contextRef="#ctx0" brushRef="#br0">77 0,'-1'0,"0"0,0 1,0-1,0 0,0 0,0 1,0-1,0 1,1-1,-1 1,0-1,0 1,1-1,-1 1,0 0,0-1,1 1,-1 0,1 0,-1-1,1 1,-1 0,1 0,-1 0,1 0,0 1,-8 28,6-18,-15 64,4 1,-5 128,19 161,2-165,-5 99,5 289,33-143,0 52,-35 71,-2-262,3-258,15 82,-8-79,2 76,-11-121,0 0,0-1,1 1,0 0,0 0,1 0,0 0,0-1,0 1,1-1,5 10,-5-12,1 0,0 0,-1 0,1-1,1 1,-1-1,0 0,1 0,0 0,-1-1,1 1,0-1,0-1,0 1,8 1,31 4,0-2,0-2,1-1,66-8,-16 2,1386 0,-790 6,4628-2,-5303 0</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10T04:49:07.767"/>
    </inkml:context>
    <inkml:brush xml:id="br0">
      <inkml:brushProperty name="width" value="0.1" units="cm"/>
      <inkml:brushProperty name="height" value="0.1" units="cm"/>
      <inkml:brushProperty name="color" value="#333333"/>
      <inkml:brushProperty name="ignorePressure" value="1"/>
    </inkml:brush>
  </inkml:definitions>
  <inkml:trace contextRef="#ctx0" brushRef="#br0">452 35,'-59'-1,"0"-2,-80-15,127 15,-2 0,0 1,-1 0,1 0,-1 2,-20 1,31-1,1 0,0 1,0 0,0 0,-1 0,1 0,0 1,0-1,1 1,-1-1,0 1,0 0,1 0,-1 1,1-1,0 0,0 1,0-1,0 1,0 0,0 0,1 0,-1 0,1 0,0 0,0 0,0 0,0 0,0 6,-3 28,1 0,3 1,5 52,-1 6,-4-91,0 1,0-1,1 1,-1-1,1 1,0-1,1 1,-1-1,1 0,0 0,1 0,-1 0,1 0,3 5,-2-6,0-1,0 0,0 0,0-1,0 1,0-1,1 0,-1 0,1 0,-1-1,1 0,0 0,0 0,-1 0,1-1,8 0,170-2,-66-2,-111 4,-1 0,1 0,-1 0,0-1,0 0,1 0,-1 0,0-1,0 1,0-1,0 0,0-1,-1 1,8-6,-8 4,-1 0,0 0,0 0,-1 0,1 0,-1-1,0 1,0-1,-1 0,1 1,-1-1,0 0,0 0,0 0,-1 0,0-6,-3-138,1 116</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10T04:49:10.460"/>
    </inkml:context>
    <inkml:brush xml:id="br0">
      <inkml:brushProperty name="width" value="0.1" units="cm"/>
      <inkml:brushProperty name="height" value="0.1" units="cm"/>
      <inkml:brushProperty name="color" value="#333333"/>
      <inkml:brushProperty name="ignorePressure" value="1"/>
    </inkml:brush>
  </inkml:definitions>
  <inkml:trace contextRef="#ctx0" brushRef="#br0">0 51,'222'-19,"-47"2,-65 2,-109 15,1 0,0 0,0 0,0 1,0-1,0 1,0-1,0 1,0 0,-1-1,1 1,0 0,0 0,-1 0,1 0,-1 1,1-1,-1 0,1 1,-1-1,0 1,0-1,0 1,0 0,0-1,0 1,0 0,0 0,-1 0,1 0,-1-1,1 5,1 6,0 1,0-1,-2 24,0-28,-6 733,6-736,0 0,0 1,0-1,-1 0,1 0,-2 1,1-1,0 0,-1 0,0 0,0 0,0 0,-1-1,-5 9,4-10,0 0,0 0,0 0,0 0,0-1,-1 1,1-1,-1 0,0-1,1 1,-1-1,0 0,0 0,0-1,0 1,-6-1,-12 1,1 0,-1-2,0 0,-29-7,43 6,0 0,0-1,0 0,1-1,-1 0,1 0,0-1,0 0,1 0,-1-1,1 1,0-2,-7-8,5 5,2 0,-1-1,1 0,1 0,0 0,1-1,0 0,-5-18,6 8,0-1,1 0,1-43,3-38,1 29,-3 0,-19-132,6 103,12 74</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10T04:45:48.603"/>
    </inkml:context>
    <inkml:brush xml:id="br0">
      <inkml:brushProperty name="width" value="0.1" units="cm"/>
      <inkml:brushProperty name="height" value="0.1" units="cm"/>
      <inkml:brushProperty name="color" value="#333333"/>
      <inkml:brushProperty name="ignorePressure" value="1"/>
    </inkml:brush>
  </inkml:definitions>
  <inkml:trace contextRef="#ctx0" brushRef="#br0">2 0,'-2'156,"5"173,34 49,-3-61,-17-193,-6-51,2 100,-14 1336,3-1470,14 77,1 14,-14 421,-5-285,2 28,0-262</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10T04:49:12.360"/>
    </inkml:context>
    <inkml:brush xml:id="br0">
      <inkml:brushProperty name="width" value="0.1" units="cm"/>
      <inkml:brushProperty name="height" value="0.1" units="cm"/>
      <inkml:brushProperty name="color" value="#333333"/>
      <inkml:brushProperty name="ignorePressure" value="1"/>
    </inkml:brush>
  </inkml:definitions>
  <inkml:trace contextRef="#ctx0" brushRef="#br0">40 34,'62'-3,"74"-12,-54 5,-76 9,1 0,0 1,0 0,0 0,-1 0,1 1,0 0,12 4,-16-4,1 1,-1 0,1 0,-1 0,0 0,0 1,0-1,0 1,0 0,-1 0,1 0,-1 0,0 0,0 0,0 1,0-1,1 6,9 25,-1 1,10 66,5 22,-13-78,-2 1,-3 0,-1 0,-2 0,-3 1,-6 93,4-137,-1 1,0 0,0 0,-1-1,1 1,-1 0,1-1,-1 1,0-1,-1 0,1 0,0 0,-1 0,0 0,0 0,0-1,0 1,0-1,0 0,0 0,-1 0,1 0,-1-1,0 1,1-1,-1 0,0 0,0 0,0-1,-4 1,-14 1,1-1,0-1,0-1,-26-4,35 3,1-1,-1 0,1-1,0 0,0 0,1-2,-1 1,1-1,-12-9,-11-11,-37-36,59 49,1 0,0 0,0 0,2-1,0-1,0 0,1 0,1 0,0-1,1 1,1-2,-4-30,1-17,3-125,4 171,2-165,-2 152</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10T04:49:13.626"/>
    </inkml:context>
    <inkml:brush xml:id="br0">
      <inkml:brushProperty name="width" value="0.1" units="cm"/>
      <inkml:brushProperty name="height" value="0.1" units="cm"/>
      <inkml:brushProperty name="color" value="#333333"/>
      <inkml:brushProperty name="ignorePressure" value="1"/>
    </inkml:brush>
  </inkml:definitions>
  <inkml:trace contextRef="#ctx0" brushRef="#br0">0 0,'7'2,"-1"0,0 1,0-1,0 1,0 1,-1-1,1 1,6 6,5 2,197 143,-101-69,-69-50,-2 2,50 56,13 13,-105-106,1-1,0 1,0-1,0 1,-1 0,1-1,0 1,-1 0,1-1,-1 1,1 0,-1 0,1 0,-1 0,1 0,-1 0,0-1,1 1,-1 0,0 0,0 0,0 0,0 0,0 0,0 1,-1-1,1 0,-1 0,0 0,0-1,1 1,-1 0,0-1,0 1,0-1,0 1,0-1,0 1,0-1,0 0,0 1,0-1,0 0,-2 0,-65 1,56-2,-55 0,-136-8,165 5,0-2,1-2,-50-15,55 12,4 3</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10T04:49:15.852"/>
    </inkml:context>
    <inkml:brush xml:id="br0">
      <inkml:brushProperty name="width" value="0.1" units="cm"/>
      <inkml:brushProperty name="height" value="0.1" units="cm"/>
      <inkml:brushProperty name="color" value="#333333"/>
      <inkml:brushProperty name="ignorePressure" value="1"/>
    </inkml:brush>
  </inkml:definitions>
  <inkml:trace contextRef="#ctx0" brushRef="#br0">2405 854,'0'-743,"0"738,0 0,0 0,0 0,-1 0,1 0,-1 0,0 0,-1 0,1 0,-1 1,0-1,0 1,-1-1,1 1,-5-6,3 7,0-1,0 2,0-1,-1 0,1 1,-1 0,1 0,-1 0,0 1,1-1,-1 1,0 0,0 1,0-1,-9 1,-272 2,116 3,-195 17,202-9,-189 32,127-12,31-4,82-11,-202 7,313-25,-8 0,1 0,-1 0,0 1,-14 4,20-5,1 1,-1 0,1 0,0 0,-1 1,1-1,0 0,0 1,0-1,0 1,0 0,0 0,0 0,1 0,-1 0,1 0,-1 0,1 1,0-1,0 0,-1 4,-4 19,2 1,1 0,0 0,2 0,1 0,4 29,-1 3,2 649,-5-551,0-125,1 0,2-1,1 1,2-1,1 0,1-1,1 0,2 0,1-1,26 46,-33-68,-1 0,1 0,1 0,-1-1,1 0,0 0,0 0,0 0,1-1,-1 0,1-1,0 0,0 0,0 0,1-1,-1 0,1 0,7 0,16 1,0-1,0-1,39-5,-13 0,338 2,56-2,-268-14,33-2,636 22,-839-2,-1-1,1 0,-1 0,14-4,-24 5,-1-1,1 1,0 0,0-1,0 0,0 1,0-1,-1 0,1 0,0 0,-1 0,1 0,0 0,-1 0,0-1,1 1,-1 0,0-1,1 1,-1-1,0 0,0 1,0-1,-1 0,1 0,0 1,-1-1,1 0,-1 0,1 0,-1 0,0 0,0 0,0 0,0-3,-18-49,7 27</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10T04:49:55.171"/>
    </inkml:context>
    <inkml:brush xml:id="br0">
      <inkml:brushProperty name="width" value="0.1" units="cm"/>
      <inkml:brushProperty name="height" value="0.1" units="cm"/>
      <inkml:brushProperty name="color" value="#333333"/>
      <inkml:brushProperty name="ignorePressure" value="1"/>
    </inkml:brush>
  </inkml:definitions>
  <inkml:trace contextRef="#ctx0" brushRef="#br0">0 0,'0'0</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10T04:49:56.842"/>
    </inkml:context>
    <inkml:brush xml:id="br0">
      <inkml:brushProperty name="width" value="0.1" units="cm"/>
      <inkml:brushProperty name="height" value="0.1" units="cm"/>
      <inkml:brushProperty name="color" value="#333333"/>
      <inkml:brushProperty name="ignorePressure" value="1"/>
    </inkml:brush>
  </inkml:definitions>
  <inkml:trace contextRef="#ctx0" brushRef="#br0">1 163,'0'40,"-1"48,4-62,-1-24,1-9,8-31,22-68,-30 99,0 0,1 0,-1 0,2 0,-1 0,0 1,1-1,0 1,1 1,9-9,-14 13,-1 1,1-1,-1 1,1-1,0 1,-1 0,1-1,0 1,0 0,-1-1,1 1,0 0,0 0,-1 0,1 0,0-1,0 1,-1 0,1 1,0-1,0 0,0 0,-1 0,1 0,0 0,-1 1,1-1,0 0,0 1,-1-1,1 1,1 0,-1 1,1 0,-1 0,0 0,1 0,-1 1,0-1,0 0,0 1,-1-1,2 4,4 63,-6-66,-3 105,3-125,1 0,1 1,0-1,2 1,0-1,0 1,12-26,-12 31,1 1,0-1,1 1,0 1,0-1,1 1,0 0,1 1,0 0,0 0,1 0,13-8,-20 15,0-1,0 1,0 0,0 1,0-1,1 0,-1 0,0 1,0-1,1 1,-1 0,0 0,0 0,1 0,-1 0,0 0,1 1,-1-1,0 1,0-1,0 1,1 0,-1 0,0 0,0 0,0 0,0 0,-1 1,1-1,0 1,0-1,-1 1,1 0,-1 0,0 0,1-1,-1 1,0 0,0 1,0-1,0 0,-1 0,1 0,0 4,6 21</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10T04:49:57.603"/>
    </inkml:context>
    <inkml:brush xml:id="br0">
      <inkml:brushProperty name="width" value="0.1" units="cm"/>
      <inkml:brushProperty name="height" value="0.1" units="cm"/>
      <inkml:brushProperty name="color" value="#333333"/>
      <inkml:brushProperty name="ignorePressure" value="1"/>
    </inkml:brush>
  </inkml:definitions>
  <inkml:trace contextRef="#ctx0" brushRef="#br0">0 168,'37'0,"-14"1,1-1,43-7,-59 6,-1-1,1 0,-1-1,0 0,1 0,-1 0,-1-1,1 0,0-1,-1 1,0-1,9-9,-3 0,-1 0,18-30,-11 15,-18 29,0-1,0 1,0-1,1 1,-1 0,0-1,0 1,0 0,0-1,1 1,-1 0,0 0,0-1,1 1,-1 0,0-1,1 1,-1 0,0 0,1 0,-1-1,0 1,1 0,-1 0,0 0,1 0,-1 0,0 0,1 0,-1 0,0 0,1 0,-1 0,1 0,-1 0,0 0,1 0,5 16,-5 32,-2-44,1 7,0-1,0 0,1 0,0 0,1 0,3 11,-3-17,-1-1,1 0,-1 0,1 1,0-1,0 0,0 0,1-1,-1 1,1 0,-1-1,1 0,0 1,0-1,0 0,0 0,1-1,-1 1,0-1,6 2,18 4</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10T04:49:58.234"/>
    </inkml:context>
    <inkml:brush xml:id="br0">
      <inkml:brushProperty name="width" value="0.1" units="cm"/>
      <inkml:brushProperty name="height" value="0.1" units="cm"/>
      <inkml:brushProperty name="color" value="#333333"/>
      <inkml:brushProperty name="ignorePressure" value="1"/>
    </inkml:brush>
  </inkml:definitions>
  <inkml:trace contextRef="#ctx0" brushRef="#br0">2 0,'-1'81,"3"94,1-160,0 0,1-1,0 0,1 0,1 0,0 0,1-1,9 14,-7-12,0 0,-1 1,-1 0,-1 0,8 28,-11-24,0-1,-1 1,0 0,-2 0,-3 28,3-43,-1 0,0 0,1 0,-2 0,1 0,-1-1,0 1,0 0,0-1,0 1,-1-1,0 0,0 1,0-2,0 1,-1 0,1 0,-1-1,0 0,0 0,0 0,-1 0,1-1,-1 0,-9 4,-12 0</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10T04:51:58.760"/>
    </inkml:context>
    <inkml:brush xml:id="br0">
      <inkml:brushProperty name="width" value="0.1" units="cm"/>
      <inkml:brushProperty name="height" value="0.1" units="cm"/>
      <inkml:brushProperty name="color" value="#333333"/>
      <inkml:brushProperty name="ignorePressure" value="1"/>
    </inkml:brush>
  </inkml:definitions>
  <inkml:trace contextRef="#ctx0" brushRef="#br0">1 1,'0'0</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10T04:51:58.760"/>
    </inkml:context>
    <inkml:brush xml:id="br0">
      <inkml:brushProperty name="width" value="0.1" units="cm"/>
      <inkml:brushProperty name="height" value="0.1" units="cm"/>
      <inkml:brushProperty name="color" value="#333333"/>
      <inkml:brushProperty name="ignorePressure" value="1"/>
    </inkml:brush>
  </inkml:definitions>
  <inkml:trace contextRef="#ctx0" brushRef="#br0">1 1,'0'0</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10T07:10:45.972"/>
    </inkml:context>
    <inkml:brush xml:id="br0">
      <inkml:brushProperty name="width" value="0.1" units="cm"/>
      <inkml:brushProperty name="height" value="0.1" units="cm"/>
      <inkml:brushProperty name="color" value="#333333"/>
      <inkml:brushProperty name="ignorePressure" value="1"/>
    </inkml:brush>
  </inkml:definitions>
  <inkml:trace contextRef="#ctx0" brushRef="#br0">1 1,'0'0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10T04:45:52.047"/>
    </inkml:context>
    <inkml:brush xml:id="br0">
      <inkml:brushProperty name="width" value="0.1" units="cm"/>
      <inkml:brushProperty name="height" value="0.1" units="cm"/>
      <inkml:brushProperty name="color" value="#333333"/>
      <inkml:brushProperty name="ignorePressure" value="1"/>
    </inkml:brush>
  </inkml:definitions>
  <inkml:trace contextRef="#ctx0" brushRef="#br0">1 1,'6052'0,"-5997"3,-1 2,103 24,-93-15,97 8,271-19,-212-6,-178 3,-5 2,-1-2,1-1,0-2,-1-2,0-1,55-17,-80 19,74-24,-79 26,1 1,0 0,0 0,-1 1,1-1,0 1,0 1,-1-1,1 1,10 3,-14-3,-1 1,1 0,0 0,-1-1,1 2,-1-1,0 0,0 0,0 1,0-1,0 1,0-1,-1 1,1 0,-1 0,0 0,0 0,0 0,0 0,0 0,0 4,2 11,-1 0,0 26,-2-30,-2 459,-3-158,5 937,19-1010,-2-38,7 183,13-17,-23 128,-15-344,3-116,2-1,9 40,-6-37,4 62,-10 7,-1-77</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10T07:23:32.907"/>
    </inkml:context>
    <inkml:brush xml:id="br0">
      <inkml:brushProperty name="width" value="0.1" units="cm"/>
      <inkml:brushProperty name="height" value="0.1" units="cm"/>
      <inkml:brushProperty name="color" value="#333333"/>
      <inkml:brushProperty name="ignorePressure" value="1"/>
    </inkml:brush>
  </inkml:definitions>
  <inkml:trace contextRef="#ctx0" brushRef="#br0">8873 45,'-29'-12,"7"1,-14 4,0 1,-1 1,0 3,0 1,-54 5,3-2,-2351 0,1254-4,1124 4,1 3,-98 20,104-10,1 2,0 3,-62 33,-19 7,96-45,-20 8,1 1,-68 42,95-49,-55 23,-18 9,57-24,0-1,-2-3,0-2,-67 17,61-19,-60 29,7-3,14-3,3 3,1 5,-84 59,1 0,123-81,32-17,-1 0,1 2,1 0,-20 16,-35 36,-107 74,129-100,2 3,-71 78,65-63,-66 54,38-41,3 4,-128 154,158-166,27-31,-2-1,-1 0,-42 37,8-14,2 2,3 3,-90 124,97-119,5-8,2 2,-62 119,-111 278,68-126,111-240,-40 169,37-115,22-92,1 0,-9 89,7 32,-7 177,23 770,0-1091,2-1,0 1,1-1,2 0,1 0,11 29,69 135,-82-178,12 20,1-1,2-1,45 52,82 64,-109-112,2-2,2-2,69 37,144 54,-194-92,453 159,13-44,-217-84,21 5,-198-34,216 18,-76-14,-50 1,552 94,-325-78,-317-40,384 1,41 4,497 10,-695-28,-83 5,307-5,-478-4,172-33,101-46,-306 68,876-259,-735 196,248-133,-206 95,111-58,-298 134,102-85,-93 68,-16 10,-3-3,96-110,79-142,-201 255,-2-1,-2-1,22-58,47-174,18-64,-97 297,6-28,-4-1,14-102,5-169,-15 115,-5-23,-16-296,-6 281,4 136,1 45,-15-156,4 205,-1 1,-2 1,-2 0,-21-46,-87-155,32 70,-129-218,157 282,-29-43,26 61,-4 4,-4 2,-105-96,-184-96,307 240,-7-3,-80-71,115 89,-2 1,0 1,-1 1,-1 2,0 1,-1 1,-1 2,0 1,-1 2,0 1,-38-6,-54-7,-194-42,260 52,-1 3,-95-4,-124 15,107 1,-427-3,567 0</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10T07:28:04.685"/>
    </inkml:context>
    <inkml:brush xml:id="br0">
      <inkml:brushProperty name="width" value="0.1" units="cm"/>
      <inkml:brushProperty name="height" value="0.1" units="cm"/>
      <inkml:brushProperty name="color" value="#333333"/>
      <inkml:brushProperty name="ignorePressure" value="1"/>
    </inkml:brush>
  </inkml:definitions>
  <inkml:trace contextRef="#ctx0" brushRef="#br0">11710 565,'-1'-2,"1"0,-1 1,0 0,0-1,1 1,-1-1,0 1,0 0,-1-1,1 1,0 0,-1 0,1 0,-1 0,1 0,-1 0,0 0,1 0,-1 0,-2 0,-44-17,36 14,-246-73,133 37,-1 4,-167-29,-65 9,318 50,-1 2,-65-2,72 6,-1-2,1 0,0-2,-45-10,28 4,0 1,-1 2,0 2,0 2,-103 3,83-2,-114-14,74 5,-85-13,52 9,-20-1,21 2,0 1,99 12,4 0,-80-10,-67-7,16 2,88 9,0 1,-150 7,84 1,-2074-2,2157 2,-71 10,-57 2,23 0,8 0,58-8,0 4,1 4,-201 46,250-50,-1-2,-109 6,42-5,22 1,-232 26,-19 22,288-49,-93 6,98-12,0 3,-59 12,47-4,22-5,1 2,-1 2,-51 18,-6 6,-142 34,127-38,111-30,-23 5,1 1,0 1,1 2,0 0,2 1,0 2,-30 18,-226 152,258-163,1 0,-24 28,-10 8,37-34,1 1,2 1,-26 42,29-40,-1 3,3 0,-17 46,20-46,-37 78,-19 53,35-42,-19 174,46-160,7-88,-3-1,-2 0,-16 57,3-38,-12 115,15-70,-5 79,-1 81,8-155,9 184,7-147,-4-35,3 137,4-204,3 0,3-1,3 0,2-1,27 48,95 126,-6-12,-112-176,2-1,1 0,3-2,1 0,37 30,-25-24,-2 1,40 54,71 92,23 32,-149-186,1-2,2 0,2-1,57 43,23 19,-86-67,2-1,1-1,1-1,1 0,43 21,12 6,-59-32,0 0,1-1,0 0,1-2,31 10,0-7,83 10,-23-4,-25-4,1-4,147 6,189-18,-193-2,2799 2,-1599 2,-1039-15,-65 0,42 0,39-1,-322 11,137-19,30-3,-188 21,0-1,-1-3,112-27,110-16,-64 15,378-122,-395 98,23-13,26-7,-219 69,-2 0,0-2,-1-2,-1 0,38-25,152-109,-166 108,-45 33,-1-1,0 0,-1-1,-1 0,0-1,-1 0,0 0,-2 0,0-1,0 0,7-20,49-163,5-14,-8-12,-13 34,-10 50,19-175,-36 171,-2-41,-14-225,-8 205,3-491,-2 654,-2 1,-2 0,-19-55,-55-113,39 108,-72-159,89 206,-2 1,-45-62,12 21,-162-288,187 324,-55-63,79 106,4 5,-1 0,0 0,0 1,-1 0,0 0,0 0,-1 1,0 0,-1 0,0 0,0 1,0 1,-1-1,0 1,-14-4,-11-2,-1 2,0 0,-1 2,0 1,0 1,-68 1,74 3</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10T07:24:45.030"/>
    </inkml:context>
    <inkml:brush xml:id="br0">
      <inkml:brushProperty name="width" value="0.1" units="cm"/>
      <inkml:brushProperty name="height" value="0.1" units="cm"/>
      <inkml:brushProperty name="color" value="#333333"/>
      <inkml:brushProperty name="ignorePressure" value="1"/>
    </inkml:brush>
  </inkml:definitions>
  <inkml:trace contextRef="#ctx0" brushRef="#br0">1003 115,'0'-1,"-1"0,1-1,0 1,-1 0,1 0,-1-1,0 1,0 0,1 0,-1 0,0 0,0 0,0 0,0 0,0 0,0 0,0 0,0 0,-1 1,1-1,0 0,0 1,-1-1,1 1,0-1,-1 1,-1 0,-44-8,42 8,-83-7,0 4,-102 10,157-1,-1 1,1 2,0 1,0 2,2 1,-40 23,10-7,34-17,1 1,0 2,-38 27,57-37,1 1,-1 0,1 0,0 0,1 1,-1-1,1 1,1 0,-1 1,1-1,1 1,-1 0,1 0,1 0,-1 1,-1 15,1 7,2 1,1-1,1 0,2 1,1-1,2 0,0-1,14 35,-16-52,1-1,0 0,1-1,1 1,0-1,0-1,1 1,1-1,-1 0,2-1,-1 0,1-1,1 0,-1 0,1-1,0 0,1-1,0-1,0 0,0 0,1-1,13 2,77 9,1-4,197-7,-183-5,-90 0,-1-2,1 0,-1-2,0-1,-1-2,1 0,-1-2,-1 0,41-24,-31 12,0-1,-2-1,0-2,-2-1,52-58,-71 71,-1 0,0 0,0-1,-2-1,0 0,-1 0,0 0,-1-1,-1 0,-1-1,-1 1,0-1,-1 0,-1 0,0-34,-2 30,0-3,-1 0,-1 0,-7-30,7 47,-1-1,0 0,0 1,-1 0,0-1,-1 2,0-1,0 0,0 1,-1 0,0 0,-10-8,0 3,-1 0,0 0,-1 2,0 0,-1 1,0 1,0 1,-1 0,0 2,0 0,0 1,0 1,-33 0,21 2</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10T07:24:46.620"/>
    </inkml:context>
    <inkml:brush xml:id="br0">
      <inkml:brushProperty name="width" value="0.1" units="cm"/>
      <inkml:brushProperty name="height" value="0.1" units="cm"/>
      <inkml:brushProperty name="color" value="#333333"/>
      <inkml:brushProperty name="ignorePressure" value="1"/>
    </inkml:brush>
  </inkml:definitions>
  <inkml:trace contextRef="#ctx0" brushRef="#br0">818 44,'-44'0,"0"-1,-59 7,88-4,-1 1,1 1,0 0,0 1,1 0,-1 1,-20 12,-14 12,-59 47,89-61,1 0,1 1,1 1,0 1,-25 38,0 18,4 2,3 2,-27 93,51-131,2 1,3 0,1 1,1-1,7 72,-2-35,-2-50,1-1,1 0,2 0,11 43,-11-58,1 0,0 0,1-1,1 1,0-1,0-1,1 1,1-1,0-1,0 1,13 10,8 2,0 0,2-2,0-2,2-1,0-1,0-2,2-1,0-2,0-1,1-2,40 4,47 0,1-5,125-9,-110-1,-111 1,0-2,0 0,0-2,51-17,109-50,-157 59,23-9,-2-2,-1-2,84-57,-130 78,1-1,-1-1,0 1,0-1,-1 0,0 0,0 0,-1-1,0 1,0-1,0 0,-1-1,-1 1,1 0,1-15,-1-7,-1 0,-1-1,-4-35,1 16,0-6,-3 0,-2 1,-23-92,21 115,-2 1,-2-1,0 2,-2 0,-2 0,0 2,-33-40,-8-2,-80-105,116 142,0 1,-2 0,-39-38,54 61,-1 1,1 1,-1-1,-1 2,1-1,-1 1,0 1,0 0,-1 1,0 0,0 0,0 2,0-1,0 1,-14 0,-187 8,177-5</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10T07:24:47.790"/>
    </inkml:context>
    <inkml:brush xml:id="br0">
      <inkml:brushProperty name="width" value="0.1" units="cm"/>
      <inkml:brushProperty name="height" value="0.1" units="cm"/>
      <inkml:brushProperty name="color" value="#333333"/>
      <inkml:brushProperty name="ignorePressure" value="1"/>
    </inkml:brush>
  </inkml:definitions>
  <inkml:trace contextRef="#ctx0" brushRef="#br0">926 149,'-6'-2,"0"0,-1 0,1-1,0 0,1 0,-1 0,0-1,1 1,0-1,-8-8,-8-4,3 3,-1 2,0 0,-1 2,0 0,0 1,-1 0,0 2,-1 1,-28-4,35 8,0 0,0 1,0 0,0 1,0 1,1 0,-1 1,1 1,-1 0,1 1,0 0,1 1,-1 1,-18 12,2 4,1 1,2 1,-40 47,-60 94,116-149,0 1,2 0,0 0,1 1,1 0,0 0,-6 37,7-10,1 1,2 56,4-89,0 0,1 1,0-1,1 0,1 0,0-1,1 1,0-1,1 0,0 0,1 0,1-1,0 0,1-1,0 1,14 12,-8-10,1-1,0 0,1-1,0-1,0-1,1 0,1-1,0-1,0-1,0-1,24 5,39 3,132 5,85-17,-214-2,-65 0,-1-1,1 0,-1-2,1 0,-1-1,0-1,-1-1,1 0,-1-1,0-1,-1-1,0-1,0 0,-1-1,21-19,-27 22,0-1,0 1,-1-2,-1 1,0-1,0 0,-1-1,0 0,0 0,-1-1,-1 1,0-1,-1 0,0-1,-1 1,0-1,-1 1,-1-1,0 0,-1-25,-1-35,1 2,-3 0,-16-99,14 148,0 0,-1 1,-1 0,-2 0,0 0,0 1,-2 1,-1 0,0 0,-1 1,-1 1,-17-17,-9-3,1 4</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10T07:24:49.073"/>
    </inkml:context>
    <inkml:brush xml:id="br0">
      <inkml:brushProperty name="width" value="0.1" units="cm"/>
      <inkml:brushProperty name="height" value="0.1" units="cm"/>
      <inkml:brushProperty name="color" value="#333333"/>
      <inkml:brushProperty name="ignorePressure" value="1"/>
    </inkml:brush>
  </inkml:definitions>
  <inkml:trace contextRef="#ctx0" brushRef="#br0">1622 229,'0'-1,"0"-1,0 0,-1 1,1-1,-1 1,1-1,-1 1,0-1,0 1,0-1,0 1,0-1,0 1,0 0,0 0,0 0,0-1,-1 1,-2-1,-34-18,22 12,-186-92,170 87,-1 1,0 2,0 2,-54-7,-25 6,-1 5,-127 11,208-5,1 1,-1 2,1 1,-1 1,2 2,-1 1,1 1,1 2,0 1,1 1,1 2,-27 20,21-11,2 1,-35 39,56-54,0 0,1 1,1 1,0-1,0 1,1 0,1 1,1 0,-4 16,-4 32,2 0,-2 90,13 131,1-161,0-74,1 1,3-1,14 63,-14-91,1 0,1 0,1-1,1 0,0-1,1 0,2 0,0-1,28 33,-37-48,107 106,-92-94,0-1,1-1,0 0,37 16,4 0,-29-14,1 0,0-2,51 13,-9-13,0-2,95 0,157-15,-145 0,-90 5,103-4,-174 1,-1-1,1 0,-1-2,0 0,0-1,-1-1,26-12,-33 11,0 0,-1 0,0-1,0 0,-1-1,0 0,-1-1,0 1,-1-2,0 1,0-1,-1 0,-1 0,4-14,5-17,-2-1,11-77,-11 3,-6-1,-10-132,1 72,4 64,2 55,-3 0,-3 0,-15-91,16 142,-1-1,1 1,-2 0,0 0,0 0,0 1,-7-10,-10-8</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10T07:24:51.157"/>
    </inkml:context>
    <inkml:brush xml:id="br0">
      <inkml:brushProperty name="width" value="0.1" units="cm"/>
      <inkml:brushProperty name="height" value="0.1" units="cm"/>
      <inkml:brushProperty name="color" value="#333333"/>
      <inkml:brushProperty name="ignorePressure" value="1"/>
    </inkml:brush>
  </inkml:definitions>
  <inkml:trace contextRef="#ctx0" brushRef="#br0">2031 100,'-101'0,"-2"-2,-115 14,186-8,-1 1,1 2,1 1,-1 1,2 2,-1 2,-49 27,-172 135,197-134,-66 57,-125 131,136-123,-59 58,137-134,2 2,1 1,2 1,1 2,2 0,1 2,2 0,1 2,-19 56,20-37,2 2,2 0,3 0,3 1,-2 122,12-127,2 0,13 70,-10-94,3-1,0 1,2-2,1 1,19 32,-5-21,1-2,2 0,2-2,2-1,2-2,0-1,3-2,1-1,1-2,1-2,61 30,-76-43,1-1,1-1,0-2,0-1,1-1,0-1,43 6,397-10,-250-8,-152 4,1 1,108-13,-154 9,-1-1,-1-1,1-1,-1-1,0 0,0-2,-1 0,0-2,23-16,-2-3,-1-2,-2-2,-2-1,0-1,30-45,-42 48,-2-1,-1-1,-2-1,-1 0,-2-1,19-72,-7 1,55-249,11-50,-84 375,-2-1,-1 0,3-58,-9-103,-2 87,1 82,-1 0,-2 0,0 1,-1-1,-1 1,-2 0,0 1,-2-1,-14-26,5 18,-2 0,0 1,-2 1,-1 2,-43-40,11 13,3-3,-88-124,130 167,0 0,-1 1,0 1,-1 0,-23-18,6 11</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10T07:24:54.456"/>
    </inkml:context>
    <inkml:brush xml:id="br0">
      <inkml:brushProperty name="width" value="0.1" units="cm"/>
      <inkml:brushProperty name="height" value="0.1" units="cm"/>
      <inkml:brushProperty name="color" value="#333333"/>
      <inkml:brushProperty name="ignorePressure" value="1"/>
    </inkml:brush>
  </inkml:definitions>
  <inkml:trace contextRef="#ctx0" brushRef="#br0">1 0,'0'1281,"0"-1244</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10T07:24:55.155"/>
    </inkml:context>
    <inkml:brush xml:id="br0">
      <inkml:brushProperty name="width" value="0.1" units="cm"/>
      <inkml:brushProperty name="height" value="0.1" units="cm"/>
      <inkml:brushProperty name="color" value="#333333"/>
      <inkml:brushProperty name="ignorePressure" value="1"/>
    </inkml:brush>
  </inkml:definitions>
  <inkml:trace contextRef="#ctx0" brushRef="#br0">1 127,'10'0,"-1"1,1 0,0 0,-1 1,1 0,-1 1,0 0,0 0,15 8,-4 2,0 0,27 24,14 10,-51-40,1 0,0-1,1 0,-1-1,1-1,0 0,0 0,1-1,-1-1,15 2,-19-4,0 1,0-1,0-1,-1 0,1 0,0 0,0-1,0 0,-1-1,1 1,-1-2,0 1,0-1,0 0,0 0,-1-1,7-5,12-17,-1-1,-2 0,24-39,19-25,-42 64</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10T07:24:56.191"/>
    </inkml:context>
    <inkml:brush xml:id="br0">
      <inkml:brushProperty name="width" value="0.1" units="cm"/>
      <inkml:brushProperty name="height" value="0.1" units="cm"/>
      <inkml:brushProperty name="color" value="#333333"/>
      <inkml:brushProperty name="ignorePressure" value="1"/>
    </inkml:brush>
  </inkml:definitions>
  <inkml:trace contextRef="#ctx0" brushRef="#br0">1 1,'0'5,"5"202,-1-168,2-1,1 1,15 46,18 43,155 421,-182-520,-6-10,1-2,0 1,1-1,1 0,1-1,20 23,64 72,-69-77,2-1,2-1,42 35,-63-60,0-1,1 0,-1-1,1 0,16 6,6-2</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10T04:45:53.632"/>
    </inkml:context>
    <inkml:brush xml:id="br0">
      <inkml:brushProperty name="width" value="0.1" units="cm"/>
      <inkml:brushProperty name="height" value="0.1" units="cm"/>
      <inkml:brushProperty name="color" value="#333333"/>
      <inkml:brushProperty name="ignorePressure" value="1"/>
    </inkml:brush>
  </inkml:definitions>
  <inkml:trace contextRef="#ctx0" brushRef="#br0">1 115,'825'-49,"-208"1,-587 46,1037-14,-655 19,1296-3,-1662 2,72 14,16 0,11-10,-49-4,188 29,-179-14,209 6,-246-21,177 14,102 2,-162-18,649 21,-762-14,-23-2,0-2,74-4,-82-9,-12-6</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10T07:24:57.031"/>
    </inkml:context>
    <inkml:brush xml:id="br0">
      <inkml:brushProperty name="width" value="0.1" units="cm"/>
      <inkml:brushProperty name="height" value="0.1" units="cm"/>
      <inkml:brushProperty name="color" value="#333333"/>
      <inkml:brushProperty name="ignorePressure" value="1"/>
    </inkml:brush>
  </inkml:definitions>
  <inkml:trace contextRef="#ctx0" brushRef="#br0">0 276,'77'-1,"-1"4,104 17,-145-14,1-1,0-1,0-3,42-2,-74 0,-1 1,1-1,-1 0,1 0,-1 0,0 0,1 0,-1-1,0 1,0-1,0 0,0 0,0 0,0-1,-1 1,1-1,-1 1,0-1,0 0,1 0,-2 0,1 0,0 0,-1 0,1-1,-1 1,0-1,0 1,0-6,2-9,-1-1,-1 0,-1 0,-2-28,0 15,0-13,1 4</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10T07:24:58.281"/>
    </inkml:context>
    <inkml:brush xml:id="br0">
      <inkml:brushProperty name="width" value="0.1" units="cm"/>
      <inkml:brushProperty name="height" value="0.1" units="cm"/>
      <inkml:brushProperty name="color" value="#333333"/>
      <inkml:brushProperty name="ignorePressure" value="1"/>
    </inkml:brush>
  </inkml:definitions>
  <inkml:trace contextRef="#ctx0" brushRef="#br0">1 0,'-1'32,"2"1,1-1,2 0,1 0,1-1,12 35,152 360,-124-332,4-2,84 118,-101-168,1-1,2-2,2-1,1-2,53 36,-10-16,168 83,-222-126,1-2,0 0,1-3,41 8,126 9,-5-1,-73-6,164 6,121-22,-352-3,-35 1,1-1,-1 0,1-1,-1-2,0 1,0-2,0 0,21-10,-16 2</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10T07:24:58.966"/>
    </inkml:context>
    <inkml:brush xml:id="br0">
      <inkml:brushProperty name="width" value="0.1" units="cm"/>
      <inkml:brushProperty name="height" value="0.1" units="cm"/>
      <inkml:brushProperty name="color" value="#333333"/>
      <inkml:brushProperty name="ignorePressure" value="1"/>
    </inkml:brush>
  </inkml:definitions>
  <inkml:trace contextRef="#ctx0" brushRef="#br0">1 1,'12'0,"11"6,8 9,10 8,18 6,11 4,-7 4,-7-6,-13-1,-15 7,-11 16,-9 5,-12-2,-5 4,-8 3,0-3,2-5,4-12</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10T07:25:01.585"/>
    </inkml:context>
    <inkml:brush xml:id="br0">
      <inkml:brushProperty name="width" value="0.1" units="cm"/>
      <inkml:brushProperty name="height" value="0.1" units="cm"/>
      <inkml:brushProperty name="color" value="#333333"/>
      <inkml:brushProperty name="ignorePressure" value="1"/>
    </inkml:brush>
  </inkml:definitions>
  <inkml:trace contextRef="#ctx0" brushRef="#br0">0 1,'0'72,"4"192,1-198,2-1,16 66,-7-61,-7-26,1 0,3 0,33 76,19 37,10 20,-41-112,-14-23,3 0,47 65,-43-72,-1 2,-3 1,-1 1,30 71,-34-70,28 43,5 13,-28-53,49 70,-43-71,32 61,-29-35,-20-40,0 0,2-1,1-1,1 0,1-1,32 35,-14-23,33 46,-52-61,0 0,2-1,1 0,0-2,1 0,1-2,47 30,-28-23,38 29,23 13,-72-49,11 7,0-2,1-2,1-2,52 16,-6-10,116 27,-192-47,-1 0,0 1,0 0,0 1,-1 0,0 1,0 0,-1 0,1 1,7 9,47 34,-8-17,-32-21</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10T07:26:14.526"/>
    </inkml:context>
    <inkml:brush xml:id="br0">
      <inkml:brushProperty name="width" value="0.1" units="cm"/>
      <inkml:brushProperty name="height" value="0.1" units="cm"/>
      <inkml:brushProperty name="color" value="#333333"/>
      <inkml:brushProperty name="ignorePressure" value="1"/>
    </inkml:brush>
  </inkml:definitions>
  <inkml:trace contextRef="#ctx0" brushRef="#br0">3612 738,'-3'-1,"1"0,-1 0,1 0,-1-1,1 1,0-1,-1 0,1 1,0-1,0 0,0 0,0 0,1-1,-1 1,-2-5,-4-3,-220-252,198 227,1-2,3-1,-33-63,49 86,0 1,-1 1,0-1,-1 2,-1-1,0 2,0 0,-1 0,-1 1,1 1,-2 1,1 0,-1 1,0 0,-1 1,0 1,0 1,-20-3,-3 0,-19-4,0 2,-75-2,-493 13,583 1,1 3,-1 1,2 2,-49 16,25-7,-153 55,128-47,1 4,-159 77,155-62,-76 44,147-75,1 2,0 0,1 1,1 2,-21 24,5-1,-2-2,-1-2,-72 55,87-75,1 2,1 0,1 1,1 1,-28 40,-68 131,111-184,-21 36,17-32,0 1,2-1,-1 1,2 0,0 1,1 0,0 0,1 0,1 0,-2 23,4-23,2-1,0 1,1-1,0 1,1-1,1 0,0 0,1-1,0 1,1-1,0 0,2 0,-1-1,1 0,15 16,-3-7,1-1,1 0,0-2,1-1,1-1,49 25,-1-5,141 49,-162-68,276 79,-266-83,-1-2,1-3,96 1,1040-13,-880 4,-305 0,1 0,0-1,-1-1,1 0,-1-1,1-1,-1 0,0 0,0-1,-1 0,1-1,-1-1,15-11,-12 6,-1 0,0-1,-1-1,-1 0,0 0,0-2,-2 1,16-33,62-104,-41 77,-29 49,2 0,38-39,-32 37,35-49,-32 35,100-146,-119 175,0-1,0 0,-2-1,0 0,-1 0,0-1,-1 1,-1-1,5-30,-5-4,-3-94,-3 103,1 2</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10T07:26:15.104"/>
    </inkml:context>
    <inkml:brush xml:id="br0">
      <inkml:brushProperty name="width" value="0.1" units="cm"/>
      <inkml:brushProperty name="height" value="0.1" units="cm"/>
      <inkml:brushProperty name="color" value="#333333"/>
      <inkml:brushProperty name="ignorePressure" value="1"/>
    </inkml:brush>
  </inkml:definitions>
  <inkml:trace contextRef="#ctx0" brushRef="#br0">0 642,'0'-6,"0"-15,6-3,9-11,14-11,21-18,7-3,2-3,2 4,11 7,-2 7,-6 7,-8 10,-13 6,-15 7</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10T07:26:15.913"/>
    </inkml:context>
    <inkml:brush xml:id="br0">
      <inkml:brushProperty name="width" value="0.1" units="cm"/>
      <inkml:brushProperty name="height" value="0.1" units="cm"/>
      <inkml:brushProperty name="color" value="#333333"/>
      <inkml:brushProperty name="ignorePressure" value="1"/>
    </inkml:brush>
  </inkml:definitions>
  <inkml:trace contextRef="#ctx0" brushRef="#br0">1 1,'0'6,"0"15,0 10,0 5,0 4,0 1,0 0,6-2,2 0,6-7,7-9,6-8,5-7,16-5,5-3,1-1,-3-1,-10 0</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10T07:29:06.585"/>
    </inkml:context>
    <inkml:brush xml:id="br0">
      <inkml:brushProperty name="width" value="0.1" units="cm"/>
      <inkml:brushProperty name="height" value="0.1" units="cm"/>
      <inkml:brushProperty name="color" value="#333333"/>
      <inkml:brushProperty name="ignorePressure" value="1"/>
    </inkml:brush>
  </inkml:definitions>
  <inkml:trace contextRef="#ctx0" brushRef="#br0">555 0,'-3'1,"0"-1,1 1,-1 0,0 0,1 0,-1 0,1 0,-1 1,1-1,0 1,-1-1,1 1,0 0,0 0,0 0,0 0,1 0,-1 1,-2 3,-28 56,26-48,-36 64,27-52,1 0,1 1,-13 41,-133 580,144-540,10-59,-18 74,10-80,3 1,1 0,-5 84,10-64,-4 0,-15 63,-11 93,15-57,-3 33,22-162</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10T07:29:07.888"/>
    </inkml:context>
    <inkml:brush xml:id="br0">
      <inkml:brushProperty name="width" value="0.1" units="cm"/>
      <inkml:brushProperty name="height" value="0.1" units="cm"/>
      <inkml:brushProperty name="color" value="#333333"/>
      <inkml:brushProperty name="ignorePressure" value="1"/>
    </inkml:brush>
  </inkml:definitions>
  <inkml:trace contextRef="#ctx0" brushRef="#br0">297 0,'-1'11,"-1"-1,0 0,-1 0,0 0,-8 16,-2 11,-23 109,-3 13,-59 187,79-260,4 1,-3 94,2 43,-4 124,21 323,-1-660,1-1,-1 1,2 0,2 11,4 1</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10T07:29:09.078"/>
    </inkml:context>
    <inkml:brush xml:id="br0">
      <inkml:brushProperty name="width" value="0.1" units="cm"/>
      <inkml:brushProperty name="height" value="0.1" units="cm"/>
      <inkml:brushProperty name="color" value="#333333"/>
      <inkml:brushProperty name="ignorePressure" value="1"/>
    </inkml:brush>
  </inkml:definitions>
  <inkml:trace contextRef="#ctx0" brushRef="#br0">0 1,'1'22,"1"0,1 0,1-1,1 1,0-1,13 29,62 120,-41-93,-36-70,1 1,0-1,0 0,1-1,0 1,0-1,0 1,1-2,7 7,-11-10,1-1,0 1,0-1,0 1,0-1,0 0,0 0,0 0,0-1,0 1,1-1,-1 0,0 0,0 0,0 0,1 0,-1-1,0 1,0-1,0 0,0 0,0 0,0-1,0 1,4-3,20-14,-1 0,-1-2,-1-1,23-24,-35 33,11-14,-1 0,-1-1,-1-1,24-46,-26 42</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10T04:45:55.265"/>
    </inkml:context>
    <inkml:brush xml:id="br0">
      <inkml:brushProperty name="width" value="0.1" units="cm"/>
      <inkml:brushProperty name="height" value="0.1" units="cm"/>
      <inkml:brushProperty name="color" value="#333333"/>
      <inkml:brushProperty name="ignorePressure" value="1"/>
    </inkml:brush>
  </inkml:definitions>
  <inkml:trace contextRef="#ctx0" brushRef="#br0">4 1,'-1'88,"-1"-31,2 1,4-1,10 62,-9-93,-2-6,1 0,1 0,1-1,15 34,-17-46,-1-1,1 0,1 0,-1-1,1 1,0-1,1 0,-1 0,1-1,0 0,0 0,0 0,0-1,1 0,-1 0,1 0,11 2,16 1,0-1,1-1,0-3,0 0,53-7,10 1,-4 3,-56 2</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10T07:29:10.963"/>
    </inkml:context>
    <inkml:brush xml:id="br0">
      <inkml:brushProperty name="width" value="0.1" units="cm"/>
      <inkml:brushProperty name="height" value="0.1" units="cm"/>
      <inkml:brushProperty name="color" value="#333333"/>
      <inkml:brushProperty name="ignorePressure" value="1"/>
    </inkml:brush>
  </inkml:definitions>
  <inkml:trace contextRef="#ctx0" brushRef="#br0">1 167,'28'-26,"1"2,1 0,1 3,1 0,43-19,-72 38,0 1,0-1,0 1,0 0,0 0,0 0,0 1,0-1,0 1,0 0,0-1,0 1,0 1,0-1,1 0,-1 1,0-1,0 1,0 0,0 0,0 0,-1 1,1-1,0 1,0-1,-1 1,1 0,-1 0,0 0,1 1,-1-1,0 0,0 1,-1-1,1 1,0 0,-1-1,0 1,1 0,0 4,14 31,-2 0,9 44,-15-50,2 0,0-1,2-1,21 39,-13-36,-3-5</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10T07:29:48.885"/>
    </inkml:context>
    <inkml:brush xml:id="br0">
      <inkml:brushProperty name="width" value="0.1" units="cm"/>
      <inkml:brushProperty name="height" value="0.1" units="cm"/>
      <inkml:brushProperty name="color" value="#333333"/>
      <inkml:brushProperty name="ignorePressure" value="1"/>
    </inkml:brush>
  </inkml:definitions>
  <inkml:trace contextRef="#ctx0" brushRef="#br0">2731 77,'-90'-1,"-159"-21,185 15,-79 1,84 5,-104-15,50 2,0 5,-191 8,127 4,3-6,-195 7,356-2,1 0,-1 1,1 1,0 0,0 0,1 1,-1 1,1 0,-20 14,-9 10,-41 41,62-53,-117 122,8-7,115-120,0 1,0 0,2 1,0 1,0 0,2 0,-9 19,4 0,1 0,-13 58,18-45,3-1,1 1,3 0,5 52,-1 2,-2-80,1-1,1 0,0 0,2 0,1-1,0 0,10 21,73 129,-64-125,-15-30,-1 1,2-1,0-1,1 0,0-1,1 0,1 0,0-2,0 0,1 0,1-1,0-1,0-1,0 0,1-1,0-1,1-1,31 6,73 9,1-5,180-1,840-16,-1113 2,-1-1,0-2,0-1,0-1,0-2,29-10,-45 12,0 0,0-1,0-1,0 0,-1-1,-1 0,1-1,-1 0,-1-1,1 0,-2 0,0-1,0-1,9-15,132-202,-62 100,-47 66,46-94,-76 132,-1 0,0-1,-2-1,-2 0,0 0,-1 0,1-33,-7-209,-1 103,2 152,-1 1,0-1,0 1,-2-1,0 1,-4-14,4 21,1-1,-1 1,-1 0,1 0,-1 0,0 1,0-1,-1 1,1 0,-1 0,-1 0,1 1,-11-7,-18-9,0 1,-65-25,63 32</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10T07:29:51.306"/>
    </inkml:context>
    <inkml:brush xml:id="br0">
      <inkml:brushProperty name="width" value="0.1" units="cm"/>
      <inkml:brushProperty name="height" value="0.1" units="cm"/>
      <inkml:brushProperty name="color" value="#333333"/>
      <inkml:brushProperty name="ignorePressure" value="1"/>
    </inkml:brush>
  </inkml:definitions>
  <inkml:trace contextRef="#ctx0" brushRef="#br0">1433 40,'-72'-3,"-76"-14,77 8,-82-1,151 10,-184 7,162-4,0 1,1 1,0 1,0 0,-39 19,23-9,-1-1,-52 12,49-15,-76 30,103-34,-17 8,0-1,-1-2,-1-1,-69 14,71-22</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10T07:29:52.236"/>
    </inkml:context>
    <inkml:brush xml:id="br0">
      <inkml:brushProperty name="width" value="0.1" units="cm"/>
      <inkml:brushProperty name="height" value="0.1" units="cm"/>
      <inkml:brushProperty name="color" value="#333333"/>
      <inkml:brushProperty name="ignorePressure" value="1"/>
    </inkml:brush>
  </inkml:definitions>
  <inkml:trace contextRef="#ctx0" brushRef="#br0">2 1,'-2'103,"5"115,-3-214,0 0,0 0,1-1,-1 1,1 0,0-1,0 1,1-1,-1 1,1-1,-1 1,1-1,0 0,0 0,1 0,-1 0,1 0,-1 0,1-1,0 0,0 1,0-1,5 3,0-2,1 0,0-1,-1 0,1 0,0-1,0 0,0 0,16-2,-16 0,-1 1,1 0,0 1,0 0,0 0,-1 1,1 0,-1 0,12 6,5 6</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10T07:29:53.223"/>
    </inkml:context>
    <inkml:brush xml:id="br0">
      <inkml:brushProperty name="width" value="0.1" units="cm"/>
      <inkml:brushProperty name="height" value="0.1" units="cm"/>
      <inkml:brushProperty name="color" value="#333333"/>
      <inkml:brushProperty name="ignorePressure" value="1"/>
    </inkml:brush>
  </inkml:definitions>
  <inkml:trace contextRef="#ctx0" brushRef="#br0">0 346,'1'-5,"0"-1,0 0,1 1,-1-1,1 1,1 0,-1-1,1 1,0 0,0 0,0 1,1-1,-1 1,1-1,0 1,1 1,5-6,9-5,0 0,40-21,-11 13,0 2,2 3,96-22,-116 31,45-19,-54 18,-1 1,1 1,1 1,-1 1,27-3,182 9,-151 3,91-9,-140 0,-7-4</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10T07:29:54.009"/>
    </inkml:context>
    <inkml:brush xml:id="br0">
      <inkml:brushProperty name="width" value="0.1" units="cm"/>
      <inkml:brushProperty name="height" value="0.1" units="cm"/>
      <inkml:brushProperty name="color" value="#333333"/>
      <inkml:brushProperty name="ignorePressure" value="1"/>
    </inkml:brush>
  </inkml:definitions>
  <inkml:trace contextRef="#ctx0" brushRef="#br0">1 0,'0'2,"1"0,-1 0,1 0,0-1,-1 1,1 0,0-1,0 1,0 0,0-1,0 1,1-1,-1 1,0-1,1 0,-1 0,1 1,0-1,2 1,38 19,-35-18,57 28,55 21,-114-50,0 0,0 1,0-1,-1 1,1-1,-1 1,0 1,0-1,0 1,0-1,-1 1,1 0,-1 1,0-1,0 0,0 1,-1 0,0-1,0 1,0 0,0 0,-1 0,1 7,1 10,-1 1,-1-1,-1 1,-4 28,1-4,1-8</inkml:trace>
</inkml:ink>
</file>

<file path=ppt/ink/ink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10T07:29:56.548"/>
    </inkml:context>
    <inkml:brush xml:id="br0">
      <inkml:brushProperty name="width" value="0.1" units="cm"/>
      <inkml:brushProperty name="height" value="0.1" units="cm"/>
      <inkml:brushProperty name="color" value="#333333"/>
      <inkml:brushProperty name="ignorePressure" value="1"/>
    </inkml:brush>
  </inkml:definitions>
  <inkml:trace contextRef="#ctx0" brushRef="#br0">1955 263,'0'-2,"-1"1,1-1,-1 1,1-1,-1 1,0 0,1-1,-1 1,0 0,0 0,0 0,0 0,0-1,0 1,-1 1,1-1,-2-2,-32-17,14 8,-2-6,0 1,-1 1,-1 1,-1 1,0 2,-1 0,0 2,-31-7,-58-15,85 21,-1 2,-1 1,-50-5,-280 11,174 5,125-3,1 2,-105 19,135-15,0 2,1 2,0 0,1 3,0 0,1 2,1 1,0 2,-44 35,65-45,0 0,1 1,0 0,0 0,1 1,0-1,1 1,0 1,1-1,0 1,0 0,-2 15,-1 15,1 0,1 47,-4 29,-2-31,3 0,3 1,10 114,-2-186,0-1,1 0,0 0,1 0,1 0,0-1,1 0,0 0,1-1,1 0,0 0,0-1,1 0,1-1,0 0,12 9,2 0,1-1,0-1,2-1,0-1,0-2,46 15,28 5,2-4,1-5,129 12,-133-28,1-4,173-18,-211 2,0-4,-2-2,0-3,-1-3,88-49,-133 63,-1 0,0-2,-1 0,-1-1,0 0,0-1,-1 0,15-25,38-41,-55 70,0-1,-1 0,0 0,-1 0,0-1,-1-1,0 1,-1-1,5-16,-8 21,11-27,-2 0,-2-1,-1-1,-2 1,5-69,-10 58,-3-1,-2 1,-1 0,-3 1,-13-49,15 80,0 1,-1 0,0 0,-1 0,-1 1,0 0,-1 1,-14-17,14 20,0 1,0 1,0-1,-1 2,0-1,-1 1,1 1,-1 0,0 0,-1 1,1 0,-14-1,-8-1</inkml:trace>
</inkml:ink>
</file>

<file path=ppt/ink/ink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10T07:29:58.574"/>
    </inkml:context>
    <inkml:brush xml:id="br0">
      <inkml:brushProperty name="width" value="0.1" units="cm"/>
      <inkml:brushProperty name="height" value="0.1" units="cm"/>
      <inkml:brushProperty name="color" value="#333333"/>
      <inkml:brushProperty name="ignorePressure" value="1"/>
    </inkml:brush>
  </inkml:definitions>
  <inkml:trace contextRef="#ctx0" brushRef="#br0">0 0,'1'0,"1"1,-1-1,0 0,0 0,0 1,0-1,0 1,0-1,0 1,0 0,0-1,0 1,0 0,0 0,0 0,0 0,0-1,-1 1,1 0,0 0,-1 0,1 1,-1-1,1 0,-1 0,1 1,8 38,-7-28,61 384,-59-356,1 1,3-1,1 0,1-1,3 0,1-1,37 70,2-17,-16-25,83 112,-98-151</inkml:trace>
</inkml:ink>
</file>

<file path=ppt/ink/ink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10T07:29:59.539"/>
    </inkml:context>
    <inkml:brush xml:id="br0">
      <inkml:brushProperty name="width" value="0.1" units="cm"/>
      <inkml:brushProperty name="height" value="0.1" units="cm"/>
      <inkml:brushProperty name="color" value="#333333"/>
      <inkml:brushProperty name="ignorePressure" value="1"/>
    </inkml:brush>
  </inkml:definitions>
  <inkml:trace contextRef="#ctx0" brushRef="#br0">1 353,'0'-9,"1"-1,0 1,0 0,1-1,1 1,-1 0,2 0,-1 0,1 1,5-10,6-5,1 0,20-22,9-11,-41 50,4-6,0 1,2 0,-1 0,19-16,-25 25,0 0,-1 0,1 0,0 1,0-1,0 1,1-1,-1 1,0 0,0 0,1 1,-1-1,1 1,-1 0,0 0,1 0,-1 0,1 0,-1 1,0-1,1 1,-1 0,0 0,0 0,4 3,24 13,43 32,3 2,-45-33</inkml:trace>
</inkml:ink>
</file>

<file path=ppt/ink/ink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10T07:30:00.408"/>
    </inkml:context>
    <inkml:brush xml:id="br0">
      <inkml:brushProperty name="width" value="0.1" units="cm"/>
      <inkml:brushProperty name="height" value="0.1" units="cm"/>
      <inkml:brushProperty name="color" value="#333333"/>
      <inkml:brushProperty name="ignorePressure" value="1"/>
    </inkml:brush>
  </inkml:definitions>
  <inkml:trace contextRef="#ctx0" brushRef="#br0">1 1,'1'0,"1"1,0 0,-1 0,1-1,-1 1,1 0,-1 0,1 0,-1 0,0 1,1-1,-1 0,0 1,0-1,0 0,0 1,0-1,0 1,1 3,16 37,-16-37,35 113,10 27,-40-130,0-1,0 0,1 0,1-1,0 0,1 0,16 16,-25-28,19 20,1-2,1 0,1-1,0-1,1-1,35 17,-29-22</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10T04:45:56.609"/>
    </inkml:context>
    <inkml:brush xml:id="br0">
      <inkml:brushProperty name="width" value="0.1" units="cm"/>
      <inkml:brushProperty name="height" value="0.1" units="cm"/>
      <inkml:brushProperty name="color" value="#333333"/>
      <inkml:brushProperty name="ignorePressure" value="1"/>
    </inkml:brush>
  </inkml:definitions>
  <inkml:trace contextRef="#ctx0" brushRef="#br0">1 74,'50'-3,"0"-2,0-3,48-13,-53 10,0 2,1 2,83-2,-126 9,1 0,0 1,-1-1,1 1,-1 0,1 0,-1 0,0 1,1-1,-1 1,0 0,0 0,0 0,0 0,0 0,0 1,-1-1,1 1,-1 0,0 0,0 0,0 0,0 0,0 0,-1 1,1-1,-1 0,0 1,0-1,0 1,0 6,2 12,-1 0,-1 0,-1 1,-4 26,1-13,-2 120,5-124</inkml:trace>
</inkml:ink>
</file>

<file path=ppt/ink/ink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10T07:30:01.380"/>
    </inkml:context>
    <inkml:brush xml:id="br0">
      <inkml:brushProperty name="width" value="0.1" units="cm"/>
      <inkml:brushProperty name="height" value="0.1" units="cm"/>
      <inkml:brushProperty name="color" value="#333333"/>
      <inkml:brushProperty name="ignorePressure" value="1"/>
    </inkml:brush>
  </inkml:definitions>
  <inkml:trace contextRef="#ctx0" brushRef="#br0">1 251,'64'-1,"-32"0,0 0,-1 2,1 2,57 11,-76-10,1 0,-1-1,1-1,0-1,0 0,19 0,-29-2,-1 1,1-1,0 0,-1 0,1 0,0 0,-1 0,1-1,-1 1,0-1,0 0,1 0,-1-1,-1 1,1-1,0 1,0-1,-1 0,0 0,1 0,-1 0,-1 0,1-1,0 1,-1 0,1-1,-1 0,1-4,2-14,-1-1,-1 0,-1 0,-3-37,1 33,-1-6</inkml:trace>
</inkml:ink>
</file>

<file path=ppt/ink/ink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10T07:30:04.257"/>
    </inkml:context>
    <inkml:brush xml:id="br0">
      <inkml:brushProperty name="width" value="0.1" units="cm"/>
      <inkml:brushProperty name="height" value="0.1" units="cm"/>
      <inkml:brushProperty name="color" value="#333333"/>
      <inkml:brushProperty name="ignorePressure" value="1"/>
    </inkml:brush>
  </inkml:definitions>
  <inkml:trace contextRef="#ctx0" brushRef="#br0">1696 80,'0'-1,"-1"-1,1 1,-1-1,1 1,-1 0,1-1,-1 1,0 0,0 0,1-1,-1 1,0 0,0 0,0 0,0 0,-1 0,1 0,0 0,0 1,-3-2,-29-14,27 14,-17-6,-1 1,-1 0,1 2,-1 1,-38-1,-132 7,78 1,54-3,-4-1,-90 11,134-6,0 0,0 1,1 1,0 2,0 0,0 1,-34 21,-123 97,-4 3,146-107,8-7,2 2,-49 39,69-50,0 0,0 0,1 1,0 0,0 0,0 0,1 1,1 0,0 0,0 0,0 0,1 1,-3 18,-8 172,4-132,4-1,2 1,6 84,0-140,0 0,0 0,2 0,-1 0,2-1,-1 0,2 0,-1 0,9 11,10 12,39 41,-12-15,-43-51,0 0,0-1,1 0,0 0,1-1,-1-1,1 1,1-2,-1 1,13 3,14 4,66 14,5 1,-80-19,0-2,1-1,0-1,30 0,120-3,27 2,459 26,-656-30,1 0,-1 0,0-1,0-1,0 0,0 0,0 0,9-5,-14 5,1-1,-1 0,0 0,0 0,0 0,0-1,-1 1,0-1,1 0,-1 0,0 0,-1-1,1 1,-1 0,0-1,2-6,61-224,-49 169,16-141,-17 90,-5 23,-5-178,-6 167,0 82,-1 1,-1-1,0 1,-2 0,0 0,-2 0,-1 1,0 0,-1 1,-1-1,-21-28,21 33,-2 1,0 1,-1 0,0 0,-1 1,0 1,-1 1,-1 0,0 0,0 2,-1 0,0 1,0 1,-20-6,6 5</inkml:trace>
</inkml:ink>
</file>

<file path=ppt/ink/ink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10T07:30:07.564"/>
    </inkml:context>
    <inkml:brush xml:id="br0">
      <inkml:brushProperty name="width" value="0.1" units="cm"/>
      <inkml:brushProperty name="height" value="0.1" units="cm"/>
      <inkml:brushProperty name="color" value="#333333"/>
      <inkml:brushProperty name="ignorePressure" value="1"/>
    </inkml:brush>
  </inkml:definitions>
  <inkml:trace contextRef="#ctx0" brushRef="#br0">1 1,'19'1,"-1"1,1 1,26 7,41 6,454-9,-310-10,-70 6,168-7,-292-2,-6-1</inkml:trace>
</inkml:ink>
</file>

<file path=ppt/ink/ink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10T07:30:08.412"/>
    </inkml:context>
    <inkml:brush xml:id="br0">
      <inkml:brushProperty name="width" value="0.1" units="cm"/>
      <inkml:brushProperty name="height" value="0.1" units="cm"/>
      <inkml:brushProperty name="color" value="#333333"/>
      <inkml:brushProperty name="ignorePressure" value="1"/>
    </inkml:brush>
  </inkml:definitions>
  <inkml:trace contextRef="#ctx0" brushRef="#br0">0 1,'7'6,"7"2,15 12,8 10,5-1,-6 0,5-3,-6-1,-2 1,-7 4,-7 2,-8 2,-11 2,-6 0,-8 1,-8 1,-7-7,2-9</inkml:trace>
</inkml:ink>
</file>

<file path=ppt/ink/ink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10T07:30:09.429"/>
    </inkml:context>
    <inkml:brush xml:id="br0">
      <inkml:brushProperty name="width" value="0.1" units="cm"/>
      <inkml:brushProperty name="height" value="0.1" units="cm"/>
      <inkml:brushProperty name="color" value="#333333"/>
      <inkml:brushProperty name="ignorePressure" value="1"/>
    </inkml:brush>
  </inkml:definitions>
  <inkml:trace contextRef="#ctx0" brushRef="#br0">0 0,'4'3,"-1"0,1 0,0-1,0 0,0 1,0-1,0-1,0 1,1 0,-1-1,8 1,55 5,-46-6,570 6,-326-10,244 3,-476 0</inkml:trace>
</inkml:ink>
</file>

<file path=ppt/ink/ink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10T07:30:10.871"/>
    </inkml:context>
    <inkml:brush xml:id="br0">
      <inkml:brushProperty name="width" value="0.1" units="cm"/>
      <inkml:brushProperty name="height" value="0.1" units="cm"/>
      <inkml:brushProperty name="color" value="#333333"/>
      <inkml:brushProperty name="ignorePressure" value="1"/>
    </inkml:brush>
  </inkml:definitions>
  <inkml:trace contextRef="#ctx0" brushRef="#br0">314 0,'-6'2,"1"0,0 0,-1 1,1 0,0 0,0 0,1 0,-1 1,1 0,-1 0,-3 5,-16 12,-155 111,176-130,0 0,-1 0,1 0,0 0,0 1,1 0,-1-1,0 1,1 0,0 0,0 0,0 1,0-1,0 1,1-1,-1 1,1-1,0 1,0 0,0-1,1 1,-1 0,1 0,0 0,0-1,0 1,0 0,1 0,0 0,0-1,0 1,0 0,0-1,1 1,0-1,-1 1,1-1,1 0,3 6,4 5,1-1,0 0,1-1,0 0,1 0,21 14,91 49,-38-26,-3-3,-49-31</inkml:trace>
</inkml:ink>
</file>

<file path=ppt/ink/ink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10T07:30:12.137"/>
    </inkml:context>
    <inkml:brush xml:id="br0">
      <inkml:brushProperty name="width" value="0.1" units="cm"/>
      <inkml:brushProperty name="height" value="0.1" units="cm"/>
      <inkml:brushProperty name="color" value="#333333"/>
      <inkml:brushProperty name="ignorePressure" value="1"/>
    </inkml:brush>
  </inkml:definitions>
  <inkml:trace contextRef="#ctx0" brushRef="#br0">221 0,'-7'0,"-1"7,-6 1,-1 6,-4 7,-4 0,-6-3,3 0,0-1,-3 1,4-1</inkml:trace>
</inkml:ink>
</file>

<file path=ppt/ink/ink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10T07:30:14.265"/>
    </inkml:context>
    <inkml:brush xml:id="br0">
      <inkml:brushProperty name="width" value="0.1" units="cm"/>
      <inkml:brushProperty name="height" value="0.1" units="cm"/>
      <inkml:brushProperty name="color" value="#333333"/>
      <inkml:brushProperty name="ignorePressure" value="1"/>
    </inkml:brush>
  </inkml:definitions>
  <inkml:trace contextRef="#ctx0" brushRef="#br0">0 417,'0'-6,"7"-2,1-7,7-6,6 1,6-4,4-9,4-6,2-2,1-1,0 1,0 1,0 7,6 3,-5 7</inkml:trace>
</inkml:ink>
</file>

<file path=ppt/ink/ink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10T07:30:19.459"/>
    </inkml:context>
    <inkml:brush xml:id="br0">
      <inkml:brushProperty name="width" value="0.1" units="cm"/>
      <inkml:brushProperty name="height" value="0.1" units="cm"/>
      <inkml:brushProperty name="color" value="#333333"/>
      <inkml:brushProperty name="ignorePressure" value="1"/>
    </inkml:brush>
  </inkml:definitions>
  <inkml:trace contextRef="#ctx0" brushRef="#br0">1849 81,'-1188'0,"1169"0,-1 0,1 1,-1 1,1 1,0 1,0 0,0 2,0 0,1 1,0 1,1 0,0 2,0 0,0 0,2 2,-1 0,-14 16,-1 7,2 2,-42 68,47-66,-1-1,-59 65,78-96,0 0,0 1,1 0,0 0,1 0,0 0,0 1,1-1,0 1,0 0,1 0,0 0,0 11,-1 15,2 1,4 40,0-16,-1-35,1 1,0-1,2 0,2 0,0 0,1-1,1 0,2-1,13 23,-1-6,2-2,2-1,1 0,40 38,-55-63,-1 0,2-1,-1 0,2-1,-1-1,1 0,1-1,-1 0,1-2,1 0,-1 0,1-2,0 0,0-1,32 2,13 1,113 23,-78-10,6-7,1-4,168-10,-107-1,-63 4,102-3,-193 0,-1 0,1-1,0 0,-1-1,0 0,0-1,0 0,0 0,-1-1,0 0,0-1,0 0,13-15,9-11,-2-2,25-40,-37 52,3-7,0 0,-2-1,-2-1,-1-1,-1 0,-2-1,-1-1,-2 0,-1 0,-2 0,-2-1,1-54,-5 57,-7-185,3 181,-1 1,-2 0,-22-69,17 75,-1 1,-1 1,-2 0,-1 1,0 1,-2 1,-31-32,23 28,-1 0,-39-28,36 33</inkml:trace>
</inkml:ink>
</file>

<file path=ppt/ink/ink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10T07:30:20.514"/>
    </inkml:context>
    <inkml:brush xml:id="br0">
      <inkml:brushProperty name="width" value="0.1" units="cm"/>
      <inkml:brushProperty name="height" value="0.1" units="cm"/>
      <inkml:brushProperty name="color" value="#333333"/>
      <inkml:brushProperty name="ignorePressure" value="1"/>
    </inkml:brush>
  </inkml:definitions>
  <inkml:trace contextRef="#ctx0" brushRef="#br0">0 150,'86'0,"165"-3,-194-1,-1-2,77-19,-34-1,-10 1,0 5,2 2,96-4,-151 21</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10T04:45:57.920"/>
    </inkml:context>
    <inkml:brush xml:id="br0">
      <inkml:brushProperty name="width" value="0.1" units="cm"/>
      <inkml:brushProperty name="height" value="0.1" units="cm"/>
      <inkml:brushProperty name="color" value="#333333"/>
      <inkml:brushProperty name="ignorePressure" value="1"/>
    </inkml:brush>
  </inkml:definitions>
  <inkml:trace contextRef="#ctx0" brushRef="#br0">0 40,'0'-6,"6"-3,9 1,8 2,6 1,4 2,4 2,1 0,0 1,1 0,-1 1,0-1,-1 0,0 0,0 1,0-1,-7 0</inkml:trace>
</inkml:ink>
</file>

<file path=ppt/ink/ink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10T07:30:21.299"/>
    </inkml:context>
    <inkml:brush xml:id="br0">
      <inkml:brushProperty name="width" value="0.1" units="cm"/>
      <inkml:brushProperty name="height" value="0.1" units="cm"/>
      <inkml:brushProperty name="color" value="#333333"/>
      <inkml:brushProperty name="ignorePressure" value="1"/>
    </inkml:brush>
  </inkml:definitions>
  <inkml:trace contextRef="#ctx0" brushRef="#br0">1 29,'0'-7,"6"-1,9 1,7 0,13 9,7 3,2 8,7 1,-6 5,-11 11,-10 14,-16 5,-10 0,-3-1,-2-3,-6-9,0-10</inkml:trace>
</inkml:ink>
</file>

<file path=ppt/ink/ink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10T07:30:22.200"/>
    </inkml:context>
    <inkml:brush xml:id="br0">
      <inkml:brushProperty name="width" value="0.1" units="cm"/>
      <inkml:brushProperty name="height" value="0.1" units="cm"/>
      <inkml:brushProperty name="color" value="#333333"/>
      <inkml:brushProperty name="ignorePressure" value="1"/>
    </inkml:brush>
  </inkml:definitions>
  <inkml:trace contextRef="#ctx0" brushRef="#br0">14 46,'0'0,"-1"0,1 0,0 0,-1 0,1 0,-1 0,1 0,-1 0,1 0,-1 0,1 0,0 0,-1 0,1 0,-1 0,1 1,-1-1,1 0,0 0,-1 0,1 1,0-1,-1 0,1 1,0-1,-1 0,1 1,0-1,-1 0,1 1,0-1,0 1,0-1,-1 0,1 1,0-1,0 1,0 0,0 0,0-1,1 1,-1 0,0 0,1-1,-1 1,1 0,-1-1,1 1,-1 0,1-1,-1 1,1-1,0 1,-1-1,1 1,0-1,-1 0,1 1,0-1,0 0,1 1,22 5,1-1,0-2,1 0,-1-2,41-3,-17 2,137 2,321-7,-461 4,1-2,-1-3,1-1,-2-3,84-28,-96 23</inkml:trace>
</inkml:ink>
</file>

<file path=ppt/ink/ink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10T07:30:23.433"/>
    </inkml:context>
    <inkml:brush xml:id="br0">
      <inkml:brushProperty name="width" value="0.1" units="cm"/>
      <inkml:brushProperty name="height" value="0.1" units="cm"/>
      <inkml:brushProperty name="color" value="#333333"/>
      <inkml:brushProperty name="ignorePressure" value="1"/>
    </inkml:brush>
  </inkml:definitions>
  <inkml:trace contextRef="#ctx0" brushRef="#br0">298 1,'-10'2,"1"0,-1 1,1 0,0 0,0 1,0 1,1-1,-1 1,1 1,0-1,-12 13,-4 0,5-5,0 0,0 0,1 2,-32 32,47-44,0-1,1 1,-1 1,1-1,-1 0,1 0,0 1,1 0,-1-1,0 1,1 0,0 0,0 0,0-1,1 1,-1 0,1 0,0 0,0 0,0 0,0 0,1 0,0 0,0 0,0 0,0 0,0 0,1-1,3 7,4 2,0-1,1-1,0 0,0 0,1-1,16 11,77 44,-89-55,162 84,-134-71</inkml:trace>
</inkml:ink>
</file>

<file path=ppt/ink/ink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10T07:30:25.111"/>
    </inkml:context>
    <inkml:brush xml:id="br0">
      <inkml:brushProperty name="width" value="0.1" units="cm"/>
      <inkml:brushProperty name="height" value="0.1" units="cm"/>
      <inkml:brushProperty name="color" value="#333333"/>
      <inkml:brushProperty name="ignorePressure" value="1"/>
    </inkml:brush>
  </inkml:definitions>
  <inkml:trace contextRef="#ctx0" brushRef="#br0">0 1,'6'2,"0"1,0 1,-1-1,1 1,-1 0,0 0,0 0,0 1,-1 0,6 7,-2-4,25 28,-2 2,28 43,-56-77,-1 0,0 0,1 0,-1 0,-1 1,1-1,-1 1,0-1,0 1,0-1,0 1,-1 0,0 0,0-1,0 1,0 0,-3 7,1-4,-1-1,0 0,0 0,-1 0,0-1,0 1,-1-1,0 0,0 0,-6 5,1 0,1 1,0 0,1 0,0 1,1 0,-7 15,3 1</inkml:trace>
</inkml:ink>
</file>

<file path=ppt/ink/ink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10T07:30:26.191"/>
    </inkml:context>
    <inkml:brush xml:id="br0">
      <inkml:brushProperty name="width" value="0.1" units="cm"/>
      <inkml:brushProperty name="height" value="0.1" units="cm"/>
      <inkml:brushProperty name="color" value="#333333"/>
      <inkml:brushProperty name="ignorePressure" value="1"/>
    </inkml:brush>
  </inkml:definitions>
  <inkml:trace contextRef="#ctx0" brushRef="#br0">1 1,'0'53,"-1"114,24 179,-7-238,20 208,-35-287,3 0,0-1,1 0,17 49,51 101,-61-152,9 29,-3 2,-2 0,13 91,-20-81,-3 0,-3 89,-4-123</inkml:trace>
</inkml:ink>
</file>

<file path=ppt/ink/ink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10T07:30:27.826"/>
    </inkml:context>
    <inkml:brush xml:id="br0">
      <inkml:brushProperty name="width" value="0.1" units="cm"/>
      <inkml:brushProperty name="height" value="0.1" units="cm"/>
      <inkml:brushProperty name="color" value="#333333"/>
      <inkml:brushProperty name="ignorePressure" value="1"/>
    </inkml:brush>
  </inkml:definitions>
  <inkml:trace contextRef="#ctx0" brushRef="#br0">1 317,'21'-9,"0"2,1 0,1 2,-1 0,40-3,18-4,516-96,-580 105,200-49,-141 31,0 2,1 4,0 4,1 2,126 3,-188 6,1-2,-1 0,16-4,-20 3,1 1,-1 0,1 0,0 2,-1-1,17 2,-24 0,-1 0,0 0,1 1,-1-1,0 1,0-1,0 1,0 0,0 0,0 0,-1 1,1-1,-1 1,1-1,-1 1,0 0,0 0,0 0,-1 0,1 0,-1 0,2 4,3 11,-1-1,-1 1,3 22,0-4,110 543,-88-294,-14-99,-2 259,-13-337,1-84,1-1,11 43,-1-6,-8-25</inkml:trace>
</inkml:ink>
</file>

<file path=ppt/ink/ink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10T07:30:29.114"/>
    </inkml:context>
    <inkml:brush xml:id="br0">
      <inkml:brushProperty name="width" value="0.1" units="cm"/>
      <inkml:brushProperty name="height" value="0.1" units="cm"/>
      <inkml:brushProperty name="color" value="#333333"/>
      <inkml:brushProperty name="ignorePressure" value="1"/>
    </inkml:brush>
  </inkml:definitions>
  <inkml:trace contextRef="#ctx0" brushRef="#br0">0 393,'1'1,"-1"0,0 1,1-1,-1 0,1 1,-1-1,1 0,0 0,-1 0,1 0,0 0,0 0,0 0,0 0,0 0,0 0,0 0,0 0,0-1,1 1,-1 0,0-1,0 1,1-1,-1 0,0 1,2-1,41 8,-41-7,67 4,-1-4,1-2,-1-3,1-3,113-27,29-28,-131 33,-50 17,48-12,-33 13,0-2,-1-1,0-3,-1-2,-1-1,48-32,-61 36,1 2,0 1,1 1,0 1,61-10,-16 2,-46 11</inkml:trace>
</inkml:ink>
</file>

<file path=ppt/ink/ink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10T07:30:30.233"/>
    </inkml:context>
    <inkml:brush xml:id="br0">
      <inkml:brushProperty name="width" value="0.1" units="cm"/>
      <inkml:brushProperty name="height" value="0.1" units="cm"/>
      <inkml:brushProperty name="color" value="#333333"/>
      <inkml:brushProperty name="ignorePressure" value="1"/>
    </inkml:brush>
  </inkml:definitions>
  <inkml:trace contextRef="#ctx0" brushRef="#br0">0 136,'1067'0,"-1027"-3,1-2,-1-1,1-3,57-19,-27 8,-43 12,19-4,51-21,-72 22</inkml:trace>
</inkml:ink>
</file>

<file path=ppt/ink/ink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10T07:30:31.205"/>
    </inkml:context>
    <inkml:brush xml:id="br0">
      <inkml:brushProperty name="width" value="0.1" units="cm"/>
      <inkml:brushProperty name="height" value="0.1" units="cm"/>
      <inkml:brushProperty name="color" value="#333333"/>
      <inkml:brushProperty name="ignorePressure" value="1"/>
    </inkml:brush>
  </inkml:definitions>
  <inkml:trace contextRef="#ctx0" brushRef="#br0">0 0,'19'283,"-1"-20,-20-30,6 142,0-341,2-1,2 1,1-1,18 44,-12-37,-2 1,9 45,-7 1,-6-52</inkml:trace>
</inkml:ink>
</file>

<file path=ppt/ink/ink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10T07:30:32.106"/>
    </inkml:context>
    <inkml:brush xml:id="br0">
      <inkml:brushProperty name="width" value="0.1" units="cm"/>
      <inkml:brushProperty name="height" value="0.1" units="cm"/>
      <inkml:brushProperty name="color" value="#333333"/>
      <inkml:brushProperty name="ignorePressure" value="1"/>
    </inkml:brush>
  </inkml:definitions>
  <inkml:trace contextRef="#ctx0" brushRef="#br0">0 1,'0'47,"0"170,29 227,136 395,-76-487,-84-328,-1 0,1 36,2 19,1-42</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Chỗ dành sẵn cho Đầu trang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vi-VN"/>
          </a:p>
        </p:txBody>
      </p:sp>
      <p:sp>
        <p:nvSpPr>
          <p:cNvPr id="3" name="Chỗ dành sẵn cho Ngày tháng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149846-55AD-4EBB-9B27-1B840425CEE0}" type="datetimeFigureOut">
              <a:rPr lang="vi-VN" smtClean="0"/>
              <a:t>16/11/2021</a:t>
            </a:fld>
            <a:endParaRPr lang="vi-VN"/>
          </a:p>
        </p:txBody>
      </p:sp>
      <p:sp>
        <p:nvSpPr>
          <p:cNvPr id="4" name="Chỗ dành sẵn cho Hình ảnh của Bản chiế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vi-VN"/>
          </a:p>
        </p:txBody>
      </p:sp>
      <p:sp>
        <p:nvSpPr>
          <p:cNvPr id="5" name="Chỗ dành sẵn cho Ghi ch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p>
        </p:txBody>
      </p:sp>
      <p:sp>
        <p:nvSpPr>
          <p:cNvPr id="6" name="Chỗ dành sẵn cho Chân trang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vi-VN"/>
          </a:p>
        </p:txBody>
      </p:sp>
      <p:sp>
        <p:nvSpPr>
          <p:cNvPr id="7" name="Chỗ dành sẵn cho Số hiệu Bản chiế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E64C74-E3C3-43D8-A309-EA6D51FE7B24}" type="slidenum">
              <a:rPr lang="vi-VN" smtClean="0"/>
              <a:t>‹#›</a:t>
            </a:fld>
            <a:endParaRPr lang="vi-VN"/>
          </a:p>
        </p:txBody>
      </p:sp>
    </p:spTree>
    <p:extLst>
      <p:ext uri="{BB962C8B-B14F-4D97-AF65-F5344CB8AC3E}">
        <p14:creationId xmlns:p14="http://schemas.microsoft.com/office/powerpoint/2010/main" val="13607720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êu đề Bản chiếu">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F10829B8-8D57-4B59-9CB5-EA7C3CDCE2AB}"/>
              </a:ext>
            </a:extLst>
          </p:cNvPr>
          <p:cNvSpPr>
            <a:spLocks noGrp="1"/>
          </p:cNvSpPr>
          <p:nvPr>
            <p:ph type="ctrTitle"/>
          </p:nvPr>
        </p:nvSpPr>
        <p:spPr>
          <a:xfrm>
            <a:off x="1524000" y="1122363"/>
            <a:ext cx="9144000" cy="2387600"/>
          </a:xfrm>
        </p:spPr>
        <p:txBody>
          <a:bodyPr anchor="b"/>
          <a:lstStyle>
            <a:lvl1pPr algn="ctr">
              <a:defRPr sz="6000"/>
            </a:lvl1pPr>
          </a:lstStyle>
          <a:p>
            <a:r>
              <a:rPr lang="vi-VN"/>
              <a:t>Bấm để sửa kiểu tiêu đề Bản cái</a:t>
            </a:r>
          </a:p>
        </p:txBody>
      </p:sp>
      <p:sp>
        <p:nvSpPr>
          <p:cNvPr id="3" name="Tiêu đề phụ 2">
            <a:extLst>
              <a:ext uri="{FF2B5EF4-FFF2-40B4-BE49-F238E27FC236}">
                <a16:creationId xmlns:a16="http://schemas.microsoft.com/office/drawing/2014/main" id="{8894B937-A56F-4036-BCFC-827753A86A9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vi-VN"/>
              <a:t>Bấm để chỉnh sửa kiểu tiêu đề phụ của Bản cái</a:t>
            </a:r>
          </a:p>
        </p:txBody>
      </p:sp>
      <p:sp>
        <p:nvSpPr>
          <p:cNvPr id="4" name="Chỗ dành sẵn cho Ngày tháng 3">
            <a:extLst>
              <a:ext uri="{FF2B5EF4-FFF2-40B4-BE49-F238E27FC236}">
                <a16:creationId xmlns:a16="http://schemas.microsoft.com/office/drawing/2014/main" id="{2BA66C8F-3FCA-44FD-BA12-C6261B4E3F69}"/>
              </a:ext>
            </a:extLst>
          </p:cNvPr>
          <p:cNvSpPr>
            <a:spLocks noGrp="1"/>
          </p:cNvSpPr>
          <p:nvPr>
            <p:ph type="dt" sz="half" idx="10"/>
          </p:nvPr>
        </p:nvSpPr>
        <p:spPr/>
        <p:txBody>
          <a:bodyPr/>
          <a:lstStyle/>
          <a:p>
            <a:fld id="{1B4A35E6-632F-4531-8017-A53208ABEADE}" type="datetime1">
              <a:rPr lang="vi-VN" smtClean="0"/>
              <a:t>16/11/2021</a:t>
            </a:fld>
            <a:endParaRPr lang="vi-VN"/>
          </a:p>
        </p:txBody>
      </p:sp>
      <p:sp>
        <p:nvSpPr>
          <p:cNvPr id="5" name="Chỗ dành sẵn cho Chân trang 4">
            <a:extLst>
              <a:ext uri="{FF2B5EF4-FFF2-40B4-BE49-F238E27FC236}">
                <a16:creationId xmlns:a16="http://schemas.microsoft.com/office/drawing/2014/main" id="{5A5CF18E-103B-4387-AD4B-FB0613B45A59}"/>
              </a:ext>
            </a:extLst>
          </p:cNvPr>
          <p:cNvSpPr>
            <a:spLocks noGrp="1"/>
          </p:cNvSpPr>
          <p:nvPr>
            <p:ph type="ftr" sz="quarter" idx="11"/>
          </p:nvPr>
        </p:nvSpPr>
        <p:spPr/>
        <p:txBody>
          <a:bodyPr/>
          <a:lstStyle/>
          <a:p>
            <a:endParaRPr lang="vi-VN"/>
          </a:p>
        </p:txBody>
      </p:sp>
      <p:sp>
        <p:nvSpPr>
          <p:cNvPr id="6" name="Chỗ dành sẵn cho Số hiệu Bản chiếu 5">
            <a:extLst>
              <a:ext uri="{FF2B5EF4-FFF2-40B4-BE49-F238E27FC236}">
                <a16:creationId xmlns:a16="http://schemas.microsoft.com/office/drawing/2014/main" id="{05BCFB35-E7FD-41EA-89C7-23F99E107F78}"/>
              </a:ext>
            </a:extLst>
          </p:cNvPr>
          <p:cNvSpPr>
            <a:spLocks noGrp="1"/>
          </p:cNvSpPr>
          <p:nvPr>
            <p:ph type="sldNum" sz="quarter" idx="12"/>
          </p:nvPr>
        </p:nvSpPr>
        <p:spPr/>
        <p:txBody>
          <a:bodyPr/>
          <a:lstStyle/>
          <a:p>
            <a:fld id="{480537A9-B8B1-481D-9BE4-179EB839AE15}" type="slidenum">
              <a:rPr lang="vi-VN" smtClean="0"/>
              <a:t>‹#›</a:t>
            </a:fld>
            <a:endParaRPr lang="vi-VN"/>
          </a:p>
        </p:txBody>
      </p:sp>
    </p:spTree>
    <p:extLst>
      <p:ext uri="{BB962C8B-B14F-4D97-AF65-F5344CB8AC3E}">
        <p14:creationId xmlns:p14="http://schemas.microsoft.com/office/powerpoint/2010/main" val="9461779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êu đề và Văn bản Dọc">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655DB549-6173-41D3-BEE9-B9B423C0CC19}"/>
              </a:ext>
            </a:extLst>
          </p:cNvPr>
          <p:cNvSpPr>
            <a:spLocks noGrp="1"/>
          </p:cNvSpPr>
          <p:nvPr>
            <p:ph type="title"/>
          </p:nvPr>
        </p:nvSpPr>
        <p:spPr/>
        <p:txBody>
          <a:bodyPr/>
          <a:lstStyle/>
          <a:p>
            <a:r>
              <a:rPr lang="vi-VN"/>
              <a:t>Bấm để sửa kiểu tiêu đề Bản cái</a:t>
            </a:r>
          </a:p>
        </p:txBody>
      </p:sp>
      <p:sp>
        <p:nvSpPr>
          <p:cNvPr id="3" name="Chỗ dành sẵn cho Văn bản Dọc 2">
            <a:extLst>
              <a:ext uri="{FF2B5EF4-FFF2-40B4-BE49-F238E27FC236}">
                <a16:creationId xmlns:a16="http://schemas.microsoft.com/office/drawing/2014/main" id="{9AA748F1-3A88-455E-B522-0960514C56F5}"/>
              </a:ext>
            </a:extLst>
          </p:cNvPr>
          <p:cNvSpPr>
            <a:spLocks noGrp="1"/>
          </p:cNvSpPr>
          <p:nvPr>
            <p:ph type="body" orient="vert" idx="1"/>
          </p:nvPr>
        </p:nvSpPr>
        <p:spPr/>
        <p:txBody>
          <a:bodyPr vert="eaVert"/>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p>
        </p:txBody>
      </p:sp>
      <p:sp>
        <p:nvSpPr>
          <p:cNvPr id="4" name="Chỗ dành sẵn cho Ngày tháng 3">
            <a:extLst>
              <a:ext uri="{FF2B5EF4-FFF2-40B4-BE49-F238E27FC236}">
                <a16:creationId xmlns:a16="http://schemas.microsoft.com/office/drawing/2014/main" id="{C0874565-91F2-4808-99F2-AC7DC7C5499A}"/>
              </a:ext>
            </a:extLst>
          </p:cNvPr>
          <p:cNvSpPr>
            <a:spLocks noGrp="1"/>
          </p:cNvSpPr>
          <p:nvPr>
            <p:ph type="dt" sz="half" idx="10"/>
          </p:nvPr>
        </p:nvSpPr>
        <p:spPr/>
        <p:txBody>
          <a:bodyPr/>
          <a:lstStyle/>
          <a:p>
            <a:fld id="{59200AA7-3ED8-43C9-B9A3-EBD44AAFEA35}" type="datetime1">
              <a:rPr lang="vi-VN" smtClean="0"/>
              <a:t>16/11/2021</a:t>
            </a:fld>
            <a:endParaRPr lang="vi-VN"/>
          </a:p>
        </p:txBody>
      </p:sp>
      <p:sp>
        <p:nvSpPr>
          <p:cNvPr id="5" name="Chỗ dành sẵn cho Chân trang 4">
            <a:extLst>
              <a:ext uri="{FF2B5EF4-FFF2-40B4-BE49-F238E27FC236}">
                <a16:creationId xmlns:a16="http://schemas.microsoft.com/office/drawing/2014/main" id="{4F365BDB-01C1-4A42-8516-0444FFF14F53}"/>
              </a:ext>
            </a:extLst>
          </p:cNvPr>
          <p:cNvSpPr>
            <a:spLocks noGrp="1"/>
          </p:cNvSpPr>
          <p:nvPr>
            <p:ph type="ftr" sz="quarter" idx="11"/>
          </p:nvPr>
        </p:nvSpPr>
        <p:spPr/>
        <p:txBody>
          <a:bodyPr/>
          <a:lstStyle/>
          <a:p>
            <a:endParaRPr lang="vi-VN"/>
          </a:p>
        </p:txBody>
      </p:sp>
      <p:sp>
        <p:nvSpPr>
          <p:cNvPr id="6" name="Chỗ dành sẵn cho Số hiệu Bản chiếu 5">
            <a:extLst>
              <a:ext uri="{FF2B5EF4-FFF2-40B4-BE49-F238E27FC236}">
                <a16:creationId xmlns:a16="http://schemas.microsoft.com/office/drawing/2014/main" id="{B67F7B3D-0F03-4F01-A576-4F6EE664B27A}"/>
              </a:ext>
            </a:extLst>
          </p:cNvPr>
          <p:cNvSpPr>
            <a:spLocks noGrp="1"/>
          </p:cNvSpPr>
          <p:nvPr>
            <p:ph type="sldNum" sz="quarter" idx="12"/>
          </p:nvPr>
        </p:nvSpPr>
        <p:spPr/>
        <p:txBody>
          <a:bodyPr/>
          <a:lstStyle/>
          <a:p>
            <a:fld id="{480537A9-B8B1-481D-9BE4-179EB839AE15}" type="slidenum">
              <a:rPr lang="vi-VN" smtClean="0"/>
              <a:t>‹#›</a:t>
            </a:fld>
            <a:endParaRPr lang="vi-VN"/>
          </a:p>
        </p:txBody>
      </p:sp>
    </p:spTree>
    <p:extLst>
      <p:ext uri="{BB962C8B-B14F-4D97-AF65-F5344CB8AC3E}">
        <p14:creationId xmlns:p14="http://schemas.microsoft.com/office/powerpoint/2010/main" val="8814411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êu đề Dọc và Văn bản">
    <p:spTree>
      <p:nvGrpSpPr>
        <p:cNvPr id="1" name=""/>
        <p:cNvGrpSpPr/>
        <p:nvPr/>
      </p:nvGrpSpPr>
      <p:grpSpPr>
        <a:xfrm>
          <a:off x="0" y="0"/>
          <a:ext cx="0" cy="0"/>
          <a:chOff x="0" y="0"/>
          <a:chExt cx="0" cy="0"/>
        </a:xfrm>
      </p:grpSpPr>
      <p:sp>
        <p:nvSpPr>
          <p:cNvPr id="2" name="Tiêu đề Dọc 1">
            <a:extLst>
              <a:ext uri="{FF2B5EF4-FFF2-40B4-BE49-F238E27FC236}">
                <a16:creationId xmlns:a16="http://schemas.microsoft.com/office/drawing/2014/main" id="{E4891F55-2E0D-4C6F-9D40-E3BF2695A454}"/>
              </a:ext>
            </a:extLst>
          </p:cNvPr>
          <p:cNvSpPr>
            <a:spLocks noGrp="1"/>
          </p:cNvSpPr>
          <p:nvPr>
            <p:ph type="title" orient="vert"/>
          </p:nvPr>
        </p:nvSpPr>
        <p:spPr>
          <a:xfrm>
            <a:off x="8724900" y="365125"/>
            <a:ext cx="2628900" cy="5811838"/>
          </a:xfrm>
        </p:spPr>
        <p:txBody>
          <a:bodyPr vert="eaVert"/>
          <a:lstStyle/>
          <a:p>
            <a:r>
              <a:rPr lang="vi-VN"/>
              <a:t>Bấm để sửa kiểu tiêu đề Bản cái</a:t>
            </a:r>
          </a:p>
        </p:txBody>
      </p:sp>
      <p:sp>
        <p:nvSpPr>
          <p:cNvPr id="3" name="Chỗ dành sẵn cho Văn bản Dọc 2">
            <a:extLst>
              <a:ext uri="{FF2B5EF4-FFF2-40B4-BE49-F238E27FC236}">
                <a16:creationId xmlns:a16="http://schemas.microsoft.com/office/drawing/2014/main" id="{D2FB645A-3C2B-4461-BC7D-FD84925D0195}"/>
              </a:ext>
            </a:extLst>
          </p:cNvPr>
          <p:cNvSpPr>
            <a:spLocks noGrp="1"/>
          </p:cNvSpPr>
          <p:nvPr>
            <p:ph type="body" orient="vert" idx="1"/>
          </p:nvPr>
        </p:nvSpPr>
        <p:spPr>
          <a:xfrm>
            <a:off x="838200" y="365125"/>
            <a:ext cx="7734300" cy="5811838"/>
          </a:xfrm>
        </p:spPr>
        <p:txBody>
          <a:bodyPr vert="eaVert"/>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p>
        </p:txBody>
      </p:sp>
      <p:sp>
        <p:nvSpPr>
          <p:cNvPr id="4" name="Chỗ dành sẵn cho Ngày tháng 3">
            <a:extLst>
              <a:ext uri="{FF2B5EF4-FFF2-40B4-BE49-F238E27FC236}">
                <a16:creationId xmlns:a16="http://schemas.microsoft.com/office/drawing/2014/main" id="{D8EF2027-A2D2-48A7-9952-92A6EA17D225}"/>
              </a:ext>
            </a:extLst>
          </p:cNvPr>
          <p:cNvSpPr>
            <a:spLocks noGrp="1"/>
          </p:cNvSpPr>
          <p:nvPr>
            <p:ph type="dt" sz="half" idx="10"/>
          </p:nvPr>
        </p:nvSpPr>
        <p:spPr/>
        <p:txBody>
          <a:bodyPr/>
          <a:lstStyle/>
          <a:p>
            <a:fld id="{58FAB865-24C5-4CCC-A49C-E342C172C364}" type="datetime1">
              <a:rPr lang="vi-VN" smtClean="0"/>
              <a:t>16/11/2021</a:t>
            </a:fld>
            <a:endParaRPr lang="vi-VN"/>
          </a:p>
        </p:txBody>
      </p:sp>
      <p:sp>
        <p:nvSpPr>
          <p:cNvPr id="5" name="Chỗ dành sẵn cho Chân trang 4">
            <a:extLst>
              <a:ext uri="{FF2B5EF4-FFF2-40B4-BE49-F238E27FC236}">
                <a16:creationId xmlns:a16="http://schemas.microsoft.com/office/drawing/2014/main" id="{80923CBD-4D7E-4851-80A0-EF43D93D15DC}"/>
              </a:ext>
            </a:extLst>
          </p:cNvPr>
          <p:cNvSpPr>
            <a:spLocks noGrp="1"/>
          </p:cNvSpPr>
          <p:nvPr>
            <p:ph type="ftr" sz="quarter" idx="11"/>
          </p:nvPr>
        </p:nvSpPr>
        <p:spPr/>
        <p:txBody>
          <a:bodyPr/>
          <a:lstStyle/>
          <a:p>
            <a:endParaRPr lang="vi-VN"/>
          </a:p>
        </p:txBody>
      </p:sp>
      <p:sp>
        <p:nvSpPr>
          <p:cNvPr id="6" name="Chỗ dành sẵn cho Số hiệu Bản chiếu 5">
            <a:extLst>
              <a:ext uri="{FF2B5EF4-FFF2-40B4-BE49-F238E27FC236}">
                <a16:creationId xmlns:a16="http://schemas.microsoft.com/office/drawing/2014/main" id="{309CB331-AB74-40BE-8F21-797BF7EE874D}"/>
              </a:ext>
            </a:extLst>
          </p:cNvPr>
          <p:cNvSpPr>
            <a:spLocks noGrp="1"/>
          </p:cNvSpPr>
          <p:nvPr>
            <p:ph type="sldNum" sz="quarter" idx="12"/>
          </p:nvPr>
        </p:nvSpPr>
        <p:spPr/>
        <p:txBody>
          <a:bodyPr/>
          <a:lstStyle/>
          <a:p>
            <a:fld id="{480537A9-B8B1-481D-9BE4-179EB839AE15}" type="slidenum">
              <a:rPr lang="vi-VN" smtClean="0"/>
              <a:t>‹#›</a:t>
            </a:fld>
            <a:endParaRPr lang="vi-VN"/>
          </a:p>
        </p:txBody>
      </p:sp>
    </p:spTree>
    <p:extLst>
      <p:ext uri="{BB962C8B-B14F-4D97-AF65-F5344CB8AC3E}">
        <p14:creationId xmlns:p14="http://schemas.microsoft.com/office/powerpoint/2010/main" val="39973860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êu đề và Nội dung">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10C8B406-A14B-4E5B-A4C0-50E822EBC474}"/>
              </a:ext>
            </a:extLst>
          </p:cNvPr>
          <p:cNvSpPr>
            <a:spLocks noGrp="1"/>
          </p:cNvSpPr>
          <p:nvPr>
            <p:ph type="title"/>
          </p:nvPr>
        </p:nvSpPr>
        <p:spPr/>
        <p:txBody>
          <a:bodyPr/>
          <a:lstStyle/>
          <a:p>
            <a:r>
              <a:rPr lang="vi-VN"/>
              <a:t>Bấm để sửa kiểu tiêu đề Bản cái</a:t>
            </a:r>
          </a:p>
        </p:txBody>
      </p:sp>
      <p:sp>
        <p:nvSpPr>
          <p:cNvPr id="3" name="Chỗ dành sẵn cho Nội dung 2">
            <a:extLst>
              <a:ext uri="{FF2B5EF4-FFF2-40B4-BE49-F238E27FC236}">
                <a16:creationId xmlns:a16="http://schemas.microsoft.com/office/drawing/2014/main" id="{B5697F4D-A510-477A-B7DC-27D2ADB1ED8A}"/>
              </a:ext>
            </a:extLst>
          </p:cNvPr>
          <p:cNvSpPr>
            <a:spLocks noGrp="1"/>
          </p:cNvSpPr>
          <p:nvPr>
            <p:ph idx="1"/>
          </p:nvPr>
        </p:nvSpPr>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p>
        </p:txBody>
      </p:sp>
      <p:sp>
        <p:nvSpPr>
          <p:cNvPr id="4" name="Chỗ dành sẵn cho Ngày tháng 3">
            <a:extLst>
              <a:ext uri="{FF2B5EF4-FFF2-40B4-BE49-F238E27FC236}">
                <a16:creationId xmlns:a16="http://schemas.microsoft.com/office/drawing/2014/main" id="{CCA52CB2-20BA-4BFF-92E5-588332AF8AE3}"/>
              </a:ext>
            </a:extLst>
          </p:cNvPr>
          <p:cNvSpPr>
            <a:spLocks noGrp="1"/>
          </p:cNvSpPr>
          <p:nvPr>
            <p:ph type="dt" sz="half" idx="10"/>
          </p:nvPr>
        </p:nvSpPr>
        <p:spPr/>
        <p:txBody>
          <a:bodyPr/>
          <a:lstStyle/>
          <a:p>
            <a:fld id="{1DEFA67E-47B5-4450-AFFF-C92C466CBDB6}" type="datetime1">
              <a:rPr lang="vi-VN" smtClean="0"/>
              <a:t>16/11/2021</a:t>
            </a:fld>
            <a:endParaRPr lang="vi-VN"/>
          </a:p>
        </p:txBody>
      </p:sp>
      <p:sp>
        <p:nvSpPr>
          <p:cNvPr id="5" name="Chỗ dành sẵn cho Chân trang 4">
            <a:extLst>
              <a:ext uri="{FF2B5EF4-FFF2-40B4-BE49-F238E27FC236}">
                <a16:creationId xmlns:a16="http://schemas.microsoft.com/office/drawing/2014/main" id="{EB0ADC07-2916-4524-AECF-C45C412C925D}"/>
              </a:ext>
            </a:extLst>
          </p:cNvPr>
          <p:cNvSpPr>
            <a:spLocks noGrp="1"/>
          </p:cNvSpPr>
          <p:nvPr>
            <p:ph type="ftr" sz="quarter" idx="11"/>
          </p:nvPr>
        </p:nvSpPr>
        <p:spPr/>
        <p:txBody>
          <a:bodyPr/>
          <a:lstStyle/>
          <a:p>
            <a:endParaRPr lang="vi-VN"/>
          </a:p>
        </p:txBody>
      </p:sp>
      <p:sp>
        <p:nvSpPr>
          <p:cNvPr id="6" name="Chỗ dành sẵn cho Số hiệu Bản chiếu 5">
            <a:extLst>
              <a:ext uri="{FF2B5EF4-FFF2-40B4-BE49-F238E27FC236}">
                <a16:creationId xmlns:a16="http://schemas.microsoft.com/office/drawing/2014/main" id="{FB53D358-C4D8-4307-90C7-B7323A0C9347}"/>
              </a:ext>
            </a:extLst>
          </p:cNvPr>
          <p:cNvSpPr>
            <a:spLocks noGrp="1"/>
          </p:cNvSpPr>
          <p:nvPr>
            <p:ph type="sldNum" sz="quarter" idx="12"/>
          </p:nvPr>
        </p:nvSpPr>
        <p:spPr/>
        <p:txBody>
          <a:bodyPr/>
          <a:lstStyle/>
          <a:p>
            <a:fld id="{480537A9-B8B1-481D-9BE4-179EB839AE15}" type="slidenum">
              <a:rPr lang="vi-VN" smtClean="0"/>
              <a:t>‹#›</a:t>
            </a:fld>
            <a:endParaRPr lang="vi-VN"/>
          </a:p>
        </p:txBody>
      </p:sp>
    </p:spTree>
    <p:extLst>
      <p:ext uri="{BB962C8B-B14F-4D97-AF65-F5344CB8AC3E}">
        <p14:creationId xmlns:p14="http://schemas.microsoft.com/office/powerpoint/2010/main" val="35899503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Đầu trang của Phần">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0FBFE1D1-44A5-4590-A744-9FE3F5EACC22}"/>
              </a:ext>
            </a:extLst>
          </p:cNvPr>
          <p:cNvSpPr>
            <a:spLocks noGrp="1"/>
          </p:cNvSpPr>
          <p:nvPr>
            <p:ph type="title"/>
          </p:nvPr>
        </p:nvSpPr>
        <p:spPr>
          <a:xfrm>
            <a:off x="831850" y="1709738"/>
            <a:ext cx="10515600" cy="2852737"/>
          </a:xfrm>
        </p:spPr>
        <p:txBody>
          <a:bodyPr anchor="b"/>
          <a:lstStyle>
            <a:lvl1pPr>
              <a:defRPr sz="6000"/>
            </a:lvl1pPr>
          </a:lstStyle>
          <a:p>
            <a:r>
              <a:rPr lang="vi-VN"/>
              <a:t>Bấm để sửa kiểu tiêu đề Bản cái</a:t>
            </a:r>
          </a:p>
        </p:txBody>
      </p:sp>
      <p:sp>
        <p:nvSpPr>
          <p:cNvPr id="3" name="Chỗ dành sẵn cho Văn bản 2">
            <a:extLst>
              <a:ext uri="{FF2B5EF4-FFF2-40B4-BE49-F238E27FC236}">
                <a16:creationId xmlns:a16="http://schemas.microsoft.com/office/drawing/2014/main" id="{E6CA0B5C-F4AD-4FC3-88DF-726AD463C88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vi-VN"/>
              <a:t>Bấm để chỉnh sửa kiểu văn bản của Bản cái</a:t>
            </a:r>
          </a:p>
        </p:txBody>
      </p:sp>
      <p:sp>
        <p:nvSpPr>
          <p:cNvPr id="4" name="Chỗ dành sẵn cho Ngày tháng 3">
            <a:extLst>
              <a:ext uri="{FF2B5EF4-FFF2-40B4-BE49-F238E27FC236}">
                <a16:creationId xmlns:a16="http://schemas.microsoft.com/office/drawing/2014/main" id="{9C3DBDE4-2C13-4E45-A4F4-52F18B3B49FD}"/>
              </a:ext>
            </a:extLst>
          </p:cNvPr>
          <p:cNvSpPr>
            <a:spLocks noGrp="1"/>
          </p:cNvSpPr>
          <p:nvPr>
            <p:ph type="dt" sz="half" idx="10"/>
          </p:nvPr>
        </p:nvSpPr>
        <p:spPr/>
        <p:txBody>
          <a:bodyPr/>
          <a:lstStyle/>
          <a:p>
            <a:fld id="{42CF37BC-1814-4E31-8A6B-C4B2B189B75B}" type="datetime1">
              <a:rPr lang="vi-VN" smtClean="0"/>
              <a:t>16/11/2021</a:t>
            </a:fld>
            <a:endParaRPr lang="vi-VN"/>
          </a:p>
        </p:txBody>
      </p:sp>
      <p:sp>
        <p:nvSpPr>
          <p:cNvPr id="5" name="Chỗ dành sẵn cho Chân trang 4">
            <a:extLst>
              <a:ext uri="{FF2B5EF4-FFF2-40B4-BE49-F238E27FC236}">
                <a16:creationId xmlns:a16="http://schemas.microsoft.com/office/drawing/2014/main" id="{AABBDD74-C8E0-4CC0-ACB0-F2C9F9533931}"/>
              </a:ext>
            </a:extLst>
          </p:cNvPr>
          <p:cNvSpPr>
            <a:spLocks noGrp="1"/>
          </p:cNvSpPr>
          <p:nvPr>
            <p:ph type="ftr" sz="quarter" idx="11"/>
          </p:nvPr>
        </p:nvSpPr>
        <p:spPr/>
        <p:txBody>
          <a:bodyPr/>
          <a:lstStyle/>
          <a:p>
            <a:endParaRPr lang="vi-VN"/>
          </a:p>
        </p:txBody>
      </p:sp>
      <p:sp>
        <p:nvSpPr>
          <p:cNvPr id="6" name="Chỗ dành sẵn cho Số hiệu Bản chiếu 5">
            <a:extLst>
              <a:ext uri="{FF2B5EF4-FFF2-40B4-BE49-F238E27FC236}">
                <a16:creationId xmlns:a16="http://schemas.microsoft.com/office/drawing/2014/main" id="{0799A92E-479B-47D8-9F1D-B40C3AAA722E}"/>
              </a:ext>
            </a:extLst>
          </p:cNvPr>
          <p:cNvSpPr>
            <a:spLocks noGrp="1"/>
          </p:cNvSpPr>
          <p:nvPr>
            <p:ph type="sldNum" sz="quarter" idx="12"/>
          </p:nvPr>
        </p:nvSpPr>
        <p:spPr/>
        <p:txBody>
          <a:bodyPr/>
          <a:lstStyle/>
          <a:p>
            <a:fld id="{480537A9-B8B1-481D-9BE4-179EB839AE15}" type="slidenum">
              <a:rPr lang="vi-VN" smtClean="0"/>
              <a:t>‹#›</a:t>
            </a:fld>
            <a:endParaRPr lang="vi-VN"/>
          </a:p>
        </p:txBody>
      </p:sp>
    </p:spTree>
    <p:extLst>
      <p:ext uri="{BB962C8B-B14F-4D97-AF65-F5344CB8AC3E}">
        <p14:creationId xmlns:p14="http://schemas.microsoft.com/office/powerpoint/2010/main" val="41378054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Hai Nội dung">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E63AC203-41DC-4B63-BCB5-FBEB3BA30C32}"/>
              </a:ext>
            </a:extLst>
          </p:cNvPr>
          <p:cNvSpPr>
            <a:spLocks noGrp="1"/>
          </p:cNvSpPr>
          <p:nvPr>
            <p:ph type="title"/>
          </p:nvPr>
        </p:nvSpPr>
        <p:spPr/>
        <p:txBody>
          <a:bodyPr/>
          <a:lstStyle/>
          <a:p>
            <a:r>
              <a:rPr lang="vi-VN"/>
              <a:t>Bấm để sửa kiểu tiêu đề Bản cái</a:t>
            </a:r>
          </a:p>
        </p:txBody>
      </p:sp>
      <p:sp>
        <p:nvSpPr>
          <p:cNvPr id="3" name="Chỗ dành sẵn cho Nội dung 2">
            <a:extLst>
              <a:ext uri="{FF2B5EF4-FFF2-40B4-BE49-F238E27FC236}">
                <a16:creationId xmlns:a16="http://schemas.microsoft.com/office/drawing/2014/main" id="{DA750E3F-DE6E-4587-8EE7-D64432EC6088}"/>
              </a:ext>
            </a:extLst>
          </p:cNvPr>
          <p:cNvSpPr>
            <a:spLocks noGrp="1"/>
          </p:cNvSpPr>
          <p:nvPr>
            <p:ph sz="half" idx="1"/>
          </p:nvPr>
        </p:nvSpPr>
        <p:spPr>
          <a:xfrm>
            <a:off x="838200" y="1825625"/>
            <a:ext cx="5181600" cy="4351338"/>
          </a:xfrm>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p>
        </p:txBody>
      </p:sp>
      <p:sp>
        <p:nvSpPr>
          <p:cNvPr id="4" name="Chỗ dành sẵn cho Nội dung 3">
            <a:extLst>
              <a:ext uri="{FF2B5EF4-FFF2-40B4-BE49-F238E27FC236}">
                <a16:creationId xmlns:a16="http://schemas.microsoft.com/office/drawing/2014/main" id="{13EAD938-356D-4733-9E1A-71480E9F19EB}"/>
              </a:ext>
            </a:extLst>
          </p:cNvPr>
          <p:cNvSpPr>
            <a:spLocks noGrp="1"/>
          </p:cNvSpPr>
          <p:nvPr>
            <p:ph sz="half" idx="2"/>
          </p:nvPr>
        </p:nvSpPr>
        <p:spPr>
          <a:xfrm>
            <a:off x="6172200" y="1825625"/>
            <a:ext cx="5181600" cy="4351338"/>
          </a:xfrm>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p>
        </p:txBody>
      </p:sp>
      <p:sp>
        <p:nvSpPr>
          <p:cNvPr id="5" name="Chỗ dành sẵn cho Ngày tháng 4">
            <a:extLst>
              <a:ext uri="{FF2B5EF4-FFF2-40B4-BE49-F238E27FC236}">
                <a16:creationId xmlns:a16="http://schemas.microsoft.com/office/drawing/2014/main" id="{8652FA03-694F-43F1-89C7-05E07AA45D11}"/>
              </a:ext>
            </a:extLst>
          </p:cNvPr>
          <p:cNvSpPr>
            <a:spLocks noGrp="1"/>
          </p:cNvSpPr>
          <p:nvPr>
            <p:ph type="dt" sz="half" idx="10"/>
          </p:nvPr>
        </p:nvSpPr>
        <p:spPr/>
        <p:txBody>
          <a:bodyPr/>
          <a:lstStyle/>
          <a:p>
            <a:fld id="{A3043855-C8E6-4252-94D2-001E8B1046AB}" type="datetime1">
              <a:rPr lang="vi-VN" smtClean="0"/>
              <a:t>16/11/2021</a:t>
            </a:fld>
            <a:endParaRPr lang="vi-VN"/>
          </a:p>
        </p:txBody>
      </p:sp>
      <p:sp>
        <p:nvSpPr>
          <p:cNvPr id="6" name="Chỗ dành sẵn cho Chân trang 5">
            <a:extLst>
              <a:ext uri="{FF2B5EF4-FFF2-40B4-BE49-F238E27FC236}">
                <a16:creationId xmlns:a16="http://schemas.microsoft.com/office/drawing/2014/main" id="{BD7E163D-EB99-4CCC-94BB-5E72C07C7844}"/>
              </a:ext>
            </a:extLst>
          </p:cNvPr>
          <p:cNvSpPr>
            <a:spLocks noGrp="1"/>
          </p:cNvSpPr>
          <p:nvPr>
            <p:ph type="ftr" sz="quarter" idx="11"/>
          </p:nvPr>
        </p:nvSpPr>
        <p:spPr/>
        <p:txBody>
          <a:bodyPr/>
          <a:lstStyle/>
          <a:p>
            <a:endParaRPr lang="vi-VN"/>
          </a:p>
        </p:txBody>
      </p:sp>
      <p:sp>
        <p:nvSpPr>
          <p:cNvPr id="7" name="Chỗ dành sẵn cho Số hiệu Bản chiếu 6">
            <a:extLst>
              <a:ext uri="{FF2B5EF4-FFF2-40B4-BE49-F238E27FC236}">
                <a16:creationId xmlns:a16="http://schemas.microsoft.com/office/drawing/2014/main" id="{2E9C49C0-602B-402B-A286-DA5830B33689}"/>
              </a:ext>
            </a:extLst>
          </p:cNvPr>
          <p:cNvSpPr>
            <a:spLocks noGrp="1"/>
          </p:cNvSpPr>
          <p:nvPr>
            <p:ph type="sldNum" sz="quarter" idx="12"/>
          </p:nvPr>
        </p:nvSpPr>
        <p:spPr/>
        <p:txBody>
          <a:bodyPr/>
          <a:lstStyle/>
          <a:p>
            <a:fld id="{480537A9-B8B1-481D-9BE4-179EB839AE15}" type="slidenum">
              <a:rPr lang="vi-VN" smtClean="0"/>
              <a:t>‹#›</a:t>
            </a:fld>
            <a:endParaRPr lang="vi-VN"/>
          </a:p>
        </p:txBody>
      </p:sp>
    </p:spTree>
    <p:extLst>
      <p:ext uri="{BB962C8B-B14F-4D97-AF65-F5344CB8AC3E}">
        <p14:creationId xmlns:p14="http://schemas.microsoft.com/office/powerpoint/2010/main" val="17768781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hép so sánh">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6BCFC254-FE03-4371-B5D8-74FDA9B501E0}"/>
              </a:ext>
            </a:extLst>
          </p:cNvPr>
          <p:cNvSpPr>
            <a:spLocks noGrp="1"/>
          </p:cNvSpPr>
          <p:nvPr>
            <p:ph type="title"/>
          </p:nvPr>
        </p:nvSpPr>
        <p:spPr>
          <a:xfrm>
            <a:off x="839788" y="365125"/>
            <a:ext cx="10515600" cy="1325563"/>
          </a:xfrm>
        </p:spPr>
        <p:txBody>
          <a:bodyPr/>
          <a:lstStyle/>
          <a:p>
            <a:r>
              <a:rPr lang="vi-VN"/>
              <a:t>Bấm để sửa kiểu tiêu đề Bản cái</a:t>
            </a:r>
          </a:p>
        </p:txBody>
      </p:sp>
      <p:sp>
        <p:nvSpPr>
          <p:cNvPr id="3" name="Chỗ dành sẵn cho Văn bản 2">
            <a:extLst>
              <a:ext uri="{FF2B5EF4-FFF2-40B4-BE49-F238E27FC236}">
                <a16:creationId xmlns:a16="http://schemas.microsoft.com/office/drawing/2014/main" id="{0DB48F19-138F-4C3A-A47F-8CAF50FD1EE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a:t>Bấm để chỉnh sửa kiểu văn bản của Bản cái</a:t>
            </a:r>
          </a:p>
        </p:txBody>
      </p:sp>
      <p:sp>
        <p:nvSpPr>
          <p:cNvPr id="4" name="Chỗ dành sẵn cho Nội dung 3">
            <a:extLst>
              <a:ext uri="{FF2B5EF4-FFF2-40B4-BE49-F238E27FC236}">
                <a16:creationId xmlns:a16="http://schemas.microsoft.com/office/drawing/2014/main" id="{5770AC99-3A7F-4811-B609-33468CBEDAAA}"/>
              </a:ext>
            </a:extLst>
          </p:cNvPr>
          <p:cNvSpPr>
            <a:spLocks noGrp="1"/>
          </p:cNvSpPr>
          <p:nvPr>
            <p:ph sz="half" idx="2"/>
          </p:nvPr>
        </p:nvSpPr>
        <p:spPr>
          <a:xfrm>
            <a:off x="839788" y="2505075"/>
            <a:ext cx="5157787" cy="3684588"/>
          </a:xfrm>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p>
        </p:txBody>
      </p:sp>
      <p:sp>
        <p:nvSpPr>
          <p:cNvPr id="5" name="Chỗ dành sẵn cho Văn bản 4">
            <a:extLst>
              <a:ext uri="{FF2B5EF4-FFF2-40B4-BE49-F238E27FC236}">
                <a16:creationId xmlns:a16="http://schemas.microsoft.com/office/drawing/2014/main" id="{F242EACB-03B5-41A5-9586-DE179284C63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a:t>Bấm để chỉnh sửa kiểu văn bản của Bản cái</a:t>
            </a:r>
          </a:p>
        </p:txBody>
      </p:sp>
      <p:sp>
        <p:nvSpPr>
          <p:cNvPr id="6" name="Chỗ dành sẵn cho Nội dung 5">
            <a:extLst>
              <a:ext uri="{FF2B5EF4-FFF2-40B4-BE49-F238E27FC236}">
                <a16:creationId xmlns:a16="http://schemas.microsoft.com/office/drawing/2014/main" id="{6EB1AAE4-6BCB-4406-BB62-7A77406FDAAB}"/>
              </a:ext>
            </a:extLst>
          </p:cNvPr>
          <p:cNvSpPr>
            <a:spLocks noGrp="1"/>
          </p:cNvSpPr>
          <p:nvPr>
            <p:ph sz="quarter" idx="4"/>
          </p:nvPr>
        </p:nvSpPr>
        <p:spPr>
          <a:xfrm>
            <a:off x="6172200" y="2505075"/>
            <a:ext cx="5183188" cy="3684588"/>
          </a:xfrm>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p>
        </p:txBody>
      </p:sp>
      <p:sp>
        <p:nvSpPr>
          <p:cNvPr id="7" name="Chỗ dành sẵn cho Ngày tháng 6">
            <a:extLst>
              <a:ext uri="{FF2B5EF4-FFF2-40B4-BE49-F238E27FC236}">
                <a16:creationId xmlns:a16="http://schemas.microsoft.com/office/drawing/2014/main" id="{4930FFB0-7577-4B42-867C-4D2E43CC5684}"/>
              </a:ext>
            </a:extLst>
          </p:cNvPr>
          <p:cNvSpPr>
            <a:spLocks noGrp="1"/>
          </p:cNvSpPr>
          <p:nvPr>
            <p:ph type="dt" sz="half" idx="10"/>
          </p:nvPr>
        </p:nvSpPr>
        <p:spPr/>
        <p:txBody>
          <a:bodyPr/>
          <a:lstStyle/>
          <a:p>
            <a:fld id="{FD858212-0C91-4493-B67F-D6E92A0F1130}" type="datetime1">
              <a:rPr lang="vi-VN" smtClean="0"/>
              <a:t>16/11/2021</a:t>
            </a:fld>
            <a:endParaRPr lang="vi-VN"/>
          </a:p>
        </p:txBody>
      </p:sp>
      <p:sp>
        <p:nvSpPr>
          <p:cNvPr id="8" name="Chỗ dành sẵn cho Chân trang 7">
            <a:extLst>
              <a:ext uri="{FF2B5EF4-FFF2-40B4-BE49-F238E27FC236}">
                <a16:creationId xmlns:a16="http://schemas.microsoft.com/office/drawing/2014/main" id="{FAEF5D37-27EE-40D5-A808-C1509ADCF208}"/>
              </a:ext>
            </a:extLst>
          </p:cNvPr>
          <p:cNvSpPr>
            <a:spLocks noGrp="1"/>
          </p:cNvSpPr>
          <p:nvPr>
            <p:ph type="ftr" sz="quarter" idx="11"/>
          </p:nvPr>
        </p:nvSpPr>
        <p:spPr/>
        <p:txBody>
          <a:bodyPr/>
          <a:lstStyle/>
          <a:p>
            <a:endParaRPr lang="vi-VN"/>
          </a:p>
        </p:txBody>
      </p:sp>
      <p:sp>
        <p:nvSpPr>
          <p:cNvPr id="9" name="Chỗ dành sẵn cho Số hiệu Bản chiếu 8">
            <a:extLst>
              <a:ext uri="{FF2B5EF4-FFF2-40B4-BE49-F238E27FC236}">
                <a16:creationId xmlns:a16="http://schemas.microsoft.com/office/drawing/2014/main" id="{9334988C-7ADD-4031-9C66-F663C25A8085}"/>
              </a:ext>
            </a:extLst>
          </p:cNvPr>
          <p:cNvSpPr>
            <a:spLocks noGrp="1"/>
          </p:cNvSpPr>
          <p:nvPr>
            <p:ph type="sldNum" sz="quarter" idx="12"/>
          </p:nvPr>
        </p:nvSpPr>
        <p:spPr/>
        <p:txBody>
          <a:bodyPr/>
          <a:lstStyle/>
          <a:p>
            <a:fld id="{480537A9-B8B1-481D-9BE4-179EB839AE15}" type="slidenum">
              <a:rPr lang="vi-VN" smtClean="0"/>
              <a:t>‹#›</a:t>
            </a:fld>
            <a:endParaRPr lang="vi-VN"/>
          </a:p>
        </p:txBody>
      </p:sp>
    </p:spTree>
    <p:extLst>
      <p:ext uri="{BB962C8B-B14F-4D97-AF65-F5344CB8AC3E}">
        <p14:creationId xmlns:p14="http://schemas.microsoft.com/office/powerpoint/2010/main" val="29994020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Chỉ Tiêu đề">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4DDC2EA2-2DF4-4A58-8BE2-BB03E30AFD22}"/>
              </a:ext>
            </a:extLst>
          </p:cNvPr>
          <p:cNvSpPr>
            <a:spLocks noGrp="1"/>
          </p:cNvSpPr>
          <p:nvPr>
            <p:ph type="title"/>
          </p:nvPr>
        </p:nvSpPr>
        <p:spPr/>
        <p:txBody>
          <a:bodyPr/>
          <a:lstStyle/>
          <a:p>
            <a:r>
              <a:rPr lang="vi-VN"/>
              <a:t>Bấm để sửa kiểu tiêu đề Bản cái</a:t>
            </a:r>
          </a:p>
        </p:txBody>
      </p:sp>
      <p:sp>
        <p:nvSpPr>
          <p:cNvPr id="3" name="Chỗ dành sẵn cho Ngày tháng 2">
            <a:extLst>
              <a:ext uri="{FF2B5EF4-FFF2-40B4-BE49-F238E27FC236}">
                <a16:creationId xmlns:a16="http://schemas.microsoft.com/office/drawing/2014/main" id="{9E85C6A3-465E-41EF-AEF0-A8C36D0BB167}"/>
              </a:ext>
            </a:extLst>
          </p:cNvPr>
          <p:cNvSpPr>
            <a:spLocks noGrp="1"/>
          </p:cNvSpPr>
          <p:nvPr>
            <p:ph type="dt" sz="half" idx="10"/>
          </p:nvPr>
        </p:nvSpPr>
        <p:spPr/>
        <p:txBody>
          <a:bodyPr/>
          <a:lstStyle/>
          <a:p>
            <a:fld id="{C6A943A1-70DA-4352-8A55-E7A5B5A6B6A3}" type="datetime1">
              <a:rPr lang="vi-VN" smtClean="0"/>
              <a:t>16/11/2021</a:t>
            </a:fld>
            <a:endParaRPr lang="vi-VN"/>
          </a:p>
        </p:txBody>
      </p:sp>
      <p:sp>
        <p:nvSpPr>
          <p:cNvPr id="4" name="Chỗ dành sẵn cho Chân trang 3">
            <a:extLst>
              <a:ext uri="{FF2B5EF4-FFF2-40B4-BE49-F238E27FC236}">
                <a16:creationId xmlns:a16="http://schemas.microsoft.com/office/drawing/2014/main" id="{9DB83768-ABCD-4E87-89D8-222BCB14B60B}"/>
              </a:ext>
            </a:extLst>
          </p:cNvPr>
          <p:cNvSpPr>
            <a:spLocks noGrp="1"/>
          </p:cNvSpPr>
          <p:nvPr>
            <p:ph type="ftr" sz="quarter" idx="11"/>
          </p:nvPr>
        </p:nvSpPr>
        <p:spPr/>
        <p:txBody>
          <a:bodyPr/>
          <a:lstStyle/>
          <a:p>
            <a:endParaRPr lang="vi-VN"/>
          </a:p>
        </p:txBody>
      </p:sp>
      <p:sp>
        <p:nvSpPr>
          <p:cNvPr id="5" name="Chỗ dành sẵn cho Số hiệu Bản chiếu 4">
            <a:extLst>
              <a:ext uri="{FF2B5EF4-FFF2-40B4-BE49-F238E27FC236}">
                <a16:creationId xmlns:a16="http://schemas.microsoft.com/office/drawing/2014/main" id="{ED282C30-D0DA-48DE-B357-A6CB0F8313DB}"/>
              </a:ext>
            </a:extLst>
          </p:cNvPr>
          <p:cNvSpPr>
            <a:spLocks noGrp="1"/>
          </p:cNvSpPr>
          <p:nvPr>
            <p:ph type="sldNum" sz="quarter" idx="12"/>
          </p:nvPr>
        </p:nvSpPr>
        <p:spPr/>
        <p:txBody>
          <a:bodyPr/>
          <a:lstStyle/>
          <a:p>
            <a:fld id="{480537A9-B8B1-481D-9BE4-179EB839AE15}" type="slidenum">
              <a:rPr lang="vi-VN" smtClean="0"/>
              <a:t>‹#›</a:t>
            </a:fld>
            <a:endParaRPr lang="vi-VN"/>
          </a:p>
        </p:txBody>
      </p:sp>
    </p:spTree>
    <p:extLst>
      <p:ext uri="{BB962C8B-B14F-4D97-AF65-F5344CB8AC3E}">
        <p14:creationId xmlns:p14="http://schemas.microsoft.com/office/powerpoint/2010/main" val="39260074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rống">
    <p:spTree>
      <p:nvGrpSpPr>
        <p:cNvPr id="1" name=""/>
        <p:cNvGrpSpPr/>
        <p:nvPr/>
      </p:nvGrpSpPr>
      <p:grpSpPr>
        <a:xfrm>
          <a:off x="0" y="0"/>
          <a:ext cx="0" cy="0"/>
          <a:chOff x="0" y="0"/>
          <a:chExt cx="0" cy="0"/>
        </a:xfrm>
      </p:grpSpPr>
      <p:sp>
        <p:nvSpPr>
          <p:cNvPr id="2" name="Chỗ dành sẵn cho Ngày tháng 1">
            <a:extLst>
              <a:ext uri="{FF2B5EF4-FFF2-40B4-BE49-F238E27FC236}">
                <a16:creationId xmlns:a16="http://schemas.microsoft.com/office/drawing/2014/main" id="{3D3C5A35-D97D-4593-AFDB-8BAC7040044F}"/>
              </a:ext>
            </a:extLst>
          </p:cNvPr>
          <p:cNvSpPr>
            <a:spLocks noGrp="1"/>
          </p:cNvSpPr>
          <p:nvPr>
            <p:ph type="dt" sz="half" idx="10"/>
          </p:nvPr>
        </p:nvSpPr>
        <p:spPr/>
        <p:txBody>
          <a:bodyPr/>
          <a:lstStyle/>
          <a:p>
            <a:fld id="{3B31A6BD-AEED-4170-BF64-058004EAD912}" type="datetime1">
              <a:rPr lang="vi-VN" smtClean="0"/>
              <a:t>16/11/2021</a:t>
            </a:fld>
            <a:endParaRPr lang="vi-VN"/>
          </a:p>
        </p:txBody>
      </p:sp>
      <p:sp>
        <p:nvSpPr>
          <p:cNvPr id="3" name="Chỗ dành sẵn cho Chân trang 2">
            <a:extLst>
              <a:ext uri="{FF2B5EF4-FFF2-40B4-BE49-F238E27FC236}">
                <a16:creationId xmlns:a16="http://schemas.microsoft.com/office/drawing/2014/main" id="{2C2851B3-0A0B-44FF-81CC-ED9B36FDC5BB}"/>
              </a:ext>
            </a:extLst>
          </p:cNvPr>
          <p:cNvSpPr>
            <a:spLocks noGrp="1"/>
          </p:cNvSpPr>
          <p:nvPr>
            <p:ph type="ftr" sz="quarter" idx="11"/>
          </p:nvPr>
        </p:nvSpPr>
        <p:spPr/>
        <p:txBody>
          <a:bodyPr/>
          <a:lstStyle/>
          <a:p>
            <a:endParaRPr lang="vi-VN"/>
          </a:p>
        </p:txBody>
      </p:sp>
      <p:sp>
        <p:nvSpPr>
          <p:cNvPr id="4" name="Chỗ dành sẵn cho Số hiệu Bản chiếu 3">
            <a:extLst>
              <a:ext uri="{FF2B5EF4-FFF2-40B4-BE49-F238E27FC236}">
                <a16:creationId xmlns:a16="http://schemas.microsoft.com/office/drawing/2014/main" id="{117D6217-D7B4-4DF5-A9D6-1A5FD2CDF96E}"/>
              </a:ext>
            </a:extLst>
          </p:cNvPr>
          <p:cNvSpPr>
            <a:spLocks noGrp="1"/>
          </p:cNvSpPr>
          <p:nvPr>
            <p:ph type="sldNum" sz="quarter" idx="12"/>
          </p:nvPr>
        </p:nvSpPr>
        <p:spPr/>
        <p:txBody>
          <a:bodyPr/>
          <a:lstStyle/>
          <a:p>
            <a:fld id="{480537A9-B8B1-481D-9BE4-179EB839AE15}" type="slidenum">
              <a:rPr lang="vi-VN" smtClean="0"/>
              <a:t>‹#›</a:t>
            </a:fld>
            <a:endParaRPr lang="vi-VN"/>
          </a:p>
        </p:txBody>
      </p:sp>
    </p:spTree>
    <p:extLst>
      <p:ext uri="{BB962C8B-B14F-4D97-AF65-F5344CB8AC3E}">
        <p14:creationId xmlns:p14="http://schemas.microsoft.com/office/powerpoint/2010/main" val="12934875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Nội dung với Chú thích">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2206AFA8-9C39-47D0-835D-CEA08035414D}"/>
              </a:ext>
            </a:extLst>
          </p:cNvPr>
          <p:cNvSpPr>
            <a:spLocks noGrp="1"/>
          </p:cNvSpPr>
          <p:nvPr>
            <p:ph type="title"/>
          </p:nvPr>
        </p:nvSpPr>
        <p:spPr>
          <a:xfrm>
            <a:off x="839788" y="457200"/>
            <a:ext cx="3932237" cy="1600200"/>
          </a:xfrm>
        </p:spPr>
        <p:txBody>
          <a:bodyPr anchor="b"/>
          <a:lstStyle>
            <a:lvl1pPr>
              <a:defRPr sz="3200"/>
            </a:lvl1pPr>
          </a:lstStyle>
          <a:p>
            <a:r>
              <a:rPr lang="vi-VN"/>
              <a:t>Bấm để sửa kiểu tiêu đề Bản cái</a:t>
            </a:r>
          </a:p>
        </p:txBody>
      </p:sp>
      <p:sp>
        <p:nvSpPr>
          <p:cNvPr id="3" name="Chỗ dành sẵn cho Nội dung 2">
            <a:extLst>
              <a:ext uri="{FF2B5EF4-FFF2-40B4-BE49-F238E27FC236}">
                <a16:creationId xmlns:a16="http://schemas.microsoft.com/office/drawing/2014/main" id="{F81AEE2A-08E1-4AB6-B753-9B07FC2A46F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p>
        </p:txBody>
      </p:sp>
      <p:sp>
        <p:nvSpPr>
          <p:cNvPr id="4" name="Chỗ dành sẵn cho Văn bản 3">
            <a:extLst>
              <a:ext uri="{FF2B5EF4-FFF2-40B4-BE49-F238E27FC236}">
                <a16:creationId xmlns:a16="http://schemas.microsoft.com/office/drawing/2014/main" id="{9B6CF962-E62C-4D43-A2DA-F8C705904CF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vi-VN"/>
              <a:t>Bấm để chỉnh sửa kiểu văn bản của Bản cái</a:t>
            </a:r>
          </a:p>
        </p:txBody>
      </p:sp>
      <p:sp>
        <p:nvSpPr>
          <p:cNvPr id="5" name="Chỗ dành sẵn cho Ngày tháng 4">
            <a:extLst>
              <a:ext uri="{FF2B5EF4-FFF2-40B4-BE49-F238E27FC236}">
                <a16:creationId xmlns:a16="http://schemas.microsoft.com/office/drawing/2014/main" id="{BA64277D-CBF3-4FF3-A505-591C942B2F73}"/>
              </a:ext>
            </a:extLst>
          </p:cNvPr>
          <p:cNvSpPr>
            <a:spLocks noGrp="1"/>
          </p:cNvSpPr>
          <p:nvPr>
            <p:ph type="dt" sz="half" idx="10"/>
          </p:nvPr>
        </p:nvSpPr>
        <p:spPr/>
        <p:txBody>
          <a:bodyPr/>
          <a:lstStyle/>
          <a:p>
            <a:fld id="{7C4FB341-803A-4A47-AB50-066FA04174FC}" type="datetime1">
              <a:rPr lang="vi-VN" smtClean="0"/>
              <a:t>16/11/2021</a:t>
            </a:fld>
            <a:endParaRPr lang="vi-VN"/>
          </a:p>
        </p:txBody>
      </p:sp>
      <p:sp>
        <p:nvSpPr>
          <p:cNvPr id="6" name="Chỗ dành sẵn cho Chân trang 5">
            <a:extLst>
              <a:ext uri="{FF2B5EF4-FFF2-40B4-BE49-F238E27FC236}">
                <a16:creationId xmlns:a16="http://schemas.microsoft.com/office/drawing/2014/main" id="{B73EA948-3D7C-47E7-8665-7CC27879E98F}"/>
              </a:ext>
            </a:extLst>
          </p:cNvPr>
          <p:cNvSpPr>
            <a:spLocks noGrp="1"/>
          </p:cNvSpPr>
          <p:nvPr>
            <p:ph type="ftr" sz="quarter" idx="11"/>
          </p:nvPr>
        </p:nvSpPr>
        <p:spPr/>
        <p:txBody>
          <a:bodyPr/>
          <a:lstStyle/>
          <a:p>
            <a:endParaRPr lang="vi-VN"/>
          </a:p>
        </p:txBody>
      </p:sp>
      <p:sp>
        <p:nvSpPr>
          <p:cNvPr id="7" name="Chỗ dành sẵn cho Số hiệu Bản chiếu 6">
            <a:extLst>
              <a:ext uri="{FF2B5EF4-FFF2-40B4-BE49-F238E27FC236}">
                <a16:creationId xmlns:a16="http://schemas.microsoft.com/office/drawing/2014/main" id="{9F1B73FE-4053-41FA-BF78-D38895873EE2}"/>
              </a:ext>
            </a:extLst>
          </p:cNvPr>
          <p:cNvSpPr>
            <a:spLocks noGrp="1"/>
          </p:cNvSpPr>
          <p:nvPr>
            <p:ph type="sldNum" sz="quarter" idx="12"/>
          </p:nvPr>
        </p:nvSpPr>
        <p:spPr/>
        <p:txBody>
          <a:bodyPr/>
          <a:lstStyle/>
          <a:p>
            <a:fld id="{480537A9-B8B1-481D-9BE4-179EB839AE15}" type="slidenum">
              <a:rPr lang="vi-VN" smtClean="0"/>
              <a:t>‹#›</a:t>
            </a:fld>
            <a:endParaRPr lang="vi-VN"/>
          </a:p>
        </p:txBody>
      </p:sp>
    </p:spTree>
    <p:extLst>
      <p:ext uri="{BB962C8B-B14F-4D97-AF65-F5344CB8AC3E}">
        <p14:creationId xmlns:p14="http://schemas.microsoft.com/office/powerpoint/2010/main" val="33471114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nh với Chú thích">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4C7BBD82-CF89-4004-A4DD-AF7F3A83C47D}"/>
              </a:ext>
            </a:extLst>
          </p:cNvPr>
          <p:cNvSpPr>
            <a:spLocks noGrp="1"/>
          </p:cNvSpPr>
          <p:nvPr>
            <p:ph type="title"/>
          </p:nvPr>
        </p:nvSpPr>
        <p:spPr>
          <a:xfrm>
            <a:off x="839788" y="457200"/>
            <a:ext cx="3932237" cy="1600200"/>
          </a:xfrm>
        </p:spPr>
        <p:txBody>
          <a:bodyPr anchor="b"/>
          <a:lstStyle>
            <a:lvl1pPr>
              <a:defRPr sz="3200"/>
            </a:lvl1pPr>
          </a:lstStyle>
          <a:p>
            <a:r>
              <a:rPr lang="vi-VN"/>
              <a:t>Bấm để sửa kiểu tiêu đề Bản cái</a:t>
            </a:r>
          </a:p>
        </p:txBody>
      </p:sp>
      <p:sp>
        <p:nvSpPr>
          <p:cNvPr id="3" name="Chỗ dành sẵn cho Hình ảnh 2">
            <a:extLst>
              <a:ext uri="{FF2B5EF4-FFF2-40B4-BE49-F238E27FC236}">
                <a16:creationId xmlns:a16="http://schemas.microsoft.com/office/drawing/2014/main" id="{55867D77-2A7E-43BA-B7B4-A0BCA08B9D4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vi-VN"/>
          </a:p>
        </p:txBody>
      </p:sp>
      <p:sp>
        <p:nvSpPr>
          <p:cNvPr id="4" name="Chỗ dành sẵn cho Văn bản 3">
            <a:extLst>
              <a:ext uri="{FF2B5EF4-FFF2-40B4-BE49-F238E27FC236}">
                <a16:creationId xmlns:a16="http://schemas.microsoft.com/office/drawing/2014/main" id="{9AFEE186-97EF-45E8-9CE7-BCC60777A8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vi-VN"/>
              <a:t>Bấm để chỉnh sửa kiểu văn bản của Bản cái</a:t>
            </a:r>
          </a:p>
        </p:txBody>
      </p:sp>
      <p:sp>
        <p:nvSpPr>
          <p:cNvPr id="5" name="Chỗ dành sẵn cho Ngày tháng 4">
            <a:extLst>
              <a:ext uri="{FF2B5EF4-FFF2-40B4-BE49-F238E27FC236}">
                <a16:creationId xmlns:a16="http://schemas.microsoft.com/office/drawing/2014/main" id="{216388C2-75A9-474E-A005-503D4922BFDD}"/>
              </a:ext>
            </a:extLst>
          </p:cNvPr>
          <p:cNvSpPr>
            <a:spLocks noGrp="1"/>
          </p:cNvSpPr>
          <p:nvPr>
            <p:ph type="dt" sz="half" idx="10"/>
          </p:nvPr>
        </p:nvSpPr>
        <p:spPr/>
        <p:txBody>
          <a:bodyPr/>
          <a:lstStyle/>
          <a:p>
            <a:fld id="{1194F55A-49D2-431A-B964-F1EA19A8BD7D}" type="datetime1">
              <a:rPr lang="vi-VN" smtClean="0"/>
              <a:t>16/11/2021</a:t>
            </a:fld>
            <a:endParaRPr lang="vi-VN"/>
          </a:p>
        </p:txBody>
      </p:sp>
      <p:sp>
        <p:nvSpPr>
          <p:cNvPr id="6" name="Chỗ dành sẵn cho Chân trang 5">
            <a:extLst>
              <a:ext uri="{FF2B5EF4-FFF2-40B4-BE49-F238E27FC236}">
                <a16:creationId xmlns:a16="http://schemas.microsoft.com/office/drawing/2014/main" id="{34A09D93-2D33-4F98-88EC-5BD2B6E5DA6B}"/>
              </a:ext>
            </a:extLst>
          </p:cNvPr>
          <p:cNvSpPr>
            <a:spLocks noGrp="1"/>
          </p:cNvSpPr>
          <p:nvPr>
            <p:ph type="ftr" sz="quarter" idx="11"/>
          </p:nvPr>
        </p:nvSpPr>
        <p:spPr/>
        <p:txBody>
          <a:bodyPr/>
          <a:lstStyle/>
          <a:p>
            <a:endParaRPr lang="vi-VN"/>
          </a:p>
        </p:txBody>
      </p:sp>
      <p:sp>
        <p:nvSpPr>
          <p:cNvPr id="7" name="Chỗ dành sẵn cho Số hiệu Bản chiếu 6">
            <a:extLst>
              <a:ext uri="{FF2B5EF4-FFF2-40B4-BE49-F238E27FC236}">
                <a16:creationId xmlns:a16="http://schemas.microsoft.com/office/drawing/2014/main" id="{553F948B-77E0-4D6A-BA51-0B37C0EA0817}"/>
              </a:ext>
            </a:extLst>
          </p:cNvPr>
          <p:cNvSpPr>
            <a:spLocks noGrp="1"/>
          </p:cNvSpPr>
          <p:nvPr>
            <p:ph type="sldNum" sz="quarter" idx="12"/>
          </p:nvPr>
        </p:nvSpPr>
        <p:spPr/>
        <p:txBody>
          <a:bodyPr/>
          <a:lstStyle/>
          <a:p>
            <a:fld id="{480537A9-B8B1-481D-9BE4-179EB839AE15}" type="slidenum">
              <a:rPr lang="vi-VN" smtClean="0"/>
              <a:t>‹#›</a:t>
            </a:fld>
            <a:endParaRPr lang="vi-VN"/>
          </a:p>
        </p:txBody>
      </p:sp>
    </p:spTree>
    <p:extLst>
      <p:ext uri="{BB962C8B-B14F-4D97-AF65-F5344CB8AC3E}">
        <p14:creationId xmlns:p14="http://schemas.microsoft.com/office/powerpoint/2010/main" val="21076357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Chỗ dành sẵn cho Tiêu đề 1">
            <a:extLst>
              <a:ext uri="{FF2B5EF4-FFF2-40B4-BE49-F238E27FC236}">
                <a16:creationId xmlns:a16="http://schemas.microsoft.com/office/drawing/2014/main" id="{1658E7D9-6C7B-43B7-A314-16D71D48EB8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vi-VN"/>
              <a:t>Bấm để sửa kiểu tiêu đề Bản cái</a:t>
            </a:r>
          </a:p>
        </p:txBody>
      </p:sp>
      <p:sp>
        <p:nvSpPr>
          <p:cNvPr id="3" name="Chỗ dành sẵn cho Văn bản 2">
            <a:extLst>
              <a:ext uri="{FF2B5EF4-FFF2-40B4-BE49-F238E27FC236}">
                <a16:creationId xmlns:a16="http://schemas.microsoft.com/office/drawing/2014/main" id="{BBD171A7-5006-49FF-8F76-7BA612601D3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p>
        </p:txBody>
      </p:sp>
      <p:sp>
        <p:nvSpPr>
          <p:cNvPr id="4" name="Chỗ dành sẵn cho Ngày tháng 3">
            <a:extLst>
              <a:ext uri="{FF2B5EF4-FFF2-40B4-BE49-F238E27FC236}">
                <a16:creationId xmlns:a16="http://schemas.microsoft.com/office/drawing/2014/main" id="{A40B922E-D312-4780-A4F1-2E3F071D247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69BA53E-9DCA-4A7A-9C38-FAD263549AA1}" type="datetime1">
              <a:rPr lang="vi-VN" smtClean="0"/>
              <a:t>16/11/2021</a:t>
            </a:fld>
            <a:endParaRPr lang="vi-VN"/>
          </a:p>
        </p:txBody>
      </p:sp>
      <p:sp>
        <p:nvSpPr>
          <p:cNvPr id="5" name="Chỗ dành sẵn cho Chân trang 4">
            <a:extLst>
              <a:ext uri="{FF2B5EF4-FFF2-40B4-BE49-F238E27FC236}">
                <a16:creationId xmlns:a16="http://schemas.microsoft.com/office/drawing/2014/main" id="{D79C165B-5501-499E-90F2-2994A6D91AC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vi-VN"/>
          </a:p>
        </p:txBody>
      </p:sp>
      <p:sp>
        <p:nvSpPr>
          <p:cNvPr id="6" name="Chỗ dành sẵn cho Số hiệu Bản chiếu 5">
            <a:extLst>
              <a:ext uri="{FF2B5EF4-FFF2-40B4-BE49-F238E27FC236}">
                <a16:creationId xmlns:a16="http://schemas.microsoft.com/office/drawing/2014/main" id="{2CA286D8-4709-4FF3-9AC7-AFDB33BC24D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0537A9-B8B1-481D-9BE4-179EB839AE15}" type="slidenum">
              <a:rPr lang="vi-VN" smtClean="0"/>
              <a:t>‹#›</a:t>
            </a:fld>
            <a:endParaRPr lang="vi-VN"/>
          </a:p>
        </p:txBody>
      </p:sp>
    </p:spTree>
    <p:extLst>
      <p:ext uri="{BB962C8B-B14F-4D97-AF65-F5344CB8AC3E}">
        <p14:creationId xmlns:p14="http://schemas.microsoft.com/office/powerpoint/2010/main" val="25007432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customXml" Target="../ink/ink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6" Type="http://schemas.openxmlformats.org/officeDocument/2006/relationships/customXml" Target="../ink/ink14.xml"/><Relationship Id="rId21" Type="http://schemas.openxmlformats.org/officeDocument/2006/relationships/image" Target="../media/image10.png"/><Relationship Id="rId42" Type="http://schemas.openxmlformats.org/officeDocument/2006/relationships/image" Target="../media/image20.png"/><Relationship Id="rId47" Type="http://schemas.openxmlformats.org/officeDocument/2006/relationships/customXml" Target="../ink/ink25.xml"/><Relationship Id="rId63" Type="http://schemas.openxmlformats.org/officeDocument/2006/relationships/customXml" Target="../ink/ink33.xml"/><Relationship Id="rId68" Type="http://schemas.openxmlformats.org/officeDocument/2006/relationships/image" Target="../media/image33.png"/><Relationship Id="rId84" Type="http://schemas.openxmlformats.org/officeDocument/2006/relationships/customXml" Target="../ink/ink44.xml"/><Relationship Id="rId89" Type="http://schemas.openxmlformats.org/officeDocument/2006/relationships/image" Target="../media/image43.png"/><Relationship Id="rId16" Type="http://schemas.openxmlformats.org/officeDocument/2006/relationships/customXml" Target="../ink/ink9.xml"/><Relationship Id="rId11" Type="http://schemas.openxmlformats.org/officeDocument/2006/relationships/image" Target="../media/image5.png"/><Relationship Id="rId32" Type="http://schemas.openxmlformats.org/officeDocument/2006/relationships/customXml" Target="../ink/ink17.xml"/><Relationship Id="rId37" Type="http://schemas.openxmlformats.org/officeDocument/2006/relationships/customXml" Target="../ink/ink20.xml"/><Relationship Id="rId53" Type="http://schemas.openxmlformats.org/officeDocument/2006/relationships/customXml" Target="../ink/ink28.xml"/><Relationship Id="rId58" Type="http://schemas.openxmlformats.org/officeDocument/2006/relationships/image" Target="../media/image28.png"/><Relationship Id="rId74" Type="http://schemas.openxmlformats.org/officeDocument/2006/relationships/image" Target="../media/image36.png"/><Relationship Id="rId79" Type="http://schemas.openxmlformats.org/officeDocument/2006/relationships/customXml" Target="../ink/ink41.xml"/><Relationship Id="rId5" Type="http://schemas.openxmlformats.org/officeDocument/2006/relationships/image" Target="../media/image2.png"/><Relationship Id="rId90" Type="http://schemas.openxmlformats.org/officeDocument/2006/relationships/customXml" Target="../ink/ink47.xml"/><Relationship Id="rId14" Type="http://schemas.openxmlformats.org/officeDocument/2006/relationships/customXml" Target="../ink/ink8.xml"/><Relationship Id="rId22" Type="http://schemas.openxmlformats.org/officeDocument/2006/relationships/customXml" Target="../ink/ink12.xml"/><Relationship Id="rId27" Type="http://schemas.openxmlformats.org/officeDocument/2006/relationships/image" Target="../media/image13.png"/><Relationship Id="rId30" Type="http://schemas.openxmlformats.org/officeDocument/2006/relationships/customXml" Target="../ink/ink16.xml"/><Relationship Id="rId35" Type="http://schemas.openxmlformats.org/officeDocument/2006/relationships/customXml" Target="../ink/ink19.xml"/><Relationship Id="rId43" Type="http://schemas.openxmlformats.org/officeDocument/2006/relationships/customXml" Target="../ink/ink23.xml"/><Relationship Id="rId48" Type="http://schemas.openxmlformats.org/officeDocument/2006/relationships/image" Target="../media/image23.png"/><Relationship Id="rId56" Type="http://schemas.openxmlformats.org/officeDocument/2006/relationships/image" Target="../media/image27.png"/><Relationship Id="rId64" Type="http://schemas.openxmlformats.org/officeDocument/2006/relationships/image" Target="../media/image31.png"/><Relationship Id="rId69" Type="http://schemas.openxmlformats.org/officeDocument/2006/relationships/customXml" Target="../ink/ink36.xml"/><Relationship Id="rId77" Type="http://schemas.openxmlformats.org/officeDocument/2006/relationships/customXml" Target="../ink/ink40.xml"/><Relationship Id="rId8" Type="http://schemas.openxmlformats.org/officeDocument/2006/relationships/customXml" Target="../ink/ink5.xml"/><Relationship Id="rId51" Type="http://schemas.openxmlformats.org/officeDocument/2006/relationships/customXml" Target="../ink/ink27.xml"/><Relationship Id="rId72" Type="http://schemas.openxmlformats.org/officeDocument/2006/relationships/image" Target="../media/image35.png"/><Relationship Id="rId80" Type="http://schemas.openxmlformats.org/officeDocument/2006/relationships/image" Target="../media/image39.png"/><Relationship Id="rId85" Type="http://schemas.openxmlformats.org/officeDocument/2006/relationships/image" Target="../media/image41.png"/><Relationship Id="rId3" Type="http://schemas.openxmlformats.org/officeDocument/2006/relationships/image" Target="../media/image110.png"/><Relationship Id="rId12" Type="http://schemas.openxmlformats.org/officeDocument/2006/relationships/customXml" Target="../ink/ink7.xml"/><Relationship Id="rId17" Type="http://schemas.openxmlformats.org/officeDocument/2006/relationships/image" Target="../media/image8.png"/><Relationship Id="rId25" Type="http://schemas.openxmlformats.org/officeDocument/2006/relationships/image" Target="../media/image12.png"/><Relationship Id="rId33" Type="http://schemas.openxmlformats.org/officeDocument/2006/relationships/customXml" Target="../ink/ink18.xml"/><Relationship Id="rId38" Type="http://schemas.openxmlformats.org/officeDocument/2006/relationships/image" Target="../media/image18.png"/><Relationship Id="rId46" Type="http://schemas.openxmlformats.org/officeDocument/2006/relationships/image" Target="../media/image22.png"/><Relationship Id="rId59" Type="http://schemas.openxmlformats.org/officeDocument/2006/relationships/customXml" Target="../ink/ink31.xml"/><Relationship Id="rId67" Type="http://schemas.openxmlformats.org/officeDocument/2006/relationships/customXml" Target="../ink/ink35.xml"/><Relationship Id="rId20" Type="http://schemas.openxmlformats.org/officeDocument/2006/relationships/customXml" Target="../ink/ink11.xml"/><Relationship Id="rId41" Type="http://schemas.openxmlformats.org/officeDocument/2006/relationships/customXml" Target="../ink/ink22.xml"/><Relationship Id="rId54" Type="http://schemas.openxmlformats.org/officeDocument/2006/relationships/image" Target="../media/image26.png"/><Relationship Id="rId62" Type="http://schemas.openxmlformats.org/officeDocument/2006/relationships/image" Target="../media/image30.png"/><Relationship Id="rId70" Type="http://schemas.openxmlformats.org/officeDocument/2006/relationships/image" Target="../media/image34.png"/><Relationship Id="rId75" Type="http://schemas.openxmlformats.org/officeDocument/2006/relationships/customXml" Target="../ink/ink39.xml"/><Relationship Id="rId83" Type="http://schemas.openxmlformats.org/officeDocument/2006/relationships/customXml" Target="../ink/ink43.xml"/><Relationship Id="rId88" Type="http://schemas.openxmlformats.org/officeDocument/2006/relationships/customXml" Target="../ink/ink46.xml"/><Relationship Id="rId1" Type="http://schemas.openxmlformats.org/officeDocument/2006/relationships/slideLayout" Target="../slideLayouts/slideLayout2.xml"/><Relationship Id="rId6" Type="http://schemas.openxmlformats.org/officeDocument/2006/relationships/customXml" Target="../ink/ink4.xml"/><Relationship Id="rId15" Type="http://schemas.openxmlformats.org/officeDocument/2006/relationships/image" Target="../media/image7.png"/><Relationship Id="rId23" Type="http://schemas.openxmlformats.org/officeDocument/2006/relationships/image" Target="../media/image11.png"/><Relationship Id="rId28" Type="http://schemas.openxmlformats.org/officeDocument/2006/relationships/customXml" Target="../ink/ink15.xml"/><Relationship Id="rId36" Type="http://schemas.openxmlformats.org/officeDocument/2006/relationships/image" Target="../media/image17.png"/><Relationship Id="rId49" Type="http://schemas.openxmlformats.org/officeDocument/2006/relationships/customXml" Target="../ink/ink26.xml"/><Relationship Id="rId57" Type="http://schemas.openxmlformats.org/officeDocument/2006/relationships/customXml" Target="../ink/ink30.xml"/><Relationship Id="rId10" Type="http://schemas.openxmlformats.org/officeDocument/2006/relationships/customXml" Target="../ink/ink6.xml"/><Relationship Id="rId31" Type="http://schemas.openxmlformats.org/officeDocument/2006/relationships/image" Target="../media/image15.png"/><Relationship Id="rId44" Type="http://schemas.openxmlformats.org/officeDocument/2006/relationships/image" Target="../media/image21.png"/><Relationship Id="rId52" Type="http://schemas.openxmlformats.org/officeDocument/2006/relationships/image" Target="../media/image25.png"/><Relationship Id="rId60" Type="http://schemas.openxmlformats.org/officeDocument/2006/relationships/image" Target="../media/image29.png"/><Relationship Id="rId65" Type="http://schemas.openxmlformats.org/officeDocument/2006/relationships/customXml" Target="../ink/ink34.xml"/><Relationship Id="rId73" Type="http://schemas.openxmlformats.org/officeDocument/2006/relationships/customXml" Target="../ink/ink38.xml"/><Relationship Id="rId78" Type="http://schemas.openxmlformats.org/officeDocument/2006/relationships/image" Target="../media/image38.png"/><Relationship Id="rId81" Type="http://schemas.openxmlformats.org/officeDocument/2006/relationships/customXml" Target="../ink/ink42.xml"/><Relationship Id="rId86" Type="http://schemas.openxmlformats.org/officeDocument/2006/relationships/customXml" Target="../ink/ink45.xml"/><Relationship Id="rId4" Type="http://schemas.openxmlformats.org/officeDocument/2006/relationships/customXml" Target="../ink/ink3.xml"/><Relationship Id="rId9" Type="http://schemas.openxmlformats.org/officeDocument/2006/relationships/image" Target="../media/image4.png"/><Relationship Id="rId13" Type="http://schemas.openxmlformats.org/officeDocument/2006/relationships/image" Target="../media/image6.png"/><Relationship Id="rId18" Type="http://schemas.openxmlformats.org/officeDocument/2006/relationships/customXml" Target="../ink/ink10.xml"/><Relationship Id="rId39" Type="http://schemas.openxmlformats.org/officeDocument/2006/relationships/customXml" Target="../ink/ink21.xml"/><Relationship Id="rId34" Type="http://schemas.openxmlformats.org/officeDocument/2006/relationships/image" Target="../media/image16.png"/><Relationship Id="rId50" Type="http://schemas.openxmlformats.org/officeDocument/2006/relationships/image" Target="../media/image24.png"/><Relationship Id="rId55" Type="http://schemas.openxmlformats.org/officeDocument/2006/relationships/customXml" Target="../ink/ink29.xml"/><Relationship Id="rId76" Type="http://schemas.openxmlformats.org/officeDocument/2006/relationships/image" Target="../media/image37.png"/><Relationship Id="rId7" Type="http://schemas.openxmlformats.org/officeDocument/2006/relationships/image" Target="../media/image3.png"/><Relationship Id="rId71" Type="http://schemas.openxmlformats.org/officeDocument/2006/relationships/customXml" Target="../ink/ink37.xml"/><Relationship Id="rId2" Type="http://schemas.openxmlformats.org/officeDocument/2006/relationships/customXml" Target="../ink/ink2.xml"/><Relationship Id="rId29" Type="http://schemas.openxmlformats.org/officeDocument/2006/relationships/image" Target="../media/image14.png"/><Relationship Id="rId24" Type="http://schemas.openxmlformats.org/officeDocument/2006/relationships/customXml" Target="../ink/ink13.xml"/><Relationship Id="rId40" Type="http://schemas.openxmlformats.org/officeDocument/2006/relationships/image" Target="../media/image19.png"/><Relationship Id="rId45" Type="http://schemas.openxmlformats.org/officeDocument/2006/relationships/customXml" Target="../ink/ink24.xml"/><Relationship Id="rId66" Type="http://schemas.openxmlformats.org/officeDocument/2006/relationships/image" Target="../media/image32.png"/><Relationship Id="rId87" Type="http://schemas.openxmlformats.org/officeDocument/2006/relationships/image" Target="../media/image42.png"/><Relationship Id="rId61" Type="http://schemas.openxmlformats.org/officeDocument/2006/relationships/customXml" Target="../ink/ink32.xml"/><Relationship Id="rId82" Type="http://schemas.openxmlformats.org/officeDocument/2006/relationships/image" Target="../media/image40.png"/><Relationship Id="rId19"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customXml" Target="../ink/ink48.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6" Type="http://schemas.openxmlformats.org/officeDocument/2006/relationships/customXml" Target="../ink/ink61.xml"/><Relationship Id="rId21" Type="http://schemas.openxmlformats.org/officeDocument/2006/relationships/image" Target="../media/image52.png"/><Relationship Id="rId42" Type="http://schemas.openxmlformats.org/officeDocument/2006/relationships/customXml" Target="../ink/ink69.xml"/><Relationship Id="rId47" Type="http://schemas.openxmlformats.org/officeDocument/2006/relationships/image" Target="../media/image65.png"/><Relationship Id="rId63" Type="http://schemas.openxmlformats.org/officeDocument/2006/relationships/image" Target="../media/image73.png"/><Relationship Id="rId68" Type="http://schemas.openxmlformats.org/officeDocument/2006/relationships/customXml" Target="../ink/ink82.xml"/><Relationship Id="rId84" Type="http://schemas.openxmlformats.org/officeDocument/2006/relationships/customXml" Target="../ink/ink90.xml"/><Relationship Id="rId89" Type="http://schemas.openxmlformats.org/officeDocument/2006/relationships/image" Target="../media/image86.png"/><Relationship Id="rId112" Type="http://schemas.openxmlformats.org/officeDocument/2006/relationships/customXml" Target="../ink/ink104.xml"/><Relationship Id="rId16" Type="http://schemas.openxmlformats.org/officeDocument/2006/relationships/customXml" Target="../ink/ink56.xml"/><Relationship Id="rId107" Type="http://schemas.openxmlformats.org/officeDocument/2006/relationships/image" Target="../media/image95.png"/><Relationship Id="rId11" Type="http://schemas.openxmlformats.org/officeDocument/2006/relationships/image" Target="../media/image47.png"/><Relationship Id="rId32" Type="http://schemas.openxmlformats.org/officeDocument/2006/relationships/customXml" Target="../ink/ink64.xml"/><Relationship Id="rId37" Type="http://schemas.openxmlformats.org/officeDocument/2006/relationships/image" Target="../media/image60.png"/><Relationship Id="rId53" Type="http://schemas.openxmlformats.org/officeDocument/2006/relationships/image" Target="../media/image68.png"/><Relationship Id="rId58" Type="http://schemas.openxmlformats.org/officeDocument/2006/relationships/customXml" Target="../ink/ink77.xml"/><Relationship Id="rId74" Type="http://schemas.openxmlformats.org/officeDocument/2006/relationships/customXml" Target="../ink/ink85.xml"/><Relationship Id="rId79" Type="http://schemas.openxmlformats.org/officeDocument/2006/relationships/image" Target="../media/image81.png"/><Relationship Id="rId102" Type="http://schemas.openxmlformats.org/officeDocument/2006/relationships/customXml" Target="../ink/ink99.xml"/><Relationship Id="rId5" Type="http://schemas.openxmlformats.org/officeDocument/2006/relationships/image" Target="../media/image440.png"/><Relationship Id="rId90" Type="http://schemas.openxmlformats.org/officeDocument/2006/relationships/customXml" Target="../ink/ink93.xml"/><Relationship Id="rId95" Type="http://schemas.openxmlformats.org/officeDocument/2006/relationships/image" Target="../media/image89.png"/><Relationship Id="rId22" Type="http://schemas.openxmlformats.org/officeDocument/2006/relationships/customXml" Target="../ink/ink59.xml"/><Relationship Id="rId27" Type="http://schemas.openxmlformats.org/officeDocument/2006/relationships/image" Target="../media/image55.png"/><Relationship Id="rId43" Type="http://schemas.openxmlformats.org/officeDocument/2006/relationships/image" Target="../media/image63.png"/><Relationship Id="rId48" Type="http://schemas.openxmlformats.org/officeDocument/2006/relationships/customXml" Target="../ink/ink72.xml"/><Relationship Id="rId64" Type="http://schemas.openxmlformats.org/officeDocument/2006/relationships/customXml" Target="../ink/ink80.xml"/><Relationship Id="rId69" Type="http://schemas.openxmlformats.org/officeDocument/2006/relationships/image" Target="../media/image76.png"/><Relationship Id="rId113" Type="http://schemas.openxmlformats.org/officeDocument/2006/relationships/customXml" Target="../ink/ink105.xml"/><Relationship Id="rId80" Type="http://schemas.openxmlformats.org/officeDocument/2006/relationships/customXml" Target="../ink/ink88.xml"/><Relationship Id="rId85" Type="http://schemas.openxmlformats.org/officeDocument/2006/relationships/image" Target="../media/image84.png"/><Relationship Id="rId12" Type="http://schemas.openxmlformats.org/officeDocument/2006/relationships/customXml" Target="../ink/ink54.xml"/><Relationship Id="rId17" Type="http://schemas.openxmlformats.org/officeDocument/2006/relationships/image" Target="../media/image50.png"/><Relationship Id="rId33" Type="http://schemas.openxmlformats.org/officeDocument/2006/relationships/image" Target="../media/image58.png"/><Relationship Id="rId38" Type="http://schemas.openxmlformats.org/officeDocument/2006/relationships/customXml" Target="../ink/ink67.xml"/><Relationship Id="rId59" Type="http://schemas.openxmlformats.org/officeDocument/2006/relationships/image" Target="../media/image71.png"/><Relationship Id="rId103" Type="http://schemas.openxmlformats.org/officeDocument/2006/relationships/image" Target="../media/image93.png"/><Relationship Id="rId108" Type="http://schemas.openxmlformats.org/officeDocument/2006/relationships/customXml" Target="../ink/ink102.xml"/><Relationship Id="rId54" Type="http://schemas.openxmlformats.org/officeDocument/2006/relationships/customXml" Target="../ink/ink75.xml"/><Relationship Id="rId70" Type="http://schemas.openxmlformats.org/officeDocument/2006/relationships/customXml" Target="../ink/ink83.xml"/><Relationship Id="rId75" Type="http://schemas.openxmlformats.org/officeDocument/2006/relationships/image" Target="../media/image79.png"/><Relationship Id="rId91" Type="http://schemas.openxmlformats.org/officeDocument/2006/relationships/image" Target="../media/image87.png"/><Relationship Id="rId96" Type="http://schemas.openxmlformats.org/officeDocument/2006/relationships/customXml" Target="../ink/ink96.xml"/><Relationship Id="rId1" Type="http://schemas.openxmlformats.org/officeDocument/2006/relationships/slideLayout" Target="../slideLayouts/slideLayout2.xml"/><Relationship Id="rId6" Type="http://schemas.openxmlformats.org/officeDocument/2006/relationships/customXml" Target="../ink/ink51.xml"/><Relationship Id="rId15" Type="http://schemas.openxmlformats.org/officeDocument/2006/relationships/image" Target="../media/image49.png"/><Relationship Id="rId23" Type="http://schemas.openxmlformats.org/officeDocument/2006/relationships/image" Target="../media/image53.png"/><Relationship Id="rId28" Type="http://schemas.openxmlformats.org/officeDocument/2006/relationships/customXml" Target="../ink/ink62.xml"/><Relationship Id="rId36" Type="http://schemas.openxmlformats.org/officeDocument/2006/relationships/customXml" Target="../ink/ink66.xml"/><Relationship Id="rId49" Type="http://schemas.openxmlformats.org/officeDocument/2006/relationships/image" Target="../media/image66.png"/><Relationship Id="rId57" Type="http://schemas.openxmlformats.org/officeDocument/2006/relationships/image" Target="../media/image70.png"/><Relationship Id="rId106" Type="http://schemas.openxmlformats.org/officeDocument/2006/relationships/customXml" Target="../ink/ink101.xml"/><Relationship Id="rId10" Type="http://schemas.openxmlformats.org/officeDocument/2006/relationships/customXml" Target="../ink/ink53.xml"/><Relationship Id="rId31" Type="http://schemas.openxmlformats.org/officeDocument/2006/relationships/image" Target="../media/image57.png"/><Relationship Id="rId44" Type="http://schemas.openxmlformats.org/officeDocument/2006/relationships/customXml" Target="../ink/ink70.xml"/><Relationship Id="rId52" Type="http://schemas.openxmlformats.org/officeDocument/2006/relationships/customXml" Target="../ink/ink74.xml"/><Relationship Id="rId60" Type="http://schemas.openxmlformats.org/officeDocument/2006/relationships/customXml" Target="../ink/ink78.xml"/><Relationship Id="rId65" Type="http://schemas.openxmlformats.org/officeDocument/2006/relationships/image" Target="../media/image74.png"/><Relationship Id="rId73" Type="http://schemas.openxmlformats.org/officeDocument/2006/relationships/image" Target="../media/image78.png"/><Relationship Id="rId78" Type="http://schemas.openxmlformats.org/officeDocument/2006/relationships/customXml" Target="../ink/ink87.xml"/><Relationship Id="rId81" Type="http://schemas.openxmlformats.org/officeDocument/2006/relationships/image" Target="../media/image82.png"/><Relationship Id="rId86" Type="http://schemas.openxmlformats.org/officeDocument/2006/relationships/customXml" Target="../ink/ink91.xml"/><Relationship Id="rId94" Type="http://schemas.openxmlformats.org/officeDocument/2006/relationships/customXml" Target="../ink/ink95.xml"/><Relationship Id="rId99" Type="http://schemas.openxmlformats.org/officeDocument/2006/relationships/image" Target="../media/image91.png"/><Relationship Id="rId101" Type="http://schemas.openxmlformats.org/officeDocument/2006/relationships/image" Target="../media/image92.png"/><Relationship Id="rId4" Type="http://schemas.openxmlformats.org/officeDocument/2006/relationships/customXml" Target="../ink/ink50.xml"/><Relationship Id="rId9" Type="http://schemas.openxmlformats.org/officeDocument/2006/relationships/image" Target="../media/image46.png"/><Relationship Id="rId13" Type="http://schemas.openxmlformats.org/officeDocument/2006/relationships/image" Target="../media/image48.png"/><Relationship Id="rId18" Type="http://schemas.openxmlformats.org/officeDocument/2006/relationships/customXml" Target="../ink/ink57.xml"/><Relationship Id="rId39" Type="http://schemas.openxmlformats.org/officeDocument/2006/relationships/image" Target="../media/image61.png"/><Relationship Id="rId109" Type="http://schemas.openxmlformats.org/officeDocument/2006/relationships/image" Target="../media/image96.png"/><Relationship Id="rId34" Type="http://schemas.openxmlformats.org/officeDocument/2006/relationships/customXml" Target="../ink/ink65.xml"/><Relationship Id="rId50" Type="http://schemas.openxmlformats.org/officeDocument/2006/relationships/customXml" Target="../ink/ink73.xml"/><Relationship Id="rId55" Type="http://schemas.openxmlformats.org/officeDocument/2006/relationships/image" Target="../media/image69.png"/><Relationship Id="rId76" Type="http://schemas.openxmlformats.org/officeDocument/2006/relationships/customXml" Target="../ink/ink86.xml"/><Relationship Id="rId97" Type="http://schemas.openxmlformats.org/officeDocument/2006/relationships/image" Target="../media/image90.png"/><Relationship Id="rId104" Type="http://schemas.openxmlformats.org/officeDocument/2006/relationships/customXml" Target="../ink/ink100.xml"/><Relationship Id="rId7" Type="http://schemas.openxmlformats.org/officeDocument/2006/relationships/image" Target="../media/image45.png"/><Relationship Id="rId71" Type="http://schemas.openxmlformats.org/officeDocument/2006/relationships/image" Target="../media/image77.png"/><Relationship Id="rId92" Type="http://schemas.openxmlformats.org/officeDocument/2006/relationships/customXml" Target="../ink/ink94.xml"/><Relationship Id="rId2" Type="http://schemas.openxmlformats.org/officeDocument/2006/relationships/customXml" Target="../ink/ink49.xml"/><Relationship Id="rId29" Type="http://schemas.openxmlformats.org/officeDocument/2006/relationships/image" Target="../media/image56.png"/><Relationship Id="rId24" Type="http://schemas.openxmlformats.org/officeDocument/2006/relationships/customXml" Target="../ink/ink60.xml"/><Relationship Id="rId40" Type="http://schemas.openxmlformats.org/officeDocument/2006/relationships/customXml" Target="../ink/ink68.xml"/><Relationship Id="rId45" Type="http://schemas.openxmlformats.org/officeDocument/2006/relationships/image" Target="../media/image64.png"/><Relationship Id="rId66" Type="http://schemas.openxmlformats.org/officeDocument/2006/relationships/customXml" Target="../ink/ink81.xml"/><Relationship Id="rId87" Type="http://schemas.openxmlformats.org/officeDocument/2006/relationships/image" Target="../media/image85.png"/><Relationship Id="rId110" Type="http://schemas.openxmlformats.org/officeDocument/2006/relationships/customXml" Target="../ink/ink103.xml"/><Relationship Id="rId61" Type="http://schemas.openxmlformats.org/officeDocument/2006/relationships/image" Target="../media/image72.png"/><Relationship Id="rId82" Type="http://schemas.openxmlformats.org/officeDocument/2006/relationships/customXml" Target="../ink/ink89.xml"/><Relationship Id="rId19" Type="http://schemas.openxmlformats.org/officeDocument/2006/relationships/image" Target="../media/image51.png"/><Relationship Id="rId14" Type="http://schemas.openxmlformats.org/officeDocument/2006/relationships/customXml" Target="../ink/ink55.xml"/><Relationship Id="rId30" Type="http://schemas.openxmlformats.org/officeDocument/2006/relationships/customXml" Target="../ink/ink63.xml"/><Relationship Id="rId35" Type="http://schemas.openxmlformats.org/officeDocument/2006/relationships/image" Target="../media/image59.png"/><Relationship Id="rId56" Type="http://schemas.openxmlformats.org/officeDocument/2006/relationships/customXml" Target="../ink/ink76.xml"/><Relationship Id="rId77" Type="http://schemas.openxmlformats.org/officeDocument/2006/relationships/image" Target="../media/image80.png"/><Relationship Id="rId100" Type="http://schemas.openxmlformats.org/officeDocument/2006/relationships/customXml" Target="../ink/ink98.xml"/><Relationship Id="rId105" Type="http://schemas.openxmlformats.org/officeDocument/2006/relationships/image" Target="../media/image94.png"/><Relationship Id="rId8" Type="http://schemas.openxmlformats.org/officeDocument/2006/relationships/customXml" Target="../ink/ink52.xml"/><Relationship Id="rId51" Type="http://schemas.openxmlformats.org/officeDocument/2006/relationships/image" Target="../media/image67.png"/><Relationship Id="rId72" Type="http://schemas.openxmlformats.org/officeDocument/2006/relationships/customXml" Target="../ink/ink84.xml"/><Relationship Id="rId93" Type="http://schemas.openxmlformats.org/officeDocument/2006/relationships/image" Target="../media/image88.png"/><Relationship Id="rId98" Type="http://schemas.openxmlformats.org/officeDocument/2006/relationships/customXml" Target="../ink/ink97.xml"/><Relationship Id="rId3" Type="http://schemas.openxmlformats.org/officeDocument/2006/relationships/image" Target="../media/image2.png"/><Relationship Id="rId25" Type="http://schemas.openxmlformats.org/officeDocument/2006/relationships/image" Target="../media/image54.png"/><Relationship Id="rId46" Type="http://schemas.openxmlformats.org/officeDocument/2006/relationships/customXml" Target="../ink/ink71.xml"/><Relationship Id="rId67" Type="http://schemas.openxmlformats.org/officeDocument/2006/relationships/image" Target="../media/image75.png"/><Relationship Id="rId20" Type="http://schemas.openxmlformats.org/officeDocument/2006/relationships/customXml" Target="../ink/ink58.xml"/><Relationship Id="rId41" Type="http://schemas.openxmlformats.org/officeDocument/2006/relationships/image" Target="../media/image62.png"/><Relationship Id="rId62" Type="http://schemas.openxmlformats.org/officeDocument/2006/relationships/customXml" Target="../ink/ink79.xml"/><Relationship Id="rId83" Type="http://schemas.openxmlformats.org/officeDocument/2006/relationships/image" Target="../media/image83.png"/><Relationship Id="rId88" Type="http://schemas.openxmlformats.org/officeDocument/2006/relationships/customXml" Target="../ink/ink92.xml"/><Relationship Id="rId111" Type="http://schemas.openxmlformats.org/officeDocument/2006/relationships/image" Target="../media/image9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9560676C-5D13-4FCF-8C1D-B815A9A15F0A}"/>
              </a:ext>
            </a:extLst>
          </p:cNvPr>
          <p:cNvSpPr>
            <a:spLocks noGrp="1"/>
          </p:cNvSpPr>
          <p:nvPr>
            <p:ph type="ctrTitle"/>
          </p:nvPr>
        </p:nvSpPr>
        <p:spPr/>
        <p:txBody>
          <a:bodyPr>
            <a:normAutofit/>
          </a:bodyPr>
          <a:lstStyle/>
          <a:p>
            <a:r>
              <a:rPr lang="en-US"/>
              <a:t>Lab 4: </a:t>
            </a:r>
            <a:br>
              <a:rPr lang="en-US"/>
            </a:br>
            <a:r>
              <a:rPr lang="en-US"/>
              <a:t>Implement</a:t>
            </a:r>
            <a:endParaRPr lang="vi-VN"/>
          </a:p>
        </p:txBody>
      </p:sp>
      <p:sp>
        <p:nvSpPr>
          <p:cNvPr id="3" name="Tiêu đề phụ 2">
            <a:extLst>
              <a:ext uri="{FF2B5EF4-FFF2-40B4-BE49-F238E27FC236}">
                <a16:creationId xmlns:a16="http://schemas.microsoft.com/office/drawing/2014/main" id="{2410B8EF-AE20-4BAF-8641-CA6EE7FC2EBB}"/>
              </a:ext>
            </a:extLst>
          </p:cNvPr>
          <p:cNvSpPr>
            <a:spLocks noGrp="1"/>
          </p:cNvSpPr>
          <p:nvPr>
            <p:ph type="subTitle" idx="1"/>
          </p:nvPr>
        </p:nvSpPr>
        <p:spPr/>
        <p:txBody>
          <a:bodyPr/>
          <a:lstStyle/>
          <a:p>
            <a:r>
              <a:rPr lang="en-US"/>
              <a:t>Vu Tuan Hai</a:t>
            </a:r>
            <a:endParaRPr lang="vi-VN"/>
          </a:p>
        </p:txBody>
      </p:sp>
      <p:sp>
        <p:nvSpPr>
          <p:cNvPr id="4" name="Chỗ dành sẵn cho Số hiệu Bản chiếu 3">
            <a:extLst>
              <a:ext uri="{FF2B5EF4-FFF2-40B4-BE49-F238E27FC236}">
                <a16:creationId xmlns:a16="http://schemas.microsoft.com/office/drawing/2014/main" id="{8FAF49C2-DA47-4E33-81E5-1336F8FECA09}"/>
              </a:ext>
            </a:extLst>
          </p:cNvPr>
          <p:cNvSpPr>
            <a:spLocks noGrp="1"/>
          </p:cNvSpPr>
          <p:nvPr>
            <p:ph type="sldNum" sz="quarter" idx="12"/>
          </p:nvPr>
        </p:nvSpPr>
        <p:spPr/>
        <p:txBody>
          <a:bodyPr/>
          <a:lstStyle/>
          <a:p>
            <a:fld id="{480537A9-B8B1-481D-9BE4-179EB839AE15}" type="slidenum">
              <a:rPr lang="vi-VN" smtClean="0"/>
              <a:t>1</a:t>
            </a:fld>
            <a:endParaRPr lang="vi-VN"/>
          </a:p>
        </p:txBody>
      </p:sp>
    </p:spTree>
    <p:extLst>
      <p:ext uri="{BB962C8B-B14F-4D97-AF65-F5344CB8AC3E}">
        <p14:creationId xmlns:p14="http://schemas.microsoft.com/office/powerpoint/2010/main" val="13788508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30AF1D5B-96D7-47E7-93F9-F5A8DFF25A4F}"/>
              </a:ext>
            </a:extLst>
          </p:cNvPr>
          <p:cNvSpPr>
            <a:spLocks noGrp="1"/>
          </p:cNvSpPr>
          <p:nvPr>
            <p:ph type="title"/>
          </p:nvPr>
        </p:nvSpPr>
        <p:spPr/>
        <p:txBody>
          <a:bodyPr/>
          <a:lstStyle/>
          <a:p>
            <a:r>
              <a:rPr lang="en-US"/>
              <a:t>Homework</a:t>
            </a:r>
            <a:endParaRPr lang="vi-VN"/>
          </a:p>
        </p:txBody>
      </p:sp>
      <p:sp>
        <p:nvSpPr>
          <p:cNvPr id="3" name="Chỗ dành sẵn cho Nội dung 2">
            <a:extLst>
              <a:ext uri="{FF2B5EF4-FFF2-40B4-BE49-F238E27FC236}">
                <a16:creationId xmlns:a16="http://schemas.microsoft.com/office/drawing/2014/main" id="{22366723-663A-4B85-A50B-3EF4AF230F65}"/>
              </a:ext>
            </a:extLst>
          </p:cNvPr>
          <p:cNvSpPr>
            <a:spLocks noGrp="1"/>
          </p:cNvSpPr>
          <p:nvPr>
            <p:ph idx="1"/>
          </p:nvPr>
        </p:nvSpPr>
        <p:spPr/>
        <p:txBody>
          <a:bodyPr/>
          <a:lstStyle/>
          <a:p>
            <a:pPr marL="0" indent="0">
              <a:buNone/>
            </a:pPr>
            <a:r>
              <a:rPr lang="en-US"/>
              <a:t>Coding your project until the final report</a:t>
            </a:r>
          </a:p>
        </p:txBody>
      </p:sp>
      <p:sp>
        <p:nvSpPr>
          <p:cNvPr id="4" name="Chỗ dành sẵn cho Số hiệu Bản chiếu 3">
            <a:extLst>
              <a:ext uri="{FF2B5EF4-FFF2-40B4-BE49-F238E27FC236}">
                <a16:creationId xmlns:a16="http://schemas.microsoft.com/office/drawing/2014/main" id="{9E4457E9-D2E0-4590-A9E6-803F6CD12222}"/>
              </a:ext>
            </a:extLst>
          </p:cNvPr>
          <p:cNvSpPr>
            <a:spLocks noGrp="1"/>
          </p:cNvSpPr>
          <p:nvPr>
            <p:ph type="sldNum" sz="quarter" idx="12"/>
          </p:nvPr>
        </p:nvSpPr>
        <p:spPr/>
        <p:txBody>
          <a:bodyPr/>
          <a:lstStyle/>
          <a:p>
            <a:fld id="{480537A9-B8B1-481D-9BE4-179EB839AE15}" type="slidenum">
              <a:rPr lang="vi-VN" smtClean="0"/>
              <a:t>10</a:t>
            </a:fld>
            <a:endParaRPr lang="vi-VN"/>
          </a:p>
        </p:txBody>
      </p:sp>
    </p:spTree>
    <p:extLst>
      <p:ext uri="{BB962C8B-B14F-4D97-AF65-F5344CB8AC3E}">
        <p14:creationId xmlns:p14="http://schemas.microsoft.com/office/powerpoint/2010/main" val="34929164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795E3B59-2632-488B-9E9F-875DFE7024F8}"/>
              </a:ext>
            </a:extLst>
          </p:cNvPr>
          <p:cNvSpPr>
            <a:spLocks noGrp="1"/>
          </p:cNvSpPr>
          <p:nvPr>
            <p:ph type="title"/>
          </p:nvPr>
        </p:nvSpPr>
        <p:spPr/>
        <p:txBody>
          <a:bodyPr/>
          <a:lstStyle/>
          <a:p>
            <a:r>
              <a:rPr lang="en-US"/>
              <a:t>Question</a:t>
            </a:r>
            <a:endParaRPr lang="vi-VN"/>
          </a:p>
        </p:txBody>
      </p:sp>
      <p:sp>
        <p:nvSpPr>
          <p:cNvPr id="4" name="Chỗ dành sẵn cho Số hiệu Bản chiếu 3">
            <a:extLst>
              <a:ext uri="{FF2B5EF4-FFF2-40B4-BE49-F238E27FC236}">
                <a16:creationId xmlns:a16="http://schemas.microsoft.com/office/drawing/2014/main" id="{6AC2FCEA-8AFC-4FDD-8946-B72FB3B2C4B8}"/>
              </a:ext>
            </a:extLst>
          </p:cNvPr>
          <p:cNvSpPr>
            <a:spLocks noGrp="1"/>
          </p:cNvSpPr>
          <p:nvPr>
            <p:ph type="sldNum" sz="quarter" idx="12"/>
          </p:nvPr>
        </p:nvSpPr>
        <p:spPr/>
        <p:txBody>
          <a:bodyPr/>
          <a:lstStyle/>
          <a:p>
            <a:fld id="{480537A9-B8B1-481D-9BE4-179EB839AE15}" type="slidenum">
              <a:rPr lang="vi-VN" smtClean="0"/>
              <a:t>11</a:t>
            </a:fld>
            <a:endParaRPr lang="vi-VN"/>
          </a:p>
        </p:txBody>
      </p:sp>
    </p:spTree>
    <p:extLst>
      <p:ext uri="{BB962C8B-B14F-4D97-AF65-F5344CB8AC3E}">
        <p14:creationId xmlns:p14="http://schemas.microsoft.com/office/powerpoint/2010/main" val="24810453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Bảng 9">
            <a:extLst>
              <a:ext uri="{FF2B5EF4-FFF2-40B4-BE49-F238E27FC236}">
                <a16:creationId xmlns:a16="http://schemas.microsoft.com/office/drawing/2014/main" id="{C060344A-C811-451E-BCBA-0592E4736704}"/>
              </a:ext>
            </a:extLst>
          </p:cNvPr>
          <p:cNvGraphicFramePr>
            <a:graphicFrameLocks noGrp="1"/>
          </p:cNvGraphicFramePr>
          <p:nvPr>
            <p:extLst>
              <p:ext uri="{D42A27DB-BD31-4B8C-83A1-F6EECF244321}">
                <p14:modId xmlns:p14="http://schemas.microsoft.com/office/powerpoint/2010/main" val="1943409765"/>
              </p:ext>
            </p:extLst>
          </p:nvPr>
        </p:nvGraphicFramePr>
        <p:xfrm>
          <a:off x="918818" y="1051736"/>
          <a:ext cx="10080488" cy="5120287"/>
        </p:xfrm>
        <a:graphic>
          <a:graphicData uri="http://schemas.openxmlformats.org/drawingml/2006/table">
            <a:tbl>
              <a:tblPr firstRow="1" bandRow="1">
                <a:tableStyleId>{5C22544A-7EE6-4342-B048-85BDC9FD1C3A}</a:tableStyleId>
              </a:tblPr>
              <a:tblGrid>
                <a:gridCol w="1149577">
                  <a:extLst>
                    <a:ext uri="{9D8B030D-6E8A-4147-A177-3AD203B41FA5}">
                      <a16:colId xmlns:a16="http://schemas.microsoft.com/office/drawing/2014/main" val="451587251"/>
                    </a:ext>
                  </a:extLst>
                </a:gridCol>
                <a:gridCol w="4390970">
                  <a:extLst>
                    <a:ext uri="{9D8B030D-6E8A-4147-A177-3AD203B41FA5}">
                      <a16:colId xmlns:a16="http://schemas.microsoft.com/office/drawing/2014/main" val="1475027546"/>
                    </a:ext>
                  </a:extLst>
                </a:gridCol>
                <a:gridCol w="4539941">
                  <a:extLst>
                    <a:ext uri="{9D8B030D-6E8A-4147-A177-3AD203B41FA5}">
                      <a16:colId xmlns:a16="http://schemas.microsoft.com/office/drawing/2014/main" val="3740750862"/>
                    </a:ext>
                  </a:extLst>
                </a:gridCol>
              </a:tblGrid>
              <a:tr h="503788">
                <a:tc>
                  <a:txBody>
                    <a:bodyPr/>
                    <a:lstStyle/>
                    <a:p>
                      <a:pPr algn="ctr"/>
                      <a:r>
                        <a:rPr lang="en-US" sz="2400">
                          <a:solidFill>
                            <a:schemeClr val="tx1"/>
                          </a:solidFill>
                        </a:rPr>
                        <a:t>Week</a:t>
                      </a:r>
                      <a:endParaRPr lang="vi-VN" sz="24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a:solidFill>
                            <a:schemeClr val="tx1"/>
                          </a:solidFill>
                        </a:rPr>
                        <a:t>Topic</a:t>
                      </a:r>
                      <a:endParaRPr lang="vi-VN" sz="24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a:solidFill>
                            <a:schemeClr val="tx1"/>
                          </a:solidFill>
                        </a:rPr>
                        <a:t>Homework</a:t>
                      </a:r>
                      <a:endParaRPr lang="vi-VN" sz="24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05118193"/>
                  </a:ext>
                </a:extLst>
              </a:tr>
              <a:tr h="650532">
                <a:tc>
                  <a:txBody>
                    <a:bodyPr/>
                    <a:lstStyle/>
                    <a:p>
                      <a:pPr algn="ctr"/>
                      <a:r>
                        <a:rPr lang="en-US" sz="2400" b="1">
                          <a:solidFill>
                            <a:schemeClr val="tx1"/>
                          </a:solidFill>
                        </a:rPr>
                        <a:t>1</a:t>
                      </a:r>
                      <a:endParaRPr lang="vi-VN" sz="2400" b="1">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400" b="1">
                          <a:solidFill>
                            <a:schemeClr val="tx1"/>
                          </a:solidFill>
                        </a:rPr>
                        <a:t>Overview about the workspace of a software engineer </a:t>
                      </a:r>
                      <a:endParaRPr lang="vi-VN" sz="2400" b="1">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400" b="1">
                          <a:solidFill>
                            <a:schemeClr val="tx1"/>
                          </a:solidFill>
                        </a:rPr>
                        <a:t>Project plan</a:t>
                      </a:r>
                    </a:p>
                    <a:p>
                      <a:r>
                        <a:rPr lang="en-US" sz="2400" b="1">
                          <a:solidFill>
                            <a:schemeClr val="tx1"/>
                          </a:solidFill>
                        </a:rPr>
                        <a:t>Setup workspace</a:t>
                      </a:r>
                      <a:endParaRPr lang="vi-VN" sz="2400" b="1">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38184288"/>
                  </a:ext>
                </a:extLst>
              </a:tr>
              <a:tr h="593953">
                <a:tc>
                  <a:txBody>
                    <a:bodyPr/>
                    <a:lstStyle/>
                    <a:p>
                      <a:pPr algn="ctr"/>
                      <a:r>
                        <a:rPr lang="en-US" sz="2400" b="1">
                          <a:solidFill>
                            <a:schemeClr val="tx1"/>
                          </a:solidFill>
                        </a:rPr>
                        <a:t>2</a:t>
                      </a:r>
                      <a:endParaRPr lang="vi-VN" sz="2400" b="1">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400" b="1">
                          <a:solidFill>
                            <a:schemeClr val="tx1"/>
                          </a:solidFill>
                        </a:rPr>
                        <a:t>Analysis</a:t>
                      </a:r>
                      <a:endParaRPr lang="vi-VN" sz="2400" b="1">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400" b="1">
                          <a:solidFill>
                            <a:schemeClr val="tx1"/>
                          </a:solidFill>
                        </a:rPr>
                        <a:t>Usecase diagram</a:t>
                      </a:r>
                    </a:p>
                    <a:p>
                      <a:r>
                        <a:rPr lang="en-US" sz="2400" b="1">
                          <a:solidFill>
                            <a:schemeClr val="tx1"/>
                          </a:solidFill>
                        </a:rPr>
                        <a:t>Sequence diagram</a:t>
                      </a:r>
                      <a:endParaRPr lang="vi-VN" sz="2400" b="1">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83746852"/>
                  </a:ext>
                </a:extLst>
              </a:tr>
              <a:tr h="593953">
                <a:tc>
                  <a:txBody>
                    <a:bodyPr/>
                    <a:lstStyle/>
                    <a:p>
                      <a:pPr algn="ctr"/>
                      <a:r>
                        <a:rPr lang="en-US" sz="2400" b="1">
                          <a:solidFill>
                            <a:schemeClr val="tx1"/>
                          </a:solidFill>
                        </a:rPr>
                        <a:t>3</a:t>
                      </a:r>
                      <a:endParaRPr lang="vi-VN" sz="2400" b="1">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400" b="1">
                          <a:solidFill>
                            <a:schemeClr val="tx1"/>
                          </a:solidFill>
                        </a:rPr>
                        <a:t>Design</a:t>
                      </a:r>
                      <a:endParaRPr lang="vi-VN" sz="2400" b="1">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400" b="1">
                          <a:solidFill>
                            <a:schemeClr val="tx1"/>
                          </a:solidFill>
                        </a:rPr>
                        <a:t>Class diagram</a:t>
                      </a:r>
                    </a:p>
                    <a:p>
                      <a:r>
                        <a:rPr lang="en-US" sz="2400" b="1">
                          <a:solidFill>
                            <a:schemeClr val="tx1"/>
                          </a:solidFill>
                        </a:rPr>
                        <a:t>Database diagram</a:t>
                      </a:r>
                    </a:p>
                    <a:p>
                      <a:r>
                        <a:rPr lang="en-US" sz="2400" b="1">
                          <a:solidFill>
                            <a:schemeClr val="tx1"/>
                          </a:solidFill>
                        </a:rPr>
                        <a:t>UI / UX prototype</a:t>
                      </a:r>
                      <a:endParaRPr lang="vi-VN" sz="2400" b="1">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13539773"/>
                  </a:ext>
                </a:extLst>
              </a:tr>
              <a:tr h="593953">
                <a:tc>
                  <a:txBody>
                    <a:bodyPr/>
                    <a:lstStyle/>
                    <a:p>
                      <a:pPr algn="ctr"/>
                      <a:r>
                        <a:rPr lang="en-US" sz="2400" b="1">
                          <a:solidFill>
                            <a:schemeClr val="tx1"/>
                          </a:solidFill>
                        </a:rPr>
                        <a:t>4</a:t>
                      </a:r>
                      <a:endParaRPr lang="vi-VN" sz="2400" b="1">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400" b="1">
                          <a:solidFill>
                            <a:schemeClr val="tx1"/>
                          </a:solidFill>
                        </a:rPr>
                        <a:t>Implement</a:t>
                      </a:r>
                      <a:endParaRPr lang="vi-VN" sz="2400" b="1">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b="1">
                          <a:solidFill>
                            <a:schemeClr val="tx1"/>
                          </a:solidFill>
                        </a:rPr>
                        <a:t>N/A (coding)</a:t>
                      </a:r>
                      <a:endParaRPr lang="vi-VN" sz="2400" b="1">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68407759"/>
                  </a:ext>
                </a:extLst>
              </a:tr>
              <a:tr h="593953">
                <a:tc>
                  <a:txBody>
                    <a:bodyPr/>
                    <a:lstStyle/>
                    <a:p>
                      <a:pPr algn="ctr"/>
                      <a:r>
                        <a:rPr lang="en-US" sz="2400">
                          <a:solidFill>
                            <a:schemeClr val="tx1"/>
                          </a:solidFill>
                        </a:rPr>
                        <a:t>5</a:t>
                      </a:r>
                      <a:endParaRPr lang="vi-VN" sz="24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400">
                          <a:solidFill>
                            <a:schemeClr val="tx1"/>
                          </a:solidFill>
                        </a:rPr>
                        <a:t>Testing</a:t>
                      </a:r>
                      <a:endParaRPr lang="vi-VN" sz="24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400">
                          <a:solidFill>
                            <a:schemeClr val="tx1"/>
                          </a:solidFill>
                        </a:rPr>
                        <a:t>N/A (coding)</a:t>
                      </a:r>
                      <a:endParaRPr lang="vi-VN" sz="24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46750557"/>
                  </a:ext>
                </a:extLst>
              </a:tr>
              <a:tr h="593953">
                <a:tc>
                  <a:txBody>
                    <a:bodyPr/>
                    <a:lstStyle/>
                    <a:p>
                      <a:pPr algn="ctr"/>
                      <a:r>
                        <a:rPr lang="en-US" sz="2400">
                          <a:solidFill>
                            <a:schemeClr val="tx1"/>
                          </a:solidFill>
                        </a:rPr>
                        <a:t>6</a:t>
                      </a:r>
                      <a:endParaRPr lang="vi-VN" sz="24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400">
                          <a:solidFill>
                            <a:schemeClr val="tx1"/>
                          </a:solidFill>
                        </a:rPr>
                        <a:t>Evaluation the project</a:t>
                      </a:r>
                      <a:endParaRPr lang="vi-VN" sz="24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400">
                          <a:solidFill>
                            <a:schemeClr val="tx1"/>
                          </a:solidFill>
                        </a:rPr>
                        <a:t>Complete project</a:t>
                      </a:r>
                      <a:endParaRPr lang="vi-VN" sz="24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61657573"/>
                  </a:ext>
                </a:extLst>
              </a:tr>
            </a:tbl>
          </a:graphicData>
        </a:graphic>
      </p:graphicFrame>
      <p:sp>
        <p:nvSpPr>
          <p:cNvPr id="2" name="Chỗ dành sẵn cho Số hiệu Bản chiếu 1">
            <a:extLst>
              <a:ext uri="{FF2B5EF4-FFF2-40B4-BE49-F238E27FC236}">
                <a16:creationId xmlns:a16="http://schemas.microsoft.com/office/drawing/2014/main" id="{1B51C56D-9951-4C6C-9844-5DA6E9CEC92E}"/>
              </a:ext>
            </a:extLst>
          </p:cNvPr>
          <p:cNvSpPr>
            <a:spLocks noGrp="1"/>
          </p:cNvSpPr>
          <p:nvPr>
            <p:ph type="sldNum" sz="quarter" idx="12"/>
          </p:nvPr>
        </p:nvSpPr>
        <p:spPr/>
        <p:txBody>
          <a:bodyPr/>
          <a:lstStyle/>
          <a:p>
            <a:fld id="{480537A9-B8B1-481D-9BE4-179EB839AE15}" type="slidenum">
              <a:rPr lang="vi-VN" smtClean="0"/>
              <a:t>2</a:t>
            </a:fld>
            <a:endParaRPr lang="vi-VN"/>
          </a:p>
        </p:txBody>
      </p:sp>
    </p:spTree>
    <p:extLst>
      <p:ext uri="{BB962C8B-B14F-4D97-AF65-F5344CB8AC3E}">
        <p14:creationId xmlns:p14="http://schemas.microsoft.com/office/powerpoint/2010/main" val="29375302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795E3B59-2632-488B-9E9F-875DFE7024F8}"/>
              </a:ext>
            </a:extLst>
          </p:cNvPr>
          <p:cNvSpPr>
            <a:spLocks noGrp="1"/>
          </p:cNvSpPr>
          <p:nvPr>
            <p:ph type="title"/>
          </p:nvPr>
        </p:nvSpPr>
        <p:spPr/>
        <p:txBody>
          <a:bodyPr/>
          <a:lstStyle/>
          <a:p>
            <a:r>
              <a:rPr lang="en-US"/>
              <a:t>Implementation</a:t>
            </a:r>
            <a:endParaRPr lang="vi-VN"/>
          </a:p>
        </p:txBody>
      </p:sp>
      <p:sp>
        <p:nvSpPr>
          <p:cNvPr id="3" name="Chỗ dành sẵn cho Nội dung 2">
            <a:extLst>
              <a:ext uri="{FF2B5EF4-FFF2-40B4-BE49-F238E27FC236}">
                <a16:creationId xmlns:a16="http://schemas.microsoft.com/office/drawing/2014/main" id="{C2430B09-25B2-4EAA-84BF-DB5AE59DD2E2}"/>
              </a:ext>
            </a:extLst>
          </p:cNvPr>
          <p:cNvSpPr>
            <a:spLocks noGrp="1"/>
          </p:cNvSpPr>
          <p:nvPr>
            <p:ph idx="1"/>
          </p:nvPr>
        </p:nvSpPr>
        <p:spPr/>
        <p:txBody>
          <a:bodyPr/>
          <a:lstStyle/>
          <a:p>
            <a:pPr marL="0" indent="0">
              <a:buNone/>
            </a:pPr>
            <a:r>
              <a:rPr lang="en-US"/>
              <a:t>As you can see, coding takes about under 20% in the development cycle.</a:t>
            </a:r>
            <a:endParaRPr lang="vi-VN"/>
          </a:p>
        </p:txBody>
      </p:sp>
      <p:sp>
        <p:nvSpPr>
          <p:cNvPr id="4" name="Chỗ dành sẵn cho Số hiệu Bản chiếu 3">
            <a:extLst>
              <a:ext uri="{FF2B5EF4-FFF2-40B4-BE49-F238E27FC236}">
                <a16:creationId xmlns:a16="http://schemas.microsoft.com/office/drawing/2014/main" id="{01239349-F6F2-4AD8-9C02-662BABE05700}"/>
              </a:ext>
            </a:extLst>
          </p:cNvPr>
          <p:cNvSpPr>
            <a:spLocks noGrp="1"/>
          </p:cNvSpPr>
          <p:nvPr>
            <p:ph type="sldNum" sz="quarter" idx="12"/>
          </p:nvPr>
        </p:nvSpPr>
        <p:spPr/>
        <p:txBody>
          <a:bodyPr/>
          <a:lstStyle/>
          <a:p>
            <a:fld id="{480537A9-B8B1-481D-9BE4-179EB839AE15}" type="slidenum">
              <a:rPr lang="vi-VN" smtClean="0"/>
              <a:t>3</a:t>
            </a:fld>
            <a:endParaRPr lang="vi-VN"/>
          </a:p>
        </p:txBody>
      </p:sp>
    </p:spTree>
    <p:extLst>
      <p:ext uri="{BB962C8B-B14F-4D97-AF65-F5344CB8AC3E}">
        <p14:creationId xmlns:p14="http://schemas.microsoft.com/office/powerpoint/2010/main" val="31938660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28121CE6-6A97-40B4-8E66-B7E68FDAC81E}"/>
              </a:ext>
            </a:extLst>
          </p:cNvPr>
          <p:cNvSpPr>
            <a:spLocks noGrp="1"/>
          </p:cNvSpPr>
          <p:nvPr>
            <p:ph type="title"/>
          </p:nvPr>
        </p:nvSpPr>
        <p:spPr/>
        <p:txBody>
          <a:bodyPr/>
          <a:lstStyle/>
          <a:p>
            <a:r>
              <a:rPr lang="en-US"/>
              <a:t>Web application</a:t>
            </a:r>
            <a:endParaRPr lang="vi-VN"/>
          </a:p>
        </p:txBody>
      </p:sp>
      <p:sp>
        <p:nvSpPr>
          <p:cNvPr id="4" name="Hình chữ nhật 3">
            <a:extLst>
              <a:ext uri="{FF2B5EF4-FFF2-40B4-BE49-F238E27FC236}">
                <a16:creationId xmlns:a16="http://schemas.microsoft.com/office/drawing/2014/main" id="{9EC620BD-CF89-4426-9D9A-31B3DA7C01AE}"/>
              </a:ext>
            </a:extLst>
          </p:cNvPr>
          <p:cNvSpPr/>
          <p:nvPr/>
        </p:nvSpPr>
        <p:spPr>
          <a:xfrm>
            <a:off x="8143460" y="1900339"/>
            <a:ext cx="2955234" cy="101658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Front-end</a:t>
            </a:r>
          </a:p>
          <a:p>
            <a:pPr algn="ctr"/>
            <a:r>
              <a:rPr lang="en-US">
                <a:solidFill>
                  <a:schemeClr val="tx1"/>
                </a:solidFill>
              </a:rPr>
              <a:t>HTML – CSS</a:t>
            </a:r>
          </a:p>
          <a:p>
            <a:pPr algn="ctr"/>
            <a:r>
              <a:rPr lang="en-US">
                <a:solidFill>
                  <a:schemeClr val="tx1"/>
                </a:solidFill>
              </a:rPr>
              <a:t>Javascript (React, Vue, …)</a:t>
            </a:r>
            <a:endParaRPr lang="vi-VN">
              <a:solidFill>
                <a:schemeClr val="tx1"/>
              </a:solidFill>
            </a:endParaRPr>
          </a:p>
        </p:txBody>
      </p:sp>
      <p:sp>
        <p:nvSpPr>
          <p:cNvPr id="5" name="Hình chữ nhật 4">
            <a:extLst>
              <a:ext uri="{FF2B5EF4-FFF2-40B4-BE49-F238E27FC236}">
                <a16:creationId xmlns:a16="http://schemas.microsoft.com/office/drawing/2014/main" id="{79B1A2EC-0270-45EF-8ED9-7C7444773142}"/>
              </a:ext>
            </a:extLst>
          </p:cNvPr>
          <p:cNvSpPr/>
          <p:nvPr/>
        </p:nvSpPr>
        <p:spPr>
          <a:xfrm>
            <a:off x="8143460" y="3413474"/>
            <a:ext cx="2955234" cy="100193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Back-end</a:t>
            </a:r>
          </a:p>
          <a:p>
            <a:pPr algn="ctr"/>
            <a:r>
              <a:rPr lang="en-US">
                <a:solidFill>
                  <a:schemeClr val="tx1"/>
                </a:solidFill>
              </a:rPr>
              <a:t>Java (J2EE), C# (.NET), Python (Flask, Django), …</a:t>
            </a:r>
            <a:endParaRPr lang="vi-VN">
              <a:solidFill>
                <a:schemeClr val="tx1"/>
              </a:solidFill>
            </a:endParaRPr>
          </a:p>
        </p:txBody>
      </p:sp>
      <p:sp>
        <p:nvSpPr>
          <p:cNvPr id="6" name="Hình chữ nhật 5">
            <a:extLst>
              <a:ext uri="{FF2B5EF4-FFF2-40B4-BE49-F238E27FC236}">
                <a16:creationId xmlns:a16="http://schemas.microsoft.com/office/drawing/2014/main" id="{0787F7A1-BF57-49B2-8D7E-5978CEFD1918}"/>
              </a:ext>
            </a:extLst>
          </p:cNvPr>
          <p:cNvSpPr/>
          <p:nvPr/>
        </p:nvSpPr>
        <p:spPr>
          <a:xfrm>
            <a:off x="8143460" y="5417344"/>
            <a:ext cx="2955234" cy="101658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Database</a:t>
            </a:r>
          </a:p>
          <a:p>
            <a:pPr algn="ctr"/>
            <a:r>
              <a:rPr lang="en-US">
                <a:solidFill>
                  <a:schemeClr val="tx1"/>
                </a:solidFill>
              </a:rPr>
              <a:t>MySQL, SQLite, MSAccess, …</a:t>
            </a:r>
            <a:endParaRPr lang="vi-VN">
              <a:solidFill>
                <a:schemeClr val="tx1"/>
              </a:solidFill>
            </a:endParaRPr>
          </a:p>
        </p:txBody>
      </p:sp>
      <p:sp>
        <p:nvSpPr>
          <p:cNvPr id="8" name="Dấu ngoặc vuông Trái 7">
            <a:extLst>
              <a:ext uri="{FF2B5EF4-FFF2-40B4-BE49-F238E27FC236}">
                <a16:creationId xmlns:a16="http://schemas.microsoft.com/office/drawing/2014/main" id="{9205BEAA-177E-48B1-9EBB-E80DEB6B160D}"/>
              </a:ext>
            </a:extLst>
          </p:cNvPr>
          <p:cNvSpPr/>
          <p:nvPr/>
        </p:nvSpPr>
        <p:spPr>
          <a:xfrm>
            <a:off x="7846942" y="709714"/>
            <a:ext cx="117615" cy="980974"/>
          </a:xfrm>
          <a:prstGeom prst="leftBracket">
            <a:avLst/>
          </a:prstGeom>
          <a:no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vi-VN"/>
          </a:p>
        </p:txBody>
      </p:sp>
      <p:sp>
        <p:nvSpPr>
          <p:cNvPr id="9" name="Hộp Văn bản 8">
            <a:extLst>
              <a:ext uri="{FF2B5EF4-FFF2-40B4-BE49-F238E27FC236}">
                <a16:creationId xmlns:a16="http://schemas.microsoft.com/office/drawing/2014/main" id="{5A22137A-211F-443A-8E63-B4725F1B460D}"/>
              </a:ext>
            </a:extLst>
          </p:cNvPr>
          <p:cNvSpPr txBox="1"/>
          <p:nvPr/>
        </p:nvSpPr>
        <p:spPr>
          <a:xfrm>
            <a:off x="6733761" y="971434"/>
            <a:ext cx="1020416" cy="369332"/>
          </a:xfrm>
          <a:prstGeom prst="rect">
            <a:avLst/>
          </a:prstGeom>
          <a:noFill/>
          <a:ln>
            <a:noFill/>
          </a:ln>
        </p:spPr>
        <p:txBody>
          <a:bodyPr wrap="square" rtlCol="0">
            <a:spAutoFit/>
          </a:bodyPr>
          <a:lstStyle/>
          <a:p>
            <a:r>
              <a:rPr lang="en-US"/>
              <a:t>User see</a:t>
            </a:r>
            <a:endParaRPr lang="vi-VN"/>
          </a:p>
        </p:txBody>
      </p:sp>
      <p:cxnSp>
        <p:nvCxnSpPr>
          <p:cNvPr id="11" name="Đường kết nối Mũi tên Thẳng 10">
            <a:extLst>
              <a:ext uri="{FF2B5EF4-FFF2-40B4-BE49-F238E27FC236}">
                <a16:creationId xmlns:a16="http://schemas.microsoft.com/office/drawing/2014/main" id="{778BF29F-93A4-4F49-9BE3-C26122D8ECBD}"/>
              </a:ext>
            </a:extLst>
          </p:cNvPr>
          <p:cNvCxnSpPr>
            <a:cxnSpLocks/>
          </p:cNvCxnSpPr>
          <p:nvPr/>
        </p:nvCxnSpPr>
        <p:spPr>
          <a:xfrm>
            <a:off x="9077738" y="2919832"/>
            <a:ext cx="1" cy="50829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Đường kết nối Mũi tên Thẳng 11">
            <a:extLst>
              <a:ext uri="{FF2B5EF4-FFF2-40B4-BE49-F238E27FC236}">
                <a16:creationId xmlns:a16="http://schemas.microsoft.com/office/drawing/2014/main" id="{E24F96FB-1743-48C8-A8FA-CCCAA2EBD2C6}"/>
              </a:ext>
            </a:extLst>
          </p:cNvPr>
          <p:cNvCxnSpPr>
            <a:cxnSpLocks/>
          </p:cNvCxnSpPr>
          <p:nvPr/>
        </p:nvCxnSpPr>
        <p:spPr>
          <a:xfrm flipH="1" flipV="1">
            <a:off x="9806609" y="2918433"/>
            <a:ext cx="1" cy="50969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Hộp Văn bản 14">
            <a:extLst>
              <a:ext uri="{FF2B5EF4-FFF2-40B4-BE49-F238E27FC236}">
                <a16:creationId xmlns:a16="http://schemas.microsoft.com/office/drawing/2014/main" id="{93A1E9E8-BA97-4056-9AAE-F492E5458DCE}"/>
              </a:ext>
            </a:extLst>
          </p:cNvPr>
          <p:cNvSpPr txBox="1"/>
          <p:nvPr/>
        </p:nvSpPr>
        <p:spPr>
          <a:xfrm>
            <a:off x="9997109" y="2980712"/>
            <a:ext cx="1076736" cy="369332"/>
          </a:xfrm>
          <a:prstGeom prst="rect">
            <a:avLst/>
          </a:prstGeom>
          <a:noFill/>
          <a:ln>
            <a:noFill/>
          </a:ln>
        </p:spPr>
        <p:txBody>
          <a:bodyPr wrap="square" rtlCol="0">
            <a:spAutoFit/>
          </a:bodyPr>
          <a:lstStyle/>
          <a:p>
            <a:r>
              <a:rPr lang="en-US"/>
              <a:t>API</a:t>
            </a:r>
            <a:endParaRPr lang="vi-VN"/>
          </a:p>
        </p:txBody>
      </p:sp>
      <p:cxnSp>
        <p:nvCxnSpPr>
          <p:cNvPr id="16" name="Đường kết nối Mũi tên Thẳng 15">
            <a:extLst>
              <a:ext uri="{FF2B5EF4-FFF2-40B4-BE49-F238E27FC236}">
                <a16:creationId xmlns:a16="http://schemas.microsoft.com/office/drawing/2014/main" id="{AA64CE3E-C23D-4236-88B9-554CC787FD4A}"/>
              </a:ext>
            </a:extLst>
          </p:cNvPr>
          <p:cNvCxnSpPr/>
          <p:nvPr/>
        </p:nvCxnSpPr>
        <p:spPr>
          <a:xfrm>
            <a:off x="9077738" y="4415410"/>
            <a:ext cx="0" cy="101658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Đường kết nối Mũi tên Thẳng 16">
            <a:extLst>
              <a:ext uri="{FF2B5EF4-FFF2-40B4-BE49-F238E27FC236}">
                <a16:creationId xmlns:a16="http://schemas.microsoft.com/office/drawing/2014/main" id="{3120504D-D258-4A87-8663-BF88592EBCC5}"/>
              </a:ext>
            </a:extLst>
          </p:cNvPr>
          <p:cNvCxnSpPr>
            <a:cxnSpLocks/>
          </p:cNvCxnSpPr>
          <p:nvPr/>
        </p:nvCxnSpPr>
        <p:spPr>
          <a:xfrm flipH="1" flipV="1">
            <a:off x="9806607" y="4415410"/>
            <a:ext cx="1" cy="101658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Hộp Văn bản 17">
            <a:extLst>
              <a:ext uri="{FF2B5EF4-FFF2-40B4-BE49-F238E27FC236}">
                <a16:creationId xmlns:a16="http://schemas.microsoft.com/office/drawing/2014/main" id="{433C29C1-8E97-44CC-ABD0-A8F9B705060E}"/>
              </a:ext>
            </a:extLst>
          </p:cNvPr>
          <p:cNvSpPr txBox="1"/>
          <p:nvPr/>
        </p:nvSpPr>
        <p:spPr>
          <a:xfrm>
            <a:off x="9997109" y="4600537"/>
            <a:ext cx="1200975" cy="646331"/>
          </a:xfrm>
          <a:prstGeom prst="rect">
            <a:avLst/>
          </a:prstGeom>
          <a:noFill/>
          <a:ln>
            <a:noFill/>
          </a:ln>
        </p:spPr>
        <p:txBody>
          <a:bodyPr wrap="square" rtlCol="0">
            <a:spAutoFit/>
          </a:bodyPr>
          <a:lstStyle/>
          <a:p>
            <a:r>
              <a:rPr lang="en-US"/>
              <a:t>Connector / Driver</a:t>
            </a:r>
            <a:endParaRPr lang="vi-VN"/>
          </a:p>
        </p:txBody>
      </p:sp>
      <p:sp>
        <p:nvSpPr>
          <p:cNvPr id="19" name="Dấu ngoặc vuông Trái 18">
            <a:extLst>
              <a:ext uri="{FF2B5EF4-FFF2-40B4-BE49-F238E27FC236}">
                <a16:creationId xmlns:a16="http://schemas.microsoft.com/office/drawing/2014/main" id="{D51CD8E0-E297-45F2-BD0E-8815A3C5D724}"/>
              </a:ext>
            </a:extLst>
          </p:cNvPr>
          <p:cNvSpPr/>
          <p:nvPr/>
        </p:nvSpPr>
        <p:spPr>
          <a:xfrm>
            <a:off x="6457118" y="709715"/>
            <a:ext cx="394258" cy="2640330"/>
          </a:xfrm>
          <a:prstGeom prst="leftBracket">
            <a:avLst/>
          </a:prstGeom>
          <a:no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vi-VN"/>
          </a:p>
        </p:txBody>
      </p:sp>
      <p:sp>
        <p:nvSpPr>
          <p:cNvPr id="20" name="Hộp Văn bản 19">
            <a:extLst>
              <a:ext uri="{FF2B5EF4-FFF2-40B4-BE49-F238E27FC236}">
                <a16:creationId xmlns:a16="http://schemas.microsoft.com/office/drawing/2014/main" id="{BCC9CF88-6428-46F8-B2FF-1BE2150F03E2}"/>
              </a:ext>
            </a:extLst>
          </p:cNvPr>
          <p:cNvSpPr txBox="1"/>
          <p:nvPr/>
        </p:nvSpPr>
        <p:spPr>
          <a:xfrm>
            <a:off x="5049078" y="1998083"/>
            <a:ext cx="1224174" cy="923330"/>
          </a:xfrm>
          <a:prstGeom prst="rect">
            <a:avLst/>
          </a:prstGeom>
          <a:noFill/>
        </p:spPr>
        <p:txBody>
          <a:bodyPr wrap="square" rtlCol="0">
            <a:spAutoFit/>
          </a:bodyPr>
          <a:lstStyle/>
          <a:p>
            <a:r>
              <a:rPr lang="en-US"/>
              <a:t>FE developer see</a:t>
            </a:r>
            <a:endParaRPr lang="vi-VN"/>
          </a:p>
        </p:txBody>
      </p:sp>
      <p:sp>
        <p:nvSpPr>
          <p:cNvPr id="21" name="Hình chữ nhật 20">
            <a:extLst>
              <a:ext uri="{FF2B5EF4-FFF2-40B4-BE49-F238E27FC236}">
                <a16:creationId xmlns:a16="http://schemas.microsoft.com/office/drawing/2014/main" id="{AF7DADAB-BB3A-40A1-B692-B5F5C31856D6}"/>
              </a:ext>
            </a:extLst>
          </p:cNvPr>
          <p:cNvSpPr/>
          <p:nvPr/>
        </p:nvSpPr>
        <p:spPr>
          <a:xfrm>
            <a:off x="8181561" y="709715"/>
            <a:ext cx="2955234" cy="63105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GUI</a:t>
            </a:r>
            <a:endParaRPr lang="vi-VN">
              <a:solidFill>
                <a:schemeClr val="tx1"/>
              </a:solidFill>
            </a:endParaRPr>
          </a:p>
        </p:txBody>
      </p:sp>
      <p:cxnSp>
        <p:nvCxnSpPr>
          <p:cNvPr id="24" name="Đường kết nối Mũi tên Thẳng 23">
            <a:extLst>
              <a:ext uri="{FF2B5EF4-FFF2-40B4-BE49-F238E27FC236}">
                <a16:creationId xmlns:a16="http://schemas.microsoft.com/office/drawing/2014/main" id="{705EE1DC-7BA8-49F5-92F1-6AC90D15F6D4}"/>
              </a:ext>
            </a:extLst>
          </p:cNvPr>
          <p:cNvCxnSpPr>
            <a:cxnSpLocks/>
          </p:cNvCxnSpPr>
          <p:nvPr/>
        </p:nvCxnSpPr>
        <p:spPr>
          <a:xfrm>
            <a:off x="9077738" y="1365124"/>
            <a:ext cx="1" cy="50829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Đường kết nối Mũi tên Thẳng 24">
            <a:extLst>
              <a:ext uri="{FF2B5EF4-FFF2-40B4-BE49-F238E27FC236}">
                <a16:creationId xmlns:a16="http://schemas.microsoft.com/office/drawing/2014/main" id="{A2C53C33-BA95-4620-94DA-2AA792225626}"/>
              </a:ext>
            </a:extLst>
          </p:cNvPr>
          <p:cNvCxnSpPr>
            <a:cxnSpLocks/>
          </p:cNvCxnSpPr>
          <p:nvPr/>
        </p:nvCxnSpPr>
        <p:spPr>
          <a:xfrm flipH="1" flipV="1">
            <a:off x="9806609" y="1363725"/>
            <a:ext cx="1" cy="50969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 name="Hộp Văn bản 25">
            <a:extLst>
              <a:ext uri="{FF2B5EF4-FFF2-40B4-BE49-F238E27FC236}">
                <a16:creationId xmlns:a16="http://schemas.microsoft.com/office/drawing/2014/main" id="{F098451C-FCB0-4964-846B-F15258687C0B}"/>
              </a:ext>
            </a:extLst>
          </p:cNvPr>
          <p:cNvSpPr txBox="1"/>
          <p:nvPr/>
        </p:nvSpPr>
        <p:spPr>
          <a:xfrm>
            <a:off x="9950729" y="1448099"/>
            <a:ext cx="1830455" cy="369332"/>
          </a:xfrm>
          <a:prstGeom prst="rect">
            <a:avLst/>
          </a:prstGeom>
          <a:noFill/>
        </p:spPr>
        <p:txBody>
          <a:bodyPr wrap="square" rtlCol="0">
            <a:spAutoFit/>
          </a:bodyPr>
          <a:lstStyle/>
          <a:p>
            <a:r>
              <a:rPr lang="en-US"/>
              <a:t>User interaction</a:t>
            </a:r>
            <a:endParaRPr lang="vi-VN"/>
          </a:p>
        </p:txBody>
      </p:sp>
      <p:sp>
        <p:nvSpPr>
          <p:cNvPr id="27" name="Dấu ngoặc vuông Trái 26">
            <a:extLst>
              <a:ext uri="{FF2B5EF4-FFF2-40B4-BE49-F238E27FC236}">
                <a16:creationId xmlns:a16="http://schemas.microsoft.com/office/drawing/2014/main" id="{1F178410-D1E9-4041-84B5-AAD3F1183163}"/>
              </a:ext>
            </a:extLst>
          </p:cNvPr>
          <p:cNvSpPr/>
          <p:nvPr/>
        </p:nvSpPr>
        <p:spPr>
          <a:xfrm>
            <a:off x="6392531" y="2980712"/>
            <a:ext cx="394257" cy="3317058"/>
          </a:xfrm>
          <a:prstGeom prst="leftBracket">
            <a:avLst/>
          </a:prstGeom>
          <a:no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vi-VN"/>
          </a:p>
        </p:txBody>
      </p:sp>
      <p:sp>
        <p:nvSpPr>
          <p:cNvPr id="28" name="Hộp Văn bản 27">
            <a:extLst>
              <a:ext uri="{FF2B5EF4-FFF2-40B4-BE49-F238E27FC236}">
                <a16:creationId xmlns:a16="http://schemas.microsoft.com/office/drawing/2014/main" id="{7BD7CCBD-D9C7-4F7A-A6BC-4A6FA741442C}"/>
              </a:ext>
            </a:extLst>
          </p:cNvPr>
          <p:cNvSpPr txBox="1"/>
          <p:nvPr/>
        </p:nvSpPr>
        <p:spPr>
          <a:xfrm>
            <a:off x="5010996" y="4945808"/>
            <a:ext cx="1224174" cy="923330"/>
          </a:xfrm>
          <a:prstGeom prst="rect">
            <a:avLst/>
          </a:prstGeom>
          <a:noFill/>
        </p:spPr>
        <p:txBody>
          <a:bodyPr wrap="square" rtlCol="0">
            <a:spAutoFit/>
          </a:bodyPr>
          <a:lstStyle/>
          <a:p>
            <a:r>
              <a:rPr lang="en-US"/>
              <a:t>BE developer see</a:t>
            </a:r>
            <a:endParaRPr lang="vi-VN"/>
          </a:p>
        </p:txBody>
      </p:sp>
      <mc:AlternateContent xmlns:mc="http://schemas.openxmlformats.org/markup-compatibility/2006" xmlns:p14="http://schemas.microsoft.com/office/powerpoint/2010/main">
        <mc:Choice Requires="p14">
          <p:contentPart p14:bwMode="auto" r:id="rId2">
            <p14:nvContentPartPr>
              <p14:cNvPr id="3" name="Viết tay 2">
                <a:extLst>
                  <a:ext uri="{FF2B5EF4-FFF2-40B4-BE49-F238E27FC236}">
                    <a16:creationId xmlns:a16="http://schemas.microsoft.com/office/drawing/2014/main" id="{E3F25822-EA0B-4546-A42E-430682073CF0}"/>
                  </a:ext>
                </a:extLst>
              </p14:cNvPr>
              <p14:cNvContentPartPr/>
              <p14:nvPr/>
            </p14:nvContentPartPr>
            <p14:xfrm>
              <a:off x="170280" y="1470240"/>
              <a:ext cx="5549400" cy="3801600"/>
            </p14:xfrm>
          </p:contentPart>
        </mc:Choice>
        <mc:Fallback xmlns="">
          <p:pic>
            <p:nvPicPr>
              <p:cNvPr id="3" name="Viết tay 2">
                <a:extLst>
                  <a:ext uri="{FF2B5EF4-FFF2-40B4-BE49-F238E27FC236}">
                    <a16:creationId xmlns:a16="http://schemas.microsoft.com/office/drawing/2014/main" id="{E3F25822-EA0B-4546-A42E-430682073CF0}"/>
                  </a:ext>
                </a:extLst>
              </p:cNvPr>
              <p:cNvPicPr/>
              <p:nvPr/>
            </p:nvPicPr>
            <p:blipFill>
              <a:blip r:embed="rId3"/>
              <a:stretch>
                <a:fillRect/>
              </a:stretch>
            </p:blipFill>
            <p:spPr>
              <a:xfrm>
                <a:off x="160920" y="1460880"/>
                <a:ext cx="5568120" cy="3820320"/>
              </a:xfrm>
              <a:prstGeom prst="rect">
                <a:avLst/>
              </a:prstGeom>
            </p:spPr>
          </p:pic>
        </mc:Fallback>
      </mc:AlternateContent>
      <p:sp>
        <p:nvSpPr>
          <p:cNvPr id="7" name="Chỗ dành sẵn cho Số hiệu Bản chiếu 6">
            <a:extLst>
              <a:ext uri="{FF2B5EF4-FFF2-40B4-BE49-F238E27FC236}">
                <a16:creationId xmlns:a16="http://schemas.microsoft.com/office/drawing/2014/main" id="{19FC907C-4DC5-4888-9479-0356686A2121}"/>
              </a:ext>
            </a:extLst>
          </p:cNvPr>
          <p:cNvSpPr>
            <a:spLocks noGrp="1"/>
          </p:cNvSpPr>
          <p:nvPr>
            <p:ph type="sldNum" sz="quarter" idx="12"/>
          </p:nvPr>
        </p:nvSpPr>
        <p:spPr/>
        <p:txBody>
          <a:bodyPr/>
          <a:lstStyle/>
          <a:p>
            <a:fld id="{480537A9-B8B1-481D-9BE4-179EB839AE15}" type="slidenum">
              <a:rPr lang="vi-VN" smtClean="0"/>
              <a:t>4</a:t>
            </a:fld>
            <a:endParaRPr lang="vi-VN"/>
          </a:p>
        </p:txBody>
      </p:sp>
    </p:spTree>
    <p:extLst>
      <p:ext uri="{BB962C8B-B14F-4D97-AF65-F5344CB8AC3E}">
        <p14:creationId xmlns:p14="http://schemas.microsoft.com/office/powerpoint/2010/main" val="15375484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28121CE6-6A97-40B4-8E66-B7E68FDAC81E}"/>
              </a:ext>
            </a:extLst>
          </p:cNvPr>
          <p:cNvSpPr>
            <a:spLocks noGrp="1"/>
          </p:cNvSpPr>
          <p:nvPr>
            <p:ph type="title"/>
          </p:nvPr>
        </p:nvSpPr>
        <p:spPr/>
        <p:txBody>
          <a:bodyPr/>
          <a:lstStyle/>
          <a:p>
            <a:r>
              <a:rPr lang="en-US">
                <a:solidFill>
                  <a:schemeClr val="tx1"/>
                </a:solidFill>
              </a:rPr>
              <a:t>Front-end</a:t>
            </a:r>
            <a:endParaRPr lang="vi-VN"/>
          </a:p>
        </p:txBody>
      </p:sp>
      <p:sp>
        <p:nvSpPr>
          <p:cNvPr id="21" name="Hình chữ nhật 20">
            <a:extLst>
              <a:ext uri="{FF2B5EF4-FFF2-40B4-BE49-F238E27FC236}">
                <a16:creationId xmlns:a16="http://schemas.microsoft.com/office/drawing/2014/main" id="{AF7DADAB-BB3A-40A1-B692-B5F5C31856D6}"/>
              </a:ext>
            </a:extLst>
          </p:cNvPr>
          <p:cNvSpPr/>
          <p:nvPr/>
        </p:nvSpPr>
        <p:spPr>
          <a:xfrm>
            <a:off x="1199955" y="1866409"/>
            <a:ext cx="2955234" cy="83598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HTLM tag</a:t>
            </a:r>
            <a:endParaRPr lang="vi-VN">
              <a:solidFill>
                <a:schemeClr val="tx1"/>
              </a:solidFill>
            </a:endParaRPr>
          </a:p>
        </p:txBody>
      </p:sp>
      <p:cxnSp>
        <p:nvCxnSpPr>
          <p:cNvPr id="25" name="Đường kết nối Mũi tên Thẳng 24">
            <a:extLst>
              <a:ext uri="{FF2B5EF4-FFF2-40B4-BE49-F238E27FC236}">
                <a16:creationId xmlns:a16="http://schemas.microsoft.com/office/drawing/2014/main" id="{A2C53C33-BA95-4620-94DA-2AA792225626}"/>
              </a:ext>
            </a:extLst>
          </p:cNvPr>
          <p:cNvCxnSpPr>
            <a:cxnSpLocks/>
            <a:stCxn id="45" idx="0"/>
            <a:endCxn id="21" idx="2"/>
          </p:cNvCxnSpPr>
          <p:nvPr/>
        </p:nvCxnSpPr>
        <p:spPr>
          <a:xfrm flipV="1">
            <a:off x="2677572" y="2702395"/>
            <a:ext cx="0" cy="56881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 name="Hộp Văn bản 25">
            <a:extLst>
              <a:ext uri="{FF2B5EF4-FFF2-40B4-BE49-F238E27FC236}">
                <a16:creationId xmlns:a16="http://schemas.microsoft.com/office/drawing/2014/main" id="{F098451C-FCB0-4964-846B-F15258687C0B}"/>
              </a:ext>
            </a:extLst>
          </p:cNvPr>
          <p:cNvSpPr txBox="1"/>
          <p:nvPr/>
        </p:nvSpPr>
        <p:spPr>
          <a:xfrm>
            <a:off x="2796610" y="2833433"/>
            <a:ext cx="1830455" cy="369332"/>
          </a:xfrm>
          <a:prstGeom prst="rect">
            <a:avLst/>
          </a:prstGeom>
          <a:noFill/>
        </p:spPr>
        <p:txBody>
          <a:bodyPr wrap="square" rtlCol="0">
            <a:spAutoFit/>
          </a:bodyPr>
          <a:lstStyle/>
          <a:p>
            <a:r>
              <a:rPr lang="en-US"/>
              <a:t>Make up</a:t>
            </a:r>
            <a:endParaRPr lang="vi-VN"/>
          </a:p>
        </p:txBody>
      </p:sp>
      <p:sp>
        <p:nvSpPr>
          <p:cNvPr id="45" name="Hình chữ nhật 44">
            <a:extLst>
              <a:ext uri="{FF2B5EF4-FFF2-40B4-BE49-F238E27FC236}">
                <a16:creationId xmlns:a16="http://schemas.microsoft.com/office/drawing/2014/main" id="{67C7DCB0-96B5-40C1-8706-28CB25331A27}"/>
              </a:ext>
            </a:extLst>
          </p:cNvPr>
          <p:cNvSpPr/>
          <p:nvPr/>
        </p:nvSpPr>
        <p:spPr>
          <a:xfrm>
            <a:off x="1199955" y="3271207"/>
            <a:ext cx="2955234" cy="83598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CSS attribute</a:t>
            </a:r>
            <a:endParaRPr lang="vi-VN">
              <a:solidFill>
                <a:schemeClr val="tx1"/>
              </a:solidFill>
            </a:endParaRPr>
          </a:p>
        </p:txBody>
      </p:sp>
      <p:grpSp>
        <p:nvGrpSpPr>
          <p:cNvPr id="54" name="Nhóm 53">
            <a:extLst>
              <a:ext uri="{FF2B5EF4-FFF2-40B4-BE49-F238E27FC236}">
                <a16:creationId xmlns:a16="http://schemas.microsoft.com/office/drawing/2014/main" id="{11356FB8-2539-4068-B23E-31D06F24363B}"/>
              </a:ext>
            </a:extLst>
          </p:cNvPr>
          <p:cNvGrpSpPr/>
          <p:nvPr/>
        </p:nvGrpSpPr>
        <p:grpSpPr>
          <a:xfrm>
            <a:off x="8559777" y="264475"/>
            <a:ext cx="3014640" cy="4347720"/>
            <a:chOff x="8559777" y="516266"/>
            <a:chExt cx="3014640" cy="4347720"/>
          </a:xfrm>
        </p:grpSpPr>
        <mc:AlternateContent xmlns:mc="http://schemas.openxmlformats.org/markup-compatibility/2006" xmlns:p14="http://schemas.microsoft.com/office/powerpoint/2010/main">
          <mc:Choice Requires="p14">
            <p:contentPart p14:bwMode="auto" r:id="rId2">
              <p14:nvContentPartPr>
                <p14:cNvPr id="51" name="Viết tay 50">
                  <a:extLst>
                    <a:ext uri="{FF2B5EF4-FFF2-40B4-BE49-F238E27FC236}">
                      <a16:creationId xmlns:a16="http://schemas.microsoft.com/office/drawing/2014/main" id="{CF594A3E-4120-4A7D-A479-37AF91606734}"/>
                    </a:ext>
                  </a:extLst>
                </p14:cNvPr>
                <p14:cNvContentPartPr/>
                <p14:nvPr/>
              </p14:nvContentPartPr>
              <p14:xfrm>
                <a:off x="8825817" y="3454946"/>
                <a:ext cx="267120" cy="1274760"/>
              </p14:xfrm>
            </p:contentPart>
          </mc:Choice>
          <mc:Fallback xmlns="">
            <p:pic>
              <p:nvPicPr>
                <p:cNvPr id="51" name="Viết tay 50">
                  <a:extLst>
                    <a:ext uri="{FF2B5EF4-FFF2-40B4-BE49-F238E27FC236}">
                      <a16:creationId xmlns:a16="http://schemas.microsoft.com/office/drawing/2014/main" id="{CF594A3E-4120-4A7D-A479-37AF91606734}"/>
                    </a:ext>
                  </a:extLst>
                </p:cNvPr>
                <p:cNvPicPr/>
                <p:nvPr/>
              </p:nvPicPr>
              <p:blipFill>
                <a:blip r:embed="rId3"/>
                <a:stretch>
                  <a:fillRect/>
                </a:stretch>
              </p:blipFill>
              <p:spPr>
                <a:xfrm>
                  <a:off x="8808177" y="3437306"/>
                  <a:ext cx="302760" cy="13104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14" name="Viết tay 13">
                  <a:extLst>
                    <a:ext uri="{FF2B5EF4-FFF2-40B4-BE49-F238E27FC236}">
                      <a16:creationId xmlns:a16="http://schemas.microsoft.com/office/drawing/2014/main" id="{77B3C7D2-A95E-423C-8D91-B08C125AAC41}"/>
                    </a:ext>
                  </a:extLst>
                </p14:cNvPr>
                <p14:cNvContentPartPr/>
                <p14:nvPr/>
              </p14:nvContentPartPr>
              <p14:xfrm>
                <a:off x="8573817" y="529946"/>
                <a:ext cx="360" cy="360"/>
              </p14:xfrm>
            </p:contentPart>
          </mc:Choice>
          <mc:Fallback xmlns="">
            <p:pic>
              <p:nvPicPr>
                <p:cNvPr id="14" name="Viết tay 13">
                  <a:extLst>
                    <a:ext uri="{FF2B5EF4-FFF2-40B4-BE49-F238E27FC236}">
                      <a16:creationId xmlns:a16="http://schemas.microsoft.com/office/drawing/2014/main" id="{77B3C7D2-A95E-423C-8D91-B08C125AAC41}"/>
                    </a:ext>
                  </a:extLst>
                </p:cNvPr>
                <p:cNvPicPr/>
                <p:nvPr/>
              </p:nvPicPr>
              <p:blipFill>
                <a:blip r:embed="rId5"/>
                <a:stretch>
                  <a:fillRect/>
                </a:stretch>
              </p:blipFill>
              <p:spPr>
                <a:xfrm>
                  <a:off x="8556177" y="511946"/>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2" name="Viết tay 21">
                  <a:extLst>
                    <a:ext uri="{FF2B5EF4-FFF2-40B4-BE49-F238E27FC236}">
                      <a16:creationId xmlns:a16="http://schemas.microsoft.com/office/drawing/2014/main" id="{0F5E3E3D-E174-4159-BDDF-BF38FA6F224D}"/>
                    </a:ext>
                  </a:extLst>
                </p14:cNvPr>
                <p14:cNvContentPartPr/>
                <p14:nvPr/>
              </p14:nvContentPartPr>
              <p14:xfrm>
                <a:off x="8559777" y="529946"/>
                <a:ext cx="55080" cy="1615680"/>
              </p14:xfrm>
            </p:contentPart>
          </mc:Choice>
          <mc:Fallback xmlns="">
            <p:pic>
              <p:nvPicPr>
                <p:cNvPr id="22" name="Viết tay 21">
                  <a:extLst>
                    <a:ext uri="{FF2B5EF4-FFF2-40B4-BE49-F238E27FC236}">
                      <a16:creationId xmlns:a16="http://schemas.microsoft.com/office/drawing/2014/main" id="{0F5E3E3D-E174-4159-BDDF-BF38FA6F224D}"/>
                    </a:ext>
                  </a:extLst>
                </p:cNvPr>
                <p:cNvPicPr/>
                <p:nvPr/>
              </p:nvPicPr>
              <p:blipFill>
                <a:blip r:embed="rId7"/>
                <a:stretch>
                  <a:fillRect/>
                </a:stretch>
              </p:blipFill>
              <p:spPr>
                <a:xfrm>
                  <a:off x="8541777" y="511946"/>
                  <a:ext cx="90720" cy="165132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29" name="Viết tay 28">
                  <a:extLst>
                    <a:ext uri="{FF2B5EF4-FFF2-40B4-BE49-F238E27FC236}">
                      <a16:creationId xmlns:a16="http://schemas.microsoft.com/office/drawing/2014/main" id="{E2E7C896-B121-494F-B9A9-E0D1D3CE5C0E}"/>
                    </a:ext>
                  </a:extLst>
                </p14:cNvPr>
                <p14:cNvContentPartPr/>
                <p14:nvPr/>
              </p14:nvContentPartPr>
              <p14:xfrm>
                <a:off x="8573817" y="516266"/>
                <a:ext cx="2849760" cy="1615680"/>
              </p14:xfrm>
            </p:contentPart>
          </mc:Choice>
          <mc:Fallback xmlns="">
            <p:pic>
              <p:nvPicPr>
                <p:cNvPr id="29" name="Viết tay 28">
                  <a:extLst>
                    <a:ext uri="{FF2B5EF4-FFF2-40B4-BE49-F238E27FC236}">
                      <a16:creationId xmlns:a16="http://schemas.microsoft.com/office/drawing/2014/main" id="{E2E7C896-B121-494F-B9A9-E0D1D3CE5C0E}"/>
                    </a:ext>
                  </a:extLst>
                </p:cNvPr>
                <p:cNvPicPr/>
                <p:nvPr/>
              </p:nvPicPr>
              <p:blipFill>
                <a:blip r:embed="rId9"/>
                <a:stretch>
                  <a:fillRect/>
                </a:stretch>
              </p:blipFill>
              <p:spPr>
                <a:xfrm>
                  <a:off x="8556177" y="498266"/>
                  <a:ext cx="2885400" cy="165132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0" name="Viết tay 29">
                  <a:extLst>
                    <a:ext uri="{FF2B5EF4-FFF2-40B4-BE49-F238E27FC236}">
                      <a16:creationId xmlns:a16="http://schemas.microsoft.com/office/drawing/2014/main" id="{4526B940-A154-482F-A591-BCA3B2C7595B}"/>
                    </a:ext>
                  </a:extLst>
                </p14:cNvPr>
                <p14:cNvContentPartPr/>
                <p14:nvPr/>
              </p14:nvContentPartPr>
              <p14:xfrm>
                <a:off x="8586777" y="2079026"/>
                <a:ext cx="2859840" cy="68040"/>
              </p14:xfrm>
            </p:contentPart>
          </mc:Choice>
          <mc:Fallback xmlns="">
            <p:pic>
              <p:nvPicPr>
                <p:cNvPr id="30" name="Viết tay 29">
                  <a:extLst>
                    <a:ext uri="{FF2B5EF4-FFF2-40B4-BE49-F238E27FC236}">
                      <a16:creationId xmlns:a16="http://schemas.microsoft.com/office/drawing/2014/main" id="{4526B940-A154-482F-A591-BCA3B2C7595B}"/>
                    </a:ext>
                  </a:extLst>
                </p:cNvPr>
                <p:cNvPicPr/>
                <p:nvPr/>
              </p:nvPicPr>
              <p:blipFill>
                <a:blip r:embed="rId11"/>
                <a:stretch>
                  <a:fillRect/>
                </a:stretch>
              </p:blipFill>
              <p:spPr>
                <a:xfrm>
                  <a:off x="8569137" y="2061026"/>
                  <a:ext cx="2895480" cy="10368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32" name="Viết tay 31">
                  <a:extLst>
                    <a:ext uri="{FF2B5EF4-FFF2-40B4-BE49-F238E27FC236}">
                      <a16:creationId xmlns:a16="http://schemas.microsoft.com/office/drawing/2014/main" id="{9CD2B701-1986-4EBB-9AAE-337E3C7A19C7}"/>
                    </a:ext>
                  </a:extLst>
                </p14:cNvPr>
                <p14:cNvContentPartPr/>
                <p14:nvPr/>
              </p14:nvContentPartPr>
              <p14:xfrm>
                <a:off x="8704857" y="622466"/>
                <a:ext cx="238680" cy="230040"/>
              </p14:xfrm>
            </p:contentPart>
          </mc:Choice>
          <mc:Fallback xmlns="">
            <p:pic>
              <p:nvPicPr>
                <p:cNvPr id="32" name="Viết tay 31">
                  <a:extLst>
                    <a:ext uri="{FF2B5EF4-FFF2-40B4-BE49-F238E27FC236}">
                      <a16:creationId xmlns:a16="http://schemas.microsoft.com/office/drawing/2014/main" id="{9CD2B701-1986-4EBB-9AAE-337E3C7A19C7}"/>
                    </a:ext>
                  </a:extLst>
                </p:cNvPr>
                <p:cNvPicPr/>
                <p:nvPr/>
              </p:nvPicPr>
              <p:blipFill>
                <a:blip r:embed="rId13"/>
                <a:stretch>
                  <a:fillRect/>
                </a:stretch>
              </p:blipFill>
              <p:spPr>
                <a:xfrm>
                  <a:off x="8687217" y="604826"/>
                  <a:ext cx="274320" cy="26568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33" name="Viết tay 32">
                  <a:extLst>
                    <a:ext uri="{FF2B5EF4-FFF2-40B4-BE49-F238E27FC236}">
                      <a16:creationId xmlns:a16="http://schemas.microsoft.com/office/drawing/2014/main" id="{DE3B4140-400B-4BBD-BC50-7DBCE43A3B8D}"/>
                    </a:ext>
                  </a:extLst>
                </p14:cNvPr>
                <p14:cNvContentPartPr/>
                <p14:nvPr/>
              </p14:nvContentPartPr>
              <p14:xfrm>
                <a:off x="8719617" y="609146"/>
                <a:ext cx="216360" cy="158400"/>
              </p14:xfrm>
            </p:contentPart>
          </mc:Choice>
          <mc:Fallback xmlns="">
            <p:pic>
              <p:nvPicPr>
                <p:cNvPr id="33" name="Viết tay 32">
                  <a:extLst>
                    <a:ext uri="{FF2B5EF4-FFF2-40B4-BE49-F238E27FC236}">
                      <a16:creationId xmlns:a16="http://schemas.microsoft.com/office/drawing/2014/main" id="{DE3B4140-400B-4BBD-BC50-7DBCE43A3B8D}"/>
                    </a:ext>
                  </a:extLst>
                </p:cNvPr>
                <p:cNvPicPr/>
                <p:nvPr/>
              </p:nvPicPr>
              <p:blipFill>
                <a:blip r:embed="rId15"/>
                <a:stretch>
                  <a:fillRect/>
                </a:stretch>
              </p:blipFill>
              <p:spPr>
                <a:xfrm>
                  <a:off x="8701977" y="591506"/>
                  <a:ext cx="252000" cy="19404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35" name="Viết tay 34">
                  <a:extLst>
                    <a:ext uri="{FF2B5EF4-FFF2-40B4-BE49-F238E27FC236}">
                      <a16:creationId xmlns:a16="http://schemas.microsoft.com/office/drawing/2014/main" id="{A06316AD-E611-4475-BEDC-434EF01A4054}"/>
                    </a:ext>
                  </a:extLst>
                </p14:cNvPr>
                <p14:cNvContentPartPr/>
                <p14:nvPr/>
              </p14:nvContentPartPr>
              <p14:xfrm>
                <a:off x="8706297" y="886706"/>
                <a:ext cx="184680" cy="14400"/>
              </p14:xfrm>
            </p:contentPart>
          </mc:Choice>
          <mc:Fallback xmlns="">
            <p:pic>
              <p:nvPicPr>
                <p:cNvPr id="35" name="Viết tay 34">
                  <a:extLst>
                    <a:ext uri="{FF2B5EF4-FFF2-40B4-BE49-F238E27FC236}">
                      <a16:creationId xmlns:a16="http://schemas.microsoft.com/office/drawing/2014/main" id="{A06316AD-E611-4475-BEDC-434EF01A4054}"/>
                    </a:ext>
                  </a:extLst>
                </p:cNvPr>
                <p:cNvPicPr/>
                <p:nvPr/>
              </p:nvPicPr>
              <p:blipFill>
                <a:blip r:embed="rId17"/>
                <a:stretch>
                  <a:fillRect/>
                </a:stretch>
              </p:blipFill>
              <p:spPr>
                <a:xfrm>
                  <a:off x="8688297" y="869066"/>
                  <a:ext cx="220320" cy="5004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36" name="Viết tay 35">
                  <a:extLst>
                    <a:ext uri="{FF2B5EF4-FFF2-40B4-BE49-F238E27FC236}">
                      <a16:creationId xmlns:a16="http://schemas.microsoft.com/office/drawing/2014/main" id="{2AA37C99-FE48-4BE9-B5A9-5DE3DCF51677}"/>
                    </a:ext>
                  </a:extLst>
                </p14:cNvPr>
                <p14:cNvContentPartPr/>
                <p14:nvPr/>
              </p14:nvContentPartPr>
              <p14:xfrm>
                <a:off x="8745177" y="835946"/>
                <a:ext cx="254520" cy="1114920"/>
              </p14:xfrm>
            </p:contentPart>
          </mc:Choice>
          <mc:Fallback xmlns="">
            <p:pic>
              <p:nvPicPr>
                <p:cNvPr id="36" name="Viết tay 35">
                  <a:extLst>
                    <a:ext uri="{FF2B5EF4-FFF2-40B4-BE49-F238E27FC236}">
                      <a16:creationId xmlns:a16="http://schemas.microsoft.com/office/drawing/2014/main" id="{2AA37C99-FE48-4BE9-B5A9-5DE3DCF51677}"/>
                    </a:ext>
                  </a:extLst>
                </p:cNvPr>
                <p:cNvPicPr/>
                <p:nvPr/>
              </p:nvPicPr>
              <p:blipFill>
                <a:blip r:embed="rId19"/>
                <a:stretch>
                  <a:fillRect/>
                </a:stretch>
              </p:blipFill>
              <p:spPr>
                <a:xfrm>
                  <a:off x="8727537" y="818306"/>
                  <a:ext cx="290160" cy="115056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37" name="Viết tay 36">
                  <a:extLst>
                    <a:ext uri="{FF2B5EF4-FFF2-40B4-BE49-F238E27FC236}">
                      <a16:creationId xmlns:a16="http://schemas.microsoft.com/office/drawing/2014/main" id="{81DA66E6-B8C0-44B7-A1C6-3ED7F5A30854}"/>
                    </a:ext>
                  </a:extLst>
                </p14:cNvPr>
                <p14:cNvContentPartPr/>
                <p14:nvPr/>
              </p14:nvContentPartPr>
              <p14:xfrm>
                <a:off x="9050097" y="860066"/>
                <a:ext cx="2202840" cy="1118160"/>
              </p14:xfrm>
            </p:contentPart>
          </mc:Choice>
          <mc:Fallback xmlns="">
            <p:pic>
              <p:nvPicPr>
                <p:cNvPr id="37" name="Viết tay 36">
                  <a:extLst>
                    <a:ext uri="{FF2B5EF4-FFF2-40B4-BE49-F238E27FC236}">
                      <a16:creationId xmlns:a16="http://schemas.microsoft.com/office/drawing/2014/main" id="{81DA66E6-B8C0-44B7-A1C6-3ED7F5A30854}"/>
                    </a:ext>
                  </a:extLst>
                </p:cNvPr>
                <p:cNvPicPr/>
                <p:nvPr/>
              </p:nvPicPr>
              <p:blipFill>
                <a:blip r:embed="rId21"/>
                <a:stretch>
                  <a:fillRect/>
                </a:stretch>
              </p:blipFill>
              <p:spPr>
                <a:xfrm>
                  <a:off x="9032097" y="842066"/>
                  <a:ext cx="2238480" cy="115380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38" name="Viết tay 37">
                  <a:extLst>
                    <a:ext uri="{FF2B5EF4-FFF2-40B4-BE49-F238E27FC236}">
                      <a16:creationId xmlns:a16="http://schemas.microsoft.com/office/drawing/2014/main" id="{5A23A8B0-135D-4977-823A-D0A309DC73D9}"/>
                    </a:ext>
                  </a:extLst>
                </p14:cNvPr>
                <p14:cNvContentPartPr/>
                <p14:nvPr/>
              </p14:nvContentPartPr>
              <p14:xfrm>
                <a:off x="9316137" y="1072826"/>
                <a:ext cx="820440" cy="360"/>
              </p14:xfrm>
            </p:contentPart>
          </mc:Choice>
          <mc:Fallback xmlns="">
            <p:pic>
              <p:nvPicPr>
                <p:cNvPr id="38" name="Viết tay 37">
                  <a:extLst>
                    <a:ext uri="{FF2B5EF4-FFF2-40B4-BE49-F238E27FC236}">
                      <a16:creationId xmlns:a16="http://schemas.microsoft.com/office/drawing/2014/main" id="{5A23A8B0-135D-4977-823A-D0A309DC73D9}"/>
                    </a:ext>
                  </a:extLst>
                </p:cNvPr>
                <p:cNvPicPr/>
                <p:nvPr/>
              </p:nvPicPr>
              <p:blipFill>
                <a:blip r:embed="rId23"/>
                <a:stretch>
                  <a:fillRect/>
                </a:stretch>
              </p:blipFill>
              <p:spPr>
                <a:xfrm>
                  <a:off x="9298497" y="1054826"/>
                  <a:ext cx="85608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39" name="Viết tay 38">
                  <a:extLst>
                    <a:ext uri="{FF2B5EF4-FFF2-40B4-BE49-F238E27FC236}">
                      <a16:creationId xmlns:a16="http://schemas.microsoft.com/office/drawing/2014/main" id="{70D4CFAE-DC43-4523-B484-76BE9AAC1F9A}"/>
                    </a:ext>
                  </a:extLst>
                </p14:cNvPr>
                <p14:cNvContentPartPr/>
                <p14:nvPr/>
              </p14:nvContentPartPr>
              <p14:xfrm>
                <a:off x="9435297" y="1257506"/>
                <a:ext cx="586440" cy="28440"/>
              </p14:xfrm>
            </p:contentPart>
          </mc:Choice>
          <mc:Fallback xmlns="">
            <p:pic>
              <p:nvPicPr>
                <p:cNvPr id="39" name="Viết tay 38">
                  <a:extLst>
                    <a:ext uri="{FF2B5EF4-FFF2-40B4-BE49-F238E27FC236}">
                      <a16:creationId xmlns:a16="http://schemas.microsoft.com/office/drawing/2014/main" id="{70D4CFAE-DC43-4523-B484-76BE9AAC1F9A}"/>
                    </a:ext>
                  </a:extLst>
                </p:cNvPr>
                <p:cNvPicPr/>
                <p:nvPr/>
              </p:nvPicPr>
              <p:blipFill>
                <a:blip r:embed="rId25"/>
                <a:stretch>
                  <a:fillRect/>
                </a:stretch>
              </p:blipFill>
              <p:spPr>
                <a:xfrm>
                  <a:off x="9417657" y="1239866"/>
                  <a:ext cx="622080" cy="6408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40" name="Viết tay 39">
                  <a:extLst>
                    <a:ext uri="{FF2B5EF4-FFF2-40B4-BE49-F238E27FC236}">
                      <a16:creationId xmlns:a16="http://schemas.microsoft.com/office/drawing/2014/main" id="{47EF69BE-8D68-4C8E-8CD6-29AFBE86FD2F}"/>
                    </a:ext>
                  </a:extLst>
                </p14:cNvPr>
                <p14:cNvContentPartPr/>
                <p14:nvPr/>
              </p14:nvContentPartPr>
              <p14:xfrm>
                <a:off x="9581097" y="1537226"/>
                <a:ext cx="584280" cy="14040"/>
              </p14:xfrm>
            </p:contentPart>
          </mc:Choice>
          <mc:Fallback xmlns="">
            <p:pic>
              <p:nvPicPr>
                <p:cNvPr id="40" name="Viết tay 39">
                  <a:extLst>
                    <a:ext uri="{FF2B5EF4-FFF2-40B4-BE49-F238E27FC236}">
                      <a16:creationId xmlns:a16="http://schemas.microsoft.com/office/drawing/2014/main" id="{47EF69BE-8D68-4C8E-8CD6-29AFBE86FD2F}"/>
                    </a:ext>
                  </a:extLst>
                </p:cNvPr>
                <p:cNvPicPr/>
                <p:nvPr/>
              </p:nvPicPr>
              <p:blipFill>
                <a:blip r:embed="rId27"/>
                <a:stretch>
                  <a:fillRect/>
                </a:stretch>
              </p:blipFill>
              <p:spPr>
                <a:xfrm>
                  <a:off x="9563457" y="1519226"/>
                  <a:ext cx="619920" cy="4968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42" name="Viết tay 41">
                  <a:extLst>
                    <a:ext uri="{FF2B5EF4-FFF2-40B4-BE49-F238E27FC236}">
                      <a16:creationId xmlns:a16="http://schemas.microsoft.com/office/drawing/2014/main" id="{9AB85965-12A3-48D2-A6E5-CDA8B28E87A6}"/>
                    </a:ext>
                  </a:extLst>
                </p14:cNvPr>
                <p14:cNvContentPartPr/>
                <p14:nvPr/>
              </p14:nvContentPartPr>
              <p14:xfrm>
                <a:off x="9991497" y="2278826"/>
                <a:ext cx="40320" cy="445320"/>
              </p14:xfrm>
            </p:contentPart>
          </mc:Choice>
          <mc:Fallback xmlns="">
            <p:pic>
              <p:nvPicPr>
                <p:cNvPr id="42" name="Viết tay 41">
                  <a:extLst>
                    <a:ext uri="{FF2B5EF4-FFF2-40B4-BE49-F238E27FC236}">
                      <a16:creationId xmlns:a16="http://schemas.microsoft.com/office/drawing/2014/main" id="{9AB85965-12A3-48D2-A6E5-CDA8B28E87A6}"/>
                    </a:ext>
                  </a:extLst>
                </p:cNvPr>
                <p:cNvPicPr/>
                <p:nvPr/>
              </p:nvPicPr>
              <p:blipFill>
                <a:blip r:embed="rId29"/>
                <a:stretch>
                  <a:fillRect/>
                </a:stretch>
              </p:blipFill>
              <p:spPr>
                <a:xfrm>
                  <a:off x="9973497" y="2261186"/>
                  <a:ext cx="75960" cy="48096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43" name="Viết tay 42">
                  <a:extLst>
                    <a:ext uri="{FF2B5EF4-FFF2-40B4-BE49-F238E27FC236}">
                      <a16:creationId xmlns:a16="http://schemas.microsoft.com/office/drawing/2014/main" id="{13397A4D-7853-4D6F-91BC-FDE49EE99835}"/>
                    </a:ext>
                  </a:extLst>
                </p14:cNvPr>
                <p14:cNvContentPartPr/>
                <p14:nvPr/>
              </p14:nvContentPartPr>
              <p14:xfrm>
                <a:off x="9859017" y="2599946"/>
                <a:ext cx="283320" cy="131760"/>
              </p14:xfrm>
            </p:contentPart>
          </mc:Choice>
          <mc:Fallback xmlns="">
            <p:pic>
              <p:nvPicPr>
                <p:cNvPr id="43" name="Viết tay 42">
                  <a:extLst>
                    <a:ext uri="{FF2B5EF4-FFF2-40B4-BE49-F238E27FC236}">
                      <a16:creationId xmlns:a16="http://schemas.microsoft.com/office/drawing/2014/main" id="{13397A4D-7853-4D6F-91BC-FDE49EE99835}"/>
                    </a:ext>
                  </a:extLst>
                </p:cNvPr>
                <p:cNvPicPr/>
                <p:nvPr/>
              </p:nvPicPr>
              <p:blipFill>
                <a:blip r:embed="rId31"/>
                <a:stretch>
                  <a:fillRect/>
                </a:stretch>
              </p:blipFill>
              <p:spPr>
                <a:xfrm>
                  <a:off x="9841377" y="2581946"/>
                  <a:ext cx="318960" cy="16740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46" name="Viết tay 45">
                  <a:extLst>
                    <a:ext uri="{FF2B5EF4-FFF2-40B4-BE49-F238E27FC236}">
                      <a16:creationId xmlns:a16="http://schemas.microsoft.com/office/drawing/2014/main" id="{0E5A4134-5A2B-4B82-AC43-026C458C2507}"/>
                    </a:ext>
                  </a:extLst>
                </p14:cNvPr>
                <p14:cNvContentPartPr/>
                <p14:nvPr/>
              </p14:nvContentPartPr>
              <p14:xfrm>
                <a:off x="8653377" y="3034106"/>
                <a:ext cx="360" cy="360"/>
              </p14:xfrm>
            </p:contentPart>
          </mc:Choice>
          <mc:Fallback xmlns="">
            <p:pic>
              <p:nvPicPr>
                <p:cNvPr id="46" name="Viết tay 45">
                  <a:extLst>
                    <a:ext uri="{FF2B5EF4-FFF2-40B4-BE49-F238E27FC236}">
                      <a16:creationId xmlns:a16="http://schemas.microsoft.com/office/drawing/2014/main" id="{0E5A4134-5A2B-4B82-AC43-026C458C2507}"/>
                    </a:ext>
                  </a:extLst>
                </p:cNvPr>
                <p:cNvPicPr/>
                <p:nvPr/>
              </p:nvPicPr>
              <p:blipFill>
                <a:blip r:embed="rId5"/>
                <a:stretch>
                  <a:fillRect/>
                </a:stretch>
              </p:blipFill>
              <p:spPr>
                <a:xfrm>
                  <a:off x="8635737" y="3016466"/>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47" name="Viết tay 46">
                  <a:extLst>
                    <a:ext uri="{FF2B5EF4-FFF2-40B4-BE49-F238E27FC236}">
                      <a16:creationId xmlns:a16="http://schemas.microsoft.com/office/drawing/2014/main" id="{2B097072-D871-45C9-A062-5DFB5876D42D}"/>
                    </a:ext>
                  </a:extLst>
                </p14:cNvPr>
                <p14:cNvContentPartPr/>
                <p14:nvPr/>
              </p14:nvContentPartPr>
              <p14:xfrm>
                <a:off x="8653377" y="3034106"/>
                <a:ext cx="106560" cy="1761480"/>
              </p14:xfrm>
            </p:contentPart>
          </mc:Choice>
          <mc:Fallback xmlns="">
            <p:pic>
              <p:nvPicPr>
                <p:cNvPr id="47" name="Viết tay 46">
                  <a:extLst>
                    <a:ext uri="{FF2B5EF4-FFF2-40B4-BE49-F238E27FC236}">
                      <a16:creationId xmlns:a16="http://schemas.microsoft.com/office/drawing/2014/main" id="{2B097072-D871-45C9-A062-5DFB5876D42D}"/>
                    </a:ext>
                  </a:extLst>
                </p:cNvPr>
                <p:cNvPicPr/>
                <p:nvPr/>
              </p:nvPicPr>
              <p:blipFill>
                <a:blip r:embed="rId34"/>
                <a:stretch>
                  <a:fillRect/>
                </a:stretch>
              </p:blipFill>
              <p:spPr>
                <a:xfrm>
                  <a:off x="8635737" y="3016466"/>
                  <a:ext cx="142200" cy="179712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49" name="Viết tay 48">
                  <a:extLst>
                    <a:ext uri="{FF2B5EF4-FFF2-40B4-BE49-F238E27FC236}">
                      <a16:creationId xmlns:a16="http://schemas.microsoft.com/office/drawing/2014/main" id="{54703FED-626A-4E08-A937-95DE7AD5B58F}"/>
                    </a:ext>
                  </a:extLst>
                </p14:cNvPr>
                <p14:cNvContentPartPr/>
                <p14:nvPr/>
              </p14:nvContentPartPr>
              <p14:xfrm>
                <a:off x="8692977" y="2927906"/>
                <a:ext cx="2881440" cy="1936080"/>
              </p14:xfrm>
            </p:contentPart>
          </mc:Choice>
          <mc:Fallback xmlns="">
            <p:pic>
              <p:nvPicPr>
                <p:cNvPr id="49" name="Viết tay 48">
                  <a:extLst>
                    <a:ext uri="{FF2B5EF4-FFF2-40B4-BE49-F238E27FC236}">
                      <a16:creationId xmlns:a16="http://schemas.microsoft.com/office/drawing/2014/main" id="{54703FED-626A-4E08-A937-95DE7AD5B58F}"/>
                    </a:ext>
                  </a:extLst>
                </p:cNvPr>
                <p:cNvPicPr/>
                <p:nvPr/>
              </p:nvPicPr>
              <p:blipFill>
                <a:blip r:embed="rId36"/>
                <a:stretch>
                  <a:fillRect/>
                </a:stretch>
              </p:blipFill>
              <p:spPr>
                <a:xfrm>
                  <a:off x="8675337" y="2909906"/>
                  <a:ext cx="2917080" cy="197172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50" name="Viết tay 49">
                  <a:extLst>
                    <a:ext uri="{FF2B5EF4-FFF2-40B4-BE49-F238E27FC236}">
                      <a16:creationId xmlns:a16="http://schemas.microsoft.com/office/drawing/2014/main" id="{61DFDC6D-A1E8-432A-AC3B-18593C9F3DA8}"/>
                    </a:ext>
                  </a:extLst>
                </p14:cNvPr>
                <p14:cNvContentPartPr/>
                <p14:nvPr/>
              </p14:nvContentPartPr>
              <p14:xfrm>
                <a:off x="8787657" y="3139586"/>
                <a:ext cx="237240" cy="269640"/>
              </p14:xfrm>
            </p:contentPart>
          </mc:Choice>
          <mc:Fallback xmlns="">
            <p:pic>
              <p:nvPicPr>
                <p:cNvPr id="50" name="Viết tay 49">
                  <a:extLst>
                    <a:ext uri="{FF2B5EF4-FFF2-40B4-BE49-F238E27FC236}">
                      <a16:creationId xmlns:a16="http://schemas.microsoft.com/office/drawing/2014/main" id="{61DFDC6D-A1E8-432A-AC3B-18593C9F3DA8}"/>
                    </a:ext>
                  </a:extLst>
                </p:cNvPr>
                <p:cNvPicPr/>
                <p:nvPr/>
              </p:nvPicPr>
              <p:blipFill>
                <a:blip r:embed="rId38"/>
                <a:stretch>
                  <a:fillRect/>
                </a:stretch>
              </p:blipFill>
              <p:spPr>
                <a:xfrm>
                  <a:off x="8770017" y="3121586"/>
                  <a:ext cx="272880" cy="30528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39">
            <p14:nvContentPartPr>
              <p14:cNvPr id="52" name="Viết tay 51">
                <a:extLst>
                  <a:ext uri="{FF2B5EF4-FFF2-40B4-BE49-F238E27FC236}">
                    <a16:creationId xmlns:a16="http://schemas.microsoft.com/office/drawing/2014/main" id="{AED93508-EE01-4D2A-8DA5-EE2AAABBEDB2}"/>
                  </a:ext>
                </a:extLst>
              </p14:cNvPr>
              <p14:cNvContentPartPr/>
              <p14:nvPr/>
            </p14:nvContentPartPr>
            <p14:xfrm>
              <a:off x="9222897" y="3123235"/>
              <a:ext cx="2151360" cy="1318680"/>
            </p14:xfrm>
          </p:contentPart>
        </mc:Choice>
        <mc:Fallback xmlns="">
          <p:pic>
            <p:nvPicPr>
              <p:cNvPr id="52" name="Viết tay 51">
                <a:extLst>
                  <a:ext uri="{FF2B5EF4-FFF2-40B4-BE49-F238E27FC236}">
                    <a16:creationId xmlns:a16="http://schemas.microsoft.com/office/drawing/2014/main" id="{AED93508-EE01-4D2A-8DA5-EE2AAABBEDB2}"/>
                  </a:ext>
                </a:extLst>
              </p:cNvPr>
              <p:cNvPicPr/>
              <p:nvPr/>
            </p:nvPicPr>
            <p:blipFill>
              <a:blip r:embed="rId40"/>
              <a:stretch>
                <a:fillRect/>
              </a:stretch>
            </p:blipFill>
            <p:spPr>
              <a:xfrm>
                <a:off x="9205257" y="3105595"/>
                <a:ext cx="2187000" cy="1354320"/>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55" name="Viết tay 54">
                <a:extLst>
                  <a:ext uri="{FF2B5EF4-FFF2-40B4-BE49-F238E27FC236}">
                    <a16:creationId xmlns:a16="http://schemas.microsoft.com/office/drawing/2014/main" id="{5410006D-6262-4B8D-905F-AA9E983C2B29}"/>
                  </a:ext>
                </a:extLst>
              </p14:cNvPr>
              <p14:cNvContentPartPr/>
              <p14:nvPr/>
            </p14:nvContentPartPr>
            <p14:xfrm>
              <a:off x="8944977" y="3365515"/>
              <a:ext cx="360" cy="360"/>
            </p14:xfrm>
          </p:contentPart>
        </mc:Choice>
        <mc:Fallback xmlns="">
          <p:pic>
            <p:nvPicPr>
              <p:cNvPr id="55" name="Viết tay 54">
                <a:extLst>
                  <a:ext uri="{FF2B5EF4-FFF2-40B4-BE49-F238E27FC236}">
                    <a16:creationId xmlns:a16="http://schemas.microsoft.com/office/drawing/2014/main" id="{5410006D-6262-4B8D-905F-AA9E983C2B29}"/>
                  </a:ext>
                </a:extLst>
              </p:cNvPr>
              <p:cNvPicPr/>
              <p:nvPr/>
            </p:nvPicPr>
            <p:blipFill>
              <a:blip r:embed="rId42"/>
              <a:stretch>
                <a:fillRect/>
              </a:stretch>
            </p:blipFill>
            <p:spPr>
              <a:xfrm>
                <a:off x="8891337" y="3257515"/>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56" name="Viết tay 55">
                <a:extLst>
                  <a:ext uri="{FF2B5EF4-FFF2-40B4-BE49-F238E27FC236}">
                    <a16:creationId xmlns:a16="http://schemas.microsoft.com/office/drawing/2014/main" id="{A1B2A4B2-1A52-42D9-8665-3EE6CAC9CEAF}"/>
                  </a:ext>
                </a:extLst>
              </p14:cNvPr>
              <p14:cNvContentPartPr/>
              <p14:nvPr/>
            </p14:nvContentPartPr>
            <p14:xfrm>
              <a:off x="8848857" y="3269035"/>
              <a:ext cx="205560" cy="1063800"/>
            </p14:xfrm>
          </p:contentPart>
        </mc:Choice>
        <mc:Fallback xmlns="">
          <p:pic>
            <p:nvPicPr>
              <p:cNvPr id="56" name="Viết tay 55">
                <a:extLst>
                  <a:ext uri="{FF2B5EF4-FFF2-40B4-BE49-F238E27FC236}">
                    <a16:creationId xmlns:a16="http://schemas.microsoft.com/office/drawing/2014/main" id="{A1B2A4B2-1A52-42D9-8665-3EE6CAC9CEAF}"/>
                  </a:ext>
                </a:extLst>
              </p:cNvPr>
              <p:cNvPicPr/>
              <p:nvPr/>
            </p:nvPicPr>
            <p:blipFill>
              <a:blip r:embed="rId44"/>
              <a:stretch>
                <a:fillRect/>
              </a:stretch>
            </p:blipFill>
            <p:spPr>
              <a:xfrm>
                <a:off x="8794857" y="3161035"/>
                <a:ext cx="313200" cy="1279440"/>
              </a:xfrm>
              <a:prstGeom prst="rect">
                <a:avLst/>
              </a:prstGeom>
            </p:spPr>
          </p:pic>
        </mc:Fallback>
      </mc:AlternateContent>
      <mc:AlternateContent xmlns:mc="http://schemas.openxmlformats.org/markup-compatibility/2006" xmlns:p14="http://schemas.microsoft.com/office/powerpoint/2010/main">
        <mc:Choice Requires="p14">
          <p:contentPart p14:bwMode="auto" r:id="rId45">
            <p14:nvContentPartPr>
              <p14:cNvPr id="57" name="Viết tay 56">
                <a:extLst>
                  <a:ext uri="{FF2B5EF4-FFF2-40B4-BE49-F238E27FC236}">
                    <a16:creationId xmlns:a16="http://schemas.microsoft.com/office/drawing/2014/main" id="{0B185044-CB56-4CCE-8961-368839E7BA45}"/>
                  </a:ext>
                </a:extLst>
              </p14:cNvPr>
              <p14:cNvContentPartPr/>
              <p14:nvPr/>
            </p14:nvContentPartPr>
            <p14:xfrm>
              <a:off x="8876577" y="2914795"/>
              <a:ext cx="84600" cy="147600"/>
            </p14:xfrm>
          </p:contentPart>
        </mc:Choice>
        <mc:Fallback xmlns="">
          <p:pic>
            <p:nvPicPr>
              <p:cNvPr id="57" name="Viết tay 56">
                <a:extLst>
                  <a:ext uri="{FF2B5EF4-FFF2-40B4-BE49-F238E27FC236}">
                    <a16:creationId xmlns:a16="http://schemas.microsoft.com/office/drawing/2014/main" id="{0B185044-CB56-4CCE-8961-368839E7BA45}"/>
                  </a:ext>
                </a:extLst>
              </p:cNvPr>
              <p:cNvPicPr/>
              <p:nvPr/>
            </p:nvPicPr>
            <p:blipFill>
              <a:blip r:embed="rId46"/>
              <a:stretch>
                <a:fillRect/>
              </a:stretch>
            </p:blipFill>
            <p:spPr>
              <a:xfrm>
                <a:off x="8822577" y="2806795"/>
                <a:ext cx="192240" cy="363240"/>
              </a:xfrm>
              <a:prstGeom prst="rect">
                <a:avLst/>
              </a:prstGeom>
            </p:spPr>
          </p:pic>
        </mc:Fallback>
      </mc:AlternateContent>
      <mc:AlternateContent xmlns:mc="http://schemas.openxmlformats.org/markup-compatibility/2006" xmlns:p14="http://schemas.microsoft.com/office/powerpoint/2010/main">
        <mc:Choice Requires="p14">
          <p:contentPart p14:bwMode="auto" r:id="rId47">
            <p14:nvContentPartPr>
              <p14:cNvPr id="58" name="Viết tay 57">
                <a:extLst>
                  <a:ext uri="{FF2B5EF4-FFF2-40B4-BE49-F238E27FC236}">
                    <a16:creationId xmlns:a16="http://schemas.microsoft.com/office/drawing/2014/main" id="{32F1ED2E-7EF7-4408-8EAB-F0898BBFFA65}"/>
                  </a:ext>
                </a:extLst>
              </p14:cNvPr>
              <p14:cNvContentPartPr/>
              <p14:nvPr/>
            </p14:nvContentPartPr>
            <p14:xfrm>
              <a:off x="9260337" y="3203155"/>
              <a:ext cx="2033640" cy="1099440"/>
            </p14:xfrm>
          </p:contentPart>
        </mc:Choice>
        <mc:Fallback xmlns="">
          <p:pic>
            <p:nvPicPr>
              <p:cNvPr id="58" name="Viết tay 57">
                <a:extLst>
                  <a:ext uri="{FF2B5EF4-FFF2-40B4-BE49-F238E27FC236}">
                    <a16:creationId xmlns:a16="http://schemas.microsoft.com/office/drawing/2014/main" id="{32F1ED2E-7EF7-4408-8EAB-F0898BBFFA65}"/>
                  </a:ext>
                </a:extLst>
              </p:cNvPr>
              <p:cNvPicPr/>
              <p:nvPr/>
            </p:nvPicPr>
            <p:blipFill>
              <a:blip r:embed="rId48"/>
              <a:stretch>
                <a:fillRect/>
              </a:stretch>
            </p:blipFill>
            <p:spPr>
              <a:xfrm>
                <a:off x="9206337" y="3095155"/>
                <a:ext cx="2141280" cy="1315080"/>
              </a:xfrm>
              <a:prstGeom prst="rect">
                <a:avLst/>
              </a:prstGeom>
            </p:spPr>
          </p:pic>
        </mc:Fallback>
      </mc:AlternateContent>
      <mc:AlternateContent xmlns:mc="http://schemas.openxmlformats.org/markup-compatibility/2006" xmlns:p14="http://schemas.microsoft.com/office/powerpoint/2010/main">
        <mc:Choice Requires="p14">
          <p:contentPart p14:bwMode="auto" r:id="rId49">
            <p14:nvContentPartPr>
              <p14:cNvPr id="74" name="Viết tay 73">
                <a:extLst>
                  <a:ext uri="{FF2B5EF4-FFF2-40B4-BE49-F238E27FC236}">
                    <a16:creationId xmlns:a16="http://schemas.microsoft.com/office/drawing/2014/main" id="{AAEF3E0D-142B-4635-B1F0-025EDEB50ED3}"/>
                  </a:ext>
                </a:extLst>
              </p14:cNvPr>
              <p14:cNvContentPartPr/>
              <p14:nvPr/>
            </p14:nvContentPartPr>
            <p14:xfrm>
              <a:off x="9225417" y="5509466"/>
              <a:ext cx="983160" cy="379080"/>
            </p14:xfrm>
          </p:contentPart>
        </mc:Choice>
        <mc:Fallback xmlns="">
          <p:pic>
            <p:nvPicPr>
              <p:cNvPr id="74" name="Viết tay 73">
                <a:extLst>
                  <a:ext uri="{FF2B5EF4-FFF2-40B4-BE49-F238E27FC236}">
                    <a16:creationId xmlns:a16="http://schemas.microsoft.com/office/drawing/2014/main" id="{AAEF3E0D-142B-4635-B1F0-025EDEB50ED3}"/>
                  </a:ext>
                </a:extLst>
              </p:cNvPr>
              <p:cNvPicPr/>
              <p:nvPr/>
            </p:nvPicPr>
            <p:blipFill>
              <a:blip r:embed="rId50"/>
              <a:stretch>
                <a:fillRect/>
              </a:stretch>
            </p:blipFill>
            <p:spPr>
              <a:xfrm>
                <a:off x="9207777" y="5491466"/>
                <a:ext cx="1018800" cy="414720"/>
              </a:xfrm>
              <a:prstGeom prst="rect">
                <a:avLst/>
              </a:prstGeom>
            </p:spPr>
          </p:pic>
        </mc:Fallback>
      </mc:AlternateContent>
      <mc:AlternateContent xmlns:mc="http://schemas.openxmlformats.org/markup-compatibility/2006" xmlns:p14="http://schemas.microsoft.com/office/powerpoint/2010/main">
        <mc:Choice Requires="p14">
          <p:contentPart p14:bwMode="auto" r:id="rId51">
            <p14:nvContentPartPr>
              <p14:cNvPr id="76" name="Viết tay 75">
                <a:extLst>
                  <a:ext uri="{FF2B5EF4-FFF2-40B4-BE49-F238E27FC236}">
                    <a16:creationId xmlns:a16="http://schemas.microsoft.com/office/drawing/2014/main" id="{BEBAA106-6735-4501-BEB9-0AC09BC221DA}"/>
                  </a:ext>
                </a:extLst>
              </p14:cNvPr>
              <p14:cNvContentPartPr/>
              <p14:nvPr/>
            </p14:nvContentPartPr>
            <p14:xfrm>
              <a:off x="9326217" y="5935346"/>
              <a:ext cx="2021400" cy="307800"/>
            </p14:xfrm>
          </p:contentPart>
        </mc:Choice>
        <mc:Fallback xmlns="">
          <p:pic>
            <p:nvPicPr>
              <p:cNvPr id="76" name="Viết tay 75">
                <a:extLst>
                  <a:ext uri="{FF2B5EF4-FFF2-40B4-BE49-F238E27FC236}">
                    <a16:creationId xmlns:a16="http://schemas.microsoft.com/office/drawing/2014/main" id="{BEBAA106-6735-4501-BEB9-0AC09BC221DA}"/>
                  </a:ext>
                </a:extLst>
              </p:cNvPr>
              <p:cNvPicPr/>
              <p:nvPr/>
            </p:nvPicPr>
            <p:blipFill>
              <a:blip r:embed="rId52"/>
              <a:stretch>
                <a:fillRect/>
              </a:stretch>
            </p:blipFill>
            <p:spPr>
              <a:xfrm>
                <a:off x="9308577" y="5917346"/>
                <a:ext cx="2057040" cy="343440"/>
              </a:xfrm>
              <a:prstGeom prst="rect">
                <a:avLst/>
              </a:prstGeom>
            </p:spPr>
          </p:pic>
        </mc:Fallback>
      </mc:AlternateContent>
      <mc:AlternateContent xmlns:mc="http://schemas.openxmlformats.org/markup-compatibility/2006" xmlns:p14="http://schemas.microsoft.com/office/powerpoint/2010/main">
        <mc:Choice Requires="p14">
          <p:contentPart p14:bwMode="auto" r:id="rId53">
            <p14:nvContentPartPr>
              <p14:cNvPr id="77" name="Viết tay 76">
                <a:extLst>
                  <a:ext uri="{FF2B5EF4-FFF2-40B4-BE49-F238E27FC236}">
                    <a16:creationId xmlns:a16="http://schemas.microsoft.com/office/drawing/2014/main" id="{CA10A71F-33DD-4AC6-AA03-DB1336CFC725}"/>
                  </a:ext>
                </a:extLst>
              </p14:cNvPr>
              <p14:cNvContentPartPr/>
              <p14:nvPr/>
            </p14:nvContentPartPr>
            <p14:xfrm>
              <a:off x="9316137" y="6293186"/>
              <a:ext cx="1991160" cy="294480"/>
            </p14:xfrm>
          </p:contentPart>
        </mc:Choice>
        <mc:Fallback xmlns="">
          <p:pic>
            <p:nvPicPr>
              <p:cNvPr id="77" name="Viết tay 76">
                <a:extLst>
                  <a:ext uri="{FF2B5EF4-FFF2-40B4-BE49-F238E27FC236}">
                    <a16:creationId xmlns:a16="http://schemas.microsoft.com/office/drawing/2014/main" id="{CA10A71F-33DD-4AC6-AA03-DB1336CFC725}"/>
                  </a:ext>
                </a:extLst>
              </p:cNvPr>
              <p:cNvPicPr/>
              <p:nvPr/>
            </p:nvPicPr>
            <p:blipFill>
              <a:blip r:embed="rId54"/>
              <a:stretch>
                <a:fillRect/>
              </a:stretch>
            </p:blipFill>
            <p:spPr>
              <a:xfrm>
                <a:off x="9298497" y="6275546"/>
                <a:ext cx="2026800" cy="330120"/>
              </a:xfrm>
              <a:prstGeom prst="rect">
                <a:avLst/>
              </a:prstGeom>
            </p:spPr>
          </p:pic>
        </mc:Fallback>
      </mc:AlternateContent>
      <mc:AlternateContent xmlns:mc="http://schemas.openxmlformats.org/markup-compatibility/2006" xmlns:p14="http://schemas.microsoft.com/office/powerpoint/2010/main">
        <mc:Choice Requires="p14">
          <p:contentPart p14:bwMode="auto" r:id="rId55">
            <p14:nvContentPartPr>
              <p14:cNvPr id="80" name="Viết tay 79">
                <a:extLst>
                  <a:ext uri="{FF2B5EF4-FFF2-40B4-BE49-F238E27FC236}">
                    <a16:creationId xmlns:a16="http://schemas.microsoft.com/office/drawing/2014/main" id="{F77CB553-BE3B-4EA4-B45A-FEA4C0B5BC38}"/>
                  </a:ext>
                </a:extLst>
              </p14:cNvPr>
              <p14:cNvContentPartPr/>
              <p14:nvPr/>
            </p14:nvContentPartPr>
            <p14:xfrm>
              <a:off x="9342417" y="6056306"/>
              <a:ext cx="1908000" cy="80280"/>
            </p14:xfrm>
          </p:contentPart>
        </mc:Choice>
        <mc:Fallback xmlns="">
          <p:pic>
            <p:nvPicPr>
              <p:cNvPr id="80" name="Viết tay 79">
                <a:extLst>
                  <a:ext uri="{FF2B5EF4-FFF2-40B4-BE49-F238E27FC236}">
                    <a16:creationId xmlns:a16="http://schemas.microsoft.com/office/drawing/2014/main" id="{F77CB553-BE3B-4EA4-B45A-FEA4C0B5BC38}"/>
                  </a:ext>
                </a:extLst>
              </p:cNvPr>
              <p:cNvPicPr/>
              <p:nvPr/>
            </p:nvPicPr>
            <p:blipFill>
              <a:blip r:embed="rId56"/>
              <a:stretch>
                <a:fillRect/>
              </a:stretch>
            </p:blipFill>
            <p:spPr>
              <a:xfrm>
                <a:off x="9288417" y="5948306"/>
                <a:ext cx="2015640" cy="295920"/>
              </a:xfrm>
              <a:prstGeom prst="rect">
                <a:avLst/>
              </a:prstGeom>
            </p:spPr>
          </p:pic>
        </mc:Fallback>
      </mc:AlternateContent>
      <mc:AlternateContent xmlns:mc="http://schemas.openxmlformats.org/markup-compatibility/2006" xmlns:p14="http://schemas.microsoft.com/office/powerpoint/2010/main">
        <mc:Choice Requires="p14">
          <p:contentPart p14:bwMode="auto" r:id="rId57">
            <p14:nvContentPartPr>
              <p14:cNvPr id="81" name="Viết tay 80">
                <a:extLst>
                  <a:ext uri="{FF2B5EF4-FFF2-40B4-BE49-F238E27FC236}">
                    <a16:creationId xmlns:a16="http://schemas.microsoft.com/office/drawing/2014/main" id="{BE8B7C78-27A4-411C-AB20-39A228477971}"/>
                  </a:ext>
                </a:extLst>
              </p14:cNvPr>
              <p14:cNvContentPartPr/>
              <p14:nvPr/>
            </p14:nvContentPartPr>
            <p14:xfrm>
              <a:off x="9329097" y="6394706"/>
              <a:ext cx="1866240" cy="19440"/>
            </p14:xfrm>
          </p:contentPart>
        </mc:Choice>
        <mc:Fallback xmlns="">
          <p:pic>
            <p:nvPicPr>
              <p:cNvPr id="81" name="Viết tay 80">
                <a:extLst>
                  <a:ext uri="{FF2B5EF4-FFF2-40B4-BE49-F238E27FC236}">
                    <a16:creationId xmlns:a16="http://schemas.microsoft.com/office/drawing/2014/main" id="{BE8B7C78-27A4-411C-AB20-39A228477971}"/>
                  </a:ext>
                </a:extLst>
              </p:cNvPr>
              <p:cNvPicPr/>
              <p:nvPr/>
            </p:nvPicPr>
            <p:blipFill>
              <a:blip r:embed="rId58"/>
              <a:stretch>
                <a:fillRect/>
              </a:stretch>
            </p:blipFill>
            <p:spPr>
              <a:xfrm>
                <a:off x="9275457" y="6286706"/>
                <a:ext cx="1973880" cy="235080"/>
              </a:xfrm>
              <a:prstGeom prst="rect">
                <a:avLst/>
              </a:prstGeom>
            </p:spPr>
          </p:pic>
        </mc:Fallback>
      </mc:AlternateContent>
      <mc:AlternateContent xmlns:mc="http://schemas.openxmlformats.org/markup-compatibility/2006" xmlns:p14="http://schemas.microsoft.com/office/powerpoint/2010/main">
        <mc:Choice Requires="p14">
          <p:contentPart p14:bwMode="auto" r:id="rId59">
            <p14:nvContentPartPr>
              <p14:cNvPr id="82" name="Viết tay 81">
                <a:extLst>
                  <a:ext uri="{FF2B5EF4-FFF2-40B4-BE49-F238E27FC236}">
                    <a16:creationId xmlns:a16="http://schemas.microsoft.com/office/drawing/2014/main" id="{42F8EB55-83D9-40F9-A4DB-F1BE8FE3BC0B}"/>
                  </a:ext>
                </a:extLst>
              </p14:cNvPr>
              <p14:cNvContentPartPr/>
              <p14:nvPr/>
            </p14:nvContentPartPr>
            <p14:xfrm>
              <a:off x="9292377" y="5631506"/>
              <a:ext cx="861480" cy="188640"/>
            </p14:xfrm>
          </p:contentPart>
        </mc:Choice>
        <mc:Fallback xmlns="">
          <p:pic>
            <p:nvPicPr>
              <p:cNvPr id="82" name="Viết tay 81">
                <a:extLst>
                  <a:ext uri="{FF2B5EF4-FFF2-40B4-BE49-F238E27FC236}">
                    <a16:creationId xmlns:a16="http://schemas.microsoft.com/office/drawing/2014/main" id="{42F8EB55-83D9-40F9-A4DB-F1BE8FE3BC0B}"/>
                  </a:ext>
                </a:extLst>
              </p:cNvPr>
              <p:cNvPicPr/>
              <p:nvPr/>
            </p:nvPicPr>
            <p:blipFill>
              <a:blip r:embed="rId60"/>
              <a:stretch>
                <a:fillRect/>
              </a:stretch>
            </p:blipFill>
            <p:spPr>
              <a:xfrm>
                <a:off x="9238737" y="5523866"/>
                <a:ext cx="969120" cy="404280"/>
              </a:xfrm>
              <a:prstGeom prst="rect">
                <a:avLst/>
              </a:prstGeom>
            </p:spPr>
          </p:pic>
        </mc:Fallback>
      </mc:AlternateContent>
      <mc:AlternateContent xmlns:mc="http://schemas.openxmlformats.org/markup-compatibility/2006" xmlns:p14="http://schemas.microsoft.com/office/powerpoint/2010/main">
        <mc:Choice Requires="p14">
          <p:contentPart p14:bwMode="auto" r:id="rId61">
            <p14:nvContentPartPr>
              <p14:cNvPr id="83" name="Viết tay 82">
                <a:extLst>
                  <a:ext uri="{FF2B5EF4-FFF2-40B4-BE49-F238E27FC236}">
                    <a16:creationId xmlns:a16="http://schemas.microsoft.com/office/drawing/2014/main" id="{C2C7755F-1D34-45DB-857D-D3918B7C7A76}"/>
                  </a:ext>
                </a:extLst>
              </p14:cNvPr>
              <p14:cNvContentPartPr/>
              <p14:nvPr/>
            </p14:nvContentPartPr>
            <p14:xfrm>
              <a:off x="9090777" y="5684786"/>
              <a:ext cx="360" cy="450000"/>
            </p14:xfrm>
          </p:contentPart>
        </mc:Choice>
        <mc:Fallback xmlns="">
          <p:pic>
            <p:nvPicPr>
              <p:cNvPr id="83" name="Viết tay 82">
                <a:extLst>
                  <a:ext uri="{FF2B5EF4-FFF2-40B4-BE49-F238E27FC236}">
                    <a16:creationId xmlns:a16="http://schemas.microsoft.com/office/drawing/2014/main" id="{C2C7755F-1D34-45DB-857D-D3918B7C7A76}"/>
                  </a:ext>
                </a:extLst>
              </p:cNvPr>
              <p:cNvPicPr/>
              <p:nvPr/>
            </p:nvPicPr>
            <p:blipFill>
              <a:blip r:embed="rId62"/>
              <a:stretch>
                <a:fillRect/>
              </a:stretch>
            </p:blipFill>
            <p:spPr>
              <a:xfrm>
                <a:off x="9037137" y="5576786"/>
                <a:ext cx="108000" cy="665640"/>
              </a:xfrm>
              <a:prstGeom prst="rect">
                <a:avLst/>
              </a:prstGeom>
            </p:spPr>
          </p:pic>
        </mc:Fallback>
      </mc:AlternateContent>
      <mc:AlternateContent xmlns:mc="http://schemas.openxmlformats.org/markup-compatibility/2006" xmlns:p14="http://schemas.microsoft.com/office/powerpoint/2010/main">
        <mc:Choice Requires="p14">
          <p:contentPart p14:bwMode="auto" r:id="rId63">
            <p14:nvContentPartPr>
              <p14:cNvPr id="84" name="Viết tay 83">
                <a:extLst>
                  <a:ext uri="{FF2B5EF4-FFF2-40B4-BE49-F238E27FC236}">
                    <a16:creationId xmlns:a16="http://schemas.microsoft.com/office/drawing/2014/main" id="{A40E8A91-AC69-43F7-A752-B1A2E03ABA1A}"/>
                  </a:ext>
                </a:extLst>
              </p14:cNvPr>
              <p14:cNvContentPartPr/>
              <p14:nvPr/>
            </p14:nvContentPartPr>
            <p14:xfrm>
              <a:off x="9015897" y="5406146"/>
              <a:ext cx="35280" cy="360"/>
            </p14:xfrm>
          </p:contentPart>
        </mc:Choice>
        <mc:Fallback xmlns="">
          <p:pic>
            <p:nvPicPr>
              <p:cNvPr id="84" name="Viết tay 83">
                <a:extLst>
                  <a:ext uri="{FF2B5EF4-FFF2-40B4-BE49-F238E27FC236}">
                    <a16:creationId xmlns:a16="http://schemas.microsoft.com/office/drawing/2014/main" id="{A40E8A91-AC69-43F7-A752-B1A2E03ABA1A}"/>
                  </a:ext>
                </a:extLst>
              </p:cNvPr>
              <p:cNvPicPr/>
              <p:nvPr/>
            </p:nvPicPr>
            <p:blipFill>
              <a:blip r:embed="rId64"/>
              <a:stretch>
                <a:fillRect/>
              </a:stretch>
            </p:blipFill>
            <p:spPr>
              <a:xfrm>
                <a:off x="8961897" y="5298506"/>
                <a:ext cx="142920" cy="216000"/>
              </a:xfrm>
              <a:prstGeom prst="rect">
                <a:avLst/>
              </a:prstGeom>
            </p:spPr>
          </p:pic>
        </mc:Fallback>
      </mc:AlternateContent>
      <p:grpSp>
        <p:nvGrpSpPr>
          <p:cNvPr id="89" name="Nhóm 88">
            <a:extLst>
              <a:ext uri="{FF2B5EF4-FFF2-40B4-BE49-F238E27FC236}">
                <a16:creationId xmlns:a16="http://schemas.microsoft.com/office/drawing/2014/main" id="{79570FC7-55B7-47CE-A1D7-C97DD402E7BB}"/>
              </a:ext>
            </a:extLst>
          </p:cNvPr>
          <p:cNvGrpSpPr/>
          <p:nvPr/>
        </p:nvGrpSpPr>
        <p:grpSpPr>
          <a:xfrm>
            <a:off x="7747977" y="4677506"/>
            <a:ext cx="4021200" cy="2071440"/>
            <a:chOff x="7747977" y="4677506"/>
            <a:chExt cx="4021200" cy="2071440"/>
          </a:xfrm>
        </p:grpSpPr>
        <mc:AlternateContent xmlns:mc="http://schemas.openxmlformats.org/markup-compatibility/2006" xmlns:p14="http://schemas.microsoft.com/office/powerpoint/2010/main">
          <mc:Choice Requires="p14">
            <p:contentPart p14:bwMode="auto" r:id="rId65">
              <p14:nvContentPartPr>
                <p14:cNvPr id="60" name="Viết tay 59">
                  <a:extLst>
                    <a:ext uri="{FF2B5EF4-FFF2-40B4-BE49-F238E27FC236}">
                      <a16:creationId xmlns:a16="http://schemas.microsoft.com/office/drawing/2014/main" id="{F144EB7C-8F64-4FFD-95D3-436E98B6C848}"/>
                    </a:ext>
                  </a:extLst>
                </p14:cNvPr>
                <p14:cNvContentPartPr/>
                <p14:nvPr/>
              </p14:nvContentPartPr>
              <p14:xfrm>
                <a:off x="10084377" y="4677506"/>
                <a:ext cx="360" cy="318960"/>
              </p14:xfrm>
            </p:contentPart>
          </mc:Choice>
          <mc:Fallback xmlns="">
            <p:pic>
              <p:nvPicPr>
                <p:cNvPr id="60" name="Viết tay 59">
                  <a:extLst>
                    <a:ext uri="{FF2B5EF4-FFF2-40B4-BE49-F238E27FC236}">
                      <a16:creationId xmlns:a16="http://schemas.microsoft.com/office/drawing/2014/main" id="{F144EB7C-8F64-4FFD-95D3-436E98B6C848}"/>
                    </a:ext>
                  </a:extLst>
                </p:cNvPr>
                <p:cNvPicPr/>
                <p:nvPr/>
              </p:nvPicPr>
              <p:blipFill>
                <a:blip r:embed="rId66"/>
                <a:stretch>
                  <a:fillRect/>
                </a:stretch>
              </p:blipFill>
              <p:spPr>
                <a:xfrm>
                  <a:off x="10066737" y="4659866"/>
                  <a:ext cx="36000" cy="354600"/>
                </a:xfrm>
                <a:prstGeom prst="rect">
                  <a:avLst/>
                </a:prstGeom>
              </p:spPr>
            </p:pic>
          </mc:Fallback>
        </mc:AlternateContent>
        <mc:AlternateContent xmlns:mc="http://schemas.openxmlformats.org/markup-compatibility/2006" xmlns:p14="http://schemas.microsoft.com/office/powerpoint/2010/main">
          <mc:Choice Requires="p14">
            <p:contentPart p14:bwMode="auto" r:id="rId67">
              <p14:nvContentPartPr>
                <p14:cNvPr id="61" name="Viết tay 60">
                  <a:extLst>
                    <a:ext uri="{FF2B5EF4-FFF2-40B4-BE49-F238E27FC236}">
                      <a16:creationId xmlns:a16="http://schemas.microsoft.com/office/drawing/2014/main" id="{5D2D2034-FE81-418B-A43A-8F8B63CACFAB}"/>
                    </a:ext>
                  </a:extLst>
                </p14:cNvPr>
                <p14:cNvContentPartPr/>
                <p14:nvPr/>
              </p14:nvContentPartPr>
              <p14:xfrm>
                <a:off x="9912297" y="4863266"/>
                <a:ext cx="303840" cy="118800"/>
              </p14:xfrm>
            </p:contentPart>
          </mc:Choice>
          <mc:Fallback xmlns="">
            <p:pic>
              <p:nvPicPr>
                <p:cNvPr id="61" name="Viết tay 60">
                  <a:extLst>
                    <a:ext uri="{FF2B5EF4-FFF2-40B4-BE49-F238E27FC236}">
                      <a16:creationId xmlns:a16="http://schemas.microsoft.com/office/drawing/2014/main" id="{5D2D2034-FE81-418B-A43A-8F8B63CACFAB}"/>
                    </a:ext>
                  </a:extLst>
                </p:cNvPr>
                <p:cNvPicPr/>
                <p:nvPr/>
              </p:nvPicPr>
              <p:blipFill>
                <a:blip r:embed="rId68"/>
                <a:stretch>
                  <a:fillRect/>
                </a:stretch>
              </p:blipFill>
              <p:spPr>
                <a:xfrm>
                  <a:off x="9894297" y="4845626"/>
                  <a:ext cx="339480" cy="154440"/>
                </a:xfrm>
                <a:prstGeom prst="rect">
                  <a:avLst/>
                </a:prstGeom>
              </p:spPr>
            </p:pic>
          </mc:Fallback>
        </mc:AlternateContent>
        <mc:AlternateContent xmlns:mc="http://schemas.openxmlformats.org/markup-compatibility/2006" xmlns:p14="http://schemas.microsoft.com/office/powerpoint/2010/main">
          <mc:Choice Requires="p14">
            <p:contentPart p14:bwMode="auto" r:id="rId69">
              <p14:nvContentPartPr>
                <p14:cNvPr id="63" name="Viết tay 62">
                  <a:extLst>
                    <a:ext uri="{FF2B5EF4-FFF2-40B4-BE49-F238E27FC236}">
                      <a16:creationId xmlns:a16="http://schemas.microsoft.com/office/drawing/2014/main" id="{4DAF0228-7584-481C-B656-4DE107014BEE}"/>
                    </a:ext>
                  </a:extLst>
                </p14:cNvPr>
                <p14:cNvContentPartPr/>
                <p14:nvPr/>
              </p14:nvContentPartPr>
              <p14:xfrm>
                <a:off x="8838777" y="5127506"/>
                <a:ext cx="2810160" cy="1621440"/>
              </p14:xfrm>
            </p:contentPart>
          </mc:Choice>
          <mc:Fallback xmlns="">
            <p:pic>
              <p:nvPicPr>
                <p:cNvPr id="63" name="Viết tay 62">
                  <a:extLst>
                    <a:ext uri="{FF2B5EF4-FFF2-40B4-BE49-F238E27FC236}">
                      <a16:creationId xmlns:a16="http://schemas.microsoft.com/office/drawing/2014/main" id="{4DAF0228-7584-481C-B656-4DE107014BEE}"/>
                    </a:ext>
                  </a:extLst>
                </p:cNvPr>
                <p:cNvPicPr/>
                <p:nvPr/>
              </p:nvPicPr>
              <p:blipFill>
                <a:blip r:embed="rId70"/>
                <a:stretch>
                  <a:fillRect/>
                </a:stretch>
              </p:blipFill>
              <p:spPr>
                <a:xfrm>
                  <a:off x="8821137" y="5109866"/>
                  <a:ext cx="2845800" cy="1657080"/>
                </a:xfrm>
                <a:prstGeom prst="rect">
                  <a:avLst/>
                </a:prstGeom>
              </p:spPr>
            </p:pic>
          </mc:Fallback>
        </mc:AlternateContent>
        <mc:AlternateContent xmlns:mc="http://schemas.openxmlformats.org/markup-compatibility/2006" xmlns:p14="http://schemas.microsoft.com/office/powerpoint/2010/main">
          <mc:Choice Requires="p14">
            <p:contentPart p14:bwMode="auto" r:id="rId71">
              <p14:nvContentPartPr>
                <p14:cNvPr id="65" name="Viết tay 64">
                  <a:extLst>
                    <a:ext uri="{FF2B5EF4-FFF2-40B4-BE49-F238E27FC236}">
                      <a16:creationId xmlns:a16="http://schemas.microsoft.com/office/drawing/2014/main" id="{FCCB6194-22F2-4F9A-95BD-C9D257C7A5F4}"/>
                    </a:ext>
                  </a:extLst>
                </p14:cNvPr>
                <p14:cNvContentPartPr/>
                <p14:nvPr/>
              </p14:nvContentPartPr>
              <p14:xfrm>
                <a:off x="8851017" y="5221106"/>
                <a:ext cx="2918160" cy="1514880"/>
              </p14:xfrm>
            </p:contentPart>
          </mc:Choice>
          <mc:Fallback xmlns="">
            <p:pic>
              <p:nvPicPr>
                <p:cNvPr id="65" name="Viết tay 64">
                  <a:extLst>
                    <a:ext uri="{FF2B5EF4-FFF2-40B4-BE49-F238E27FC236}">
                      <a16:creationId xmlns:a16="http://schemas.microsoft.com/office/drawing/2014/main" id="{FCCB6194-22F2-4F9A-95BD-C9D257C7A5F4}"/>
                    </a:ext>
                  </a:extLst>
                </p:cNvPr>
                <p:cNvPicPr/>
                <p:nvPr/>
              </p:nvPicPr>
              <p:blipFill>
                <a:blip r:embed="rId72"/>
                <a:stretch>
                  <a:fillRect/>
                </a:stretch>
              </p:blipFill>
              <p:spPr>
                <a:xfrm>
                  <a:off x="8833017" y="5203106"/>
                  <a:ext cx="2953800" cy="1550520"/>
                </a:xfrm>
                <a:prstGeom prst="rect">
                  <a:avLst/>
                </a:prstGeom>
              </p:spPr>
            </p:pic>
          </mc:Fallback>
        </mc:AlternateContent>
        <mc:AlternateContent xmlns:mc="http://schemas.openxmlformats.org/markup-compatibility/2006" xmlns:p14="http://schemas.microsoft.com/office/powerpoint/2010/main">
          <mc:Choice Requires="p14">
            <p:contentPart p14:bwMode="auto" r:id="rId73">
              <p14:nvContentPartPr>
                <p14:cNvPr id="67" name="Viết tay 66">
                  <a:extLst>
                    <a:ext uri="{FF2B5EF4-FFF2-40B4-BE49-F238E27FC236}">
                      <a16:creationId xmlns:a16="http://schemas.microsoft.com/office/drawing/2014/main" id="{9CBB0C39-FCBE-42F6-9BA9-B457DE14E07C}"/>
                    </a:ext>
                  </a:extLst>
                </p14:cNvPr>
                <p14:cNvContentPartPr/>
                <p14:nvPr/>
              </p14:nvContentPartPr>
              <p14:xfrm>
                <a:off x="8941377" y="5301386"/>
                <a:ext cx="191520" cy="174240"/>
              </p14:xfrm>
            </p:contentPart>
          </mc:Choice>
          <mc:Fallback xmlns="">
            <p:pic>
              <p:nvPicPr>
                <p:cNvPr id="67" name="Viết tay 66">
                  <a:extLst>
                    <a:ext uri="{FF2B5EF4-FFF2-40B4-BE49-F238E27FC236}">
                      <a16:creationId xmlns:a16="http://schemas.microsoft.com/office/drawing/2014/main" id="{9CBB0C39-FCBE-42F6-9BA9-B457DE14E07C}"/>
                    </a:ext>
                  </a:extLst>
                </p:cNvPr>
                <p:cNvPicPr/>
                <p:nvPr/>
              </p:nvPicPr>
              <p:blipFill>
                <a:blip r:embed="rId74"/>
                <a:stretch>
                  <a:fillRect/>
                </a:stretch>
              </p:blipFill>
              <p:spPr>
                <a:xfrm>
                  <a:off x="8923737" y="5283746"/>
                  <a:ext cx="227160" cy="209880"/>
                </a:xfrm>
                <a:prstGeom prst="rect">
                  <a:avLst/>
                </a:prstGeom>
              </p:spPr>
            </p:pic>
          </mc:Fallback>
        </mc:AlternateContent>
        <mc:AlternateContent xmlns:mc="http://schemas.openxmlformats.org/markup-compatibility/2006" xmlns:p14="http://schemas.microsoft.com/office/powerpoint/2010/main">
          <mc:Choice Requires="p14">
            <p:contentPart p14:bwMode="auto" r:id="rId75">
              <p14:nvContentPartPr>
                <p14:cNvPr id="69" name="Viết tay 68">
                  <a:extLst>
                    <a:ext uri="{FF2B5EF4-FFF2-40B4-BE49-F238E27FC236}">
                      <a16:creationId xmlns:a16="http://schemas.microsoft.com/office/drawing/2014/main" id="{06096420-66A5-40F4-8DE0-BDDFAB66875B}"/>
                    </a:ext>
                  </a:extLst>
                </p14:cNvPr>
                <p14:cNvContentPartPr/>
                <p14:nvPr/>
              </p14:nvContentPartPr>
              <p14:xfrm>
                <a:off x="8971617" y="5560586"/>
                <a:ext cx="201600" cy="353160"/>
              </p14:xfrm>
            </p:contentPart>
          </mc:Choice>
          <mc:Fallback xmlns="">
            <p:pic>
              <p:nvPicPr>
                <p:cNvPr id="69" name="Viết tay 68">
                  <a:extLst>
                    <a:ext uri="{FF2B5EF4-FFF2-40B4-BE49-F238E27FC236}">
                      <a16:creationId xmlns:a16="http://schemas.microsoft.com/office/drawing/2014/main" id="{06096420-66A5-40F4-8DE0-BDDFAB66875B}"/>
                    </a:ext>
                  </a:extLst>
                </p:cNvPr>
                <p:cNvPicPr/>
                <p:nvPr/>
              </p:nvPicPr>
              <p:blipFill>
                <a:blip r:embed="rId76"/>
                <a:stretch>
                  <a:fillRect/>
                </a:stretch>
              </p:blipFill>
              <p:spPr>
                <a:xfrm>
                  <a:off x="8953617" y="5542586"/>
                  <a:ext cx="237240" cy="388800"/>
                </a:xfrm>
                <a:prstGeom prst="rect">
                  <a:avLst/>
                </a:prstGeom>
              </p:spPr>
            </p:pic>
          </mc:Fallback>
        </mc:AlternateContent>
        <mc:AlternateContent xmlns:mc="http://schemas.openxmlformats.org/markup-compatibility/2006" xmlns:p14="http://schemas.microsoft.com/office/powerpoint/2010/main">
          <mc:Choice Requires="p14">
            <p:contentPart p14:bwMode="auto" r:id="rId77">
              <p14:nvContentPartPr>
                <p14:cNvPr id="70" name="Viết tay 69">
                  <a:extLst>
                    <a:ext uri="{FF2B5EF4-FFF2-40B4-BE49-F238E27FC236}">
                      <a16:creationId xmlns:a16="http://schemas.microsoft.com/office/drawing/2014/main" id="{BDCA2735-8017-4E04-B9BF-7FD579E5D465}"/>
                    </a:ext>
                  </a:extLst>
                </p14:cNvPr>
                <p14:cNvContentPartPr/>
                <p14:nvPr/>
              </p14:nvContentPartPr>
              <p14:xfrm>
                <a:off x="8983857" y="5911226"/>
                <a:ext cx="201600" cy="307080"/>
              </p14:xfrm>
            </p:contentPart>
          </mc:Choice>
          <mc:Fallback xmlns="">
            <p:pic>
              <p:nvPicPr>
                <p:cNvPr id="70" name="Viết tay 69">
                  <a:extLst>
                    <a:ext uri="{FF2B5EF4-FFF2-40B4-BE49-F238E27FC236}">
                      <a16:creationId xmlns:a16="http://schemas.microsoft.com/office/drawing/2014/main" id="{BDCA2735-8017-4E04-B9BF-7FD579E5D465}"/>
                    </a:ext>
                  </a:extLst>
                </p:cNvPr>
                <p:cNvPicPr/>
                <p:nvPr/>
              </p:nvPicPr>
              <p:blipFill>
                <a:blip r:embed="rId78"/>
                <a:stretch>
                  <a:fillRect/>
                </a:stretch>
              </p:blipFill>
              <p:spPr>
                <a:xfrm>
                  <a:off x="8966217" y="5893586"/>
                  <a:ext cx="237240" cy="342720"/>
                </a:xfrm>
                <a:prstGeom prst="rect">
                  <a:avLst/>
                </a:prstGeom>
              </p:spPr>
            </p:pic>
          </mc:Fallback>
        </mc:AlternateContent>
        <mc:AlternateContent xmlns:mc="http://schemas.openxmlformats.org/markup-compatibility/2006" xmlns:p14="http://schemas.microsoft.com/office/powerpoint/2010/main">
          <mc:Choice Requires="p14">
            <p:contentPart p14:bwMode="auto" r:id="rId79">
              <p14:nvContentPartPr>
                <p14:cNvPr id="71" name="Viết tay 70">
                  <a:extLst>
                    <a:ext uri="{FF2B5EF4-FFF2-40B4-BE49-F238E27FC236}">
                      <a16:creationId xmlns:a16="http://schemas.microsoft.com/office/drawing/2014/main" id="{BB043EFE-515D-413F-A5B2-BADB693E61C9}"/>
                    </a:ext>
                  </a:extLst>
                </p14:cNvPr>
                <p14:cNvContentPartPr/>
                <p14:nvPr/>
              </p14:nvContentPartPr>
              <p14:xfrm>
                <a:off x="8600457" y="5486066"/>
                <a:ext cx="251640" cy="214200"/>
              </p14:xfrm>
            </p:contentPart>
          </mc:Choice>
          <mc:Fallback xmlns="">
            <p:pic>
              <p:nvPicPr>
                <p:cNvPr id="71" name="Viết tay 70">
                  <a:extLst>
                    <a:ext uri="{FF2B5EF4-FFF2-40B4-BE49-F238E27FC236}">
                      <a16:creationId xmlns:a16="http://schemas.microsoft.com/office/drawing/2014/main" id="{BB043EFE-515D-413F-A5B2-BADB693E61C9}"/>
                    </a:ext>
                  </a:extLst>
                </p:cNvPr>
                <p:cNvPicPr/>
                <p:nvPr/>
              </p:nvPicPr>
              <p:blipFill>
                <a:blip r:embed="rId80"/>
                <a:stretch>
                  <a:fillRect/>
                </a:stretch>
              </p:blipFill>
              <p:spPr>
                <a:xfrm>
                  <a:off x="8582457" y="5468066"/>
                  <a:ext cx="287280" cy="249840"/>
                </a:xfrm>
                <a:prstGeom prst="rect">
                  <a:avLst/>
                </a:prstGeom>
              </p:spPr>
            </p:pic>
          </mc:Fallback>
        </mc:AlternateContent>
        <mc:AlternateContent xmlns:mc="http://schemas.openxmlformats.org/markup-compatibility/2006" xmlns:p14="http://schemas.microsoft.com/office/powerpoint/2010/main">
          <mc:Choice Requires="p14">
            <p:contentPart p14:bwMode="auto" r:id="rId81">
              <p14:nvContentPartPr>
                <p14:cNvPr id="72" name="Viết tay 71">
                  <a:extLst>
                    <a:ext uri="{FF2B5EF4-FFF2-40B4-BE49-F238E27FC236}">
                      <a16:creationId xmlns:a16="http://schemas.microsoft.com/office/drawing/2014/main" id="{B83F31F4-2F9D-4E37-AAC3-607248082471}"/>
                    </a:ext>
                  </a:extLst>
                </p14:cNvPr>
                <p14:cNvContentPartPr/>
                <p14:nvPr/>
              </p14:nvContentPartPr>
              <p14:xfrm>
                <a:off x="7747977" y="5139026"/>
                <a:ext cx="962640" cy="656640"/>
              </p14:xfrm>
            </p:contentPart>
          </mc:Choice>
          <mc:Fallback xmlns="">
            <p:pic>
              <p:nvPicPr>
                <p:cNvPr id="72" name="Viết tay 71">
                  <a:extLst>
                    <a:ext uri="{FF2B5EF4-FFF2-40B4-BE49-F238E27FC236}">
                      <a16:creationId xmlns:a16="http://schemas.microsoft.com/office/drawing/2014/main" id="{B83F31F4-2F9D-4E37-AAC3-607248082471}"/>
                    </a:ext>
                  </a:extLst>
                </p:cNvPr>
                <p:cNvPicPr/>
                <p:nvPr/>
              </p:nvPicPr>
              <p:blipFill>
                <a:blip r:embed="rId82"/>
                <a:stretch>
                  <a:fillRect/>
                </a:stretch>
              </p:blipFill>
              <p:spPr>
                <a:xfrm>
                  <a:off x="7729977" y="5121026"/>
                  <a:ext cx="998280" cy="692280"/>
                </a:xfrm>
                <a:prstGeom prst="rect">
                  <a:avLst/>
                </a:prstGeom>
              </p:spPr>
            </p:pic>
          </mc:Fallback>
        </mc:AlternateContent>
        <mc:AlternateContent xmlns:mc="http://schemas.openxmlformats.org/markup-compatibility/2006" xmlns:p14="http://schemas.microsoft.com/office/powerpoint/2010/main">
          <mc:Choice Requires="p14">
            <p:contentPart p14:bwMode="auto" r:id="rId83">
              <p14:nvContentPartPr>
                <p14:cNvPr id="85" name="Viết tay 84">
                  <a:extLst>
                    <a:ext uri="{FF2B5EF4-FFF2-40B4-BE49-F238E27FC236}">
                      <a16:creationId xmlns:a16="http://schemas.microsoft.com/office/drawing/2014/main" id="{E0F41DD5-8164-49A8-86B6-2F3DAA3EFC39}"/>
                    </a:ext>
                  </a:extLst>
                </p14:cNvPr>
                <p14:cNvContentPartPr/>
                <p14:nvPr/>
              </p14:nvContentPartPr>
              <p14:xfrm>
                <a:off x="7884777" y="5419826"/>
                <a:ext cx="360" cy="360"/>
              </p14:xfrm>
            </p:contentPart>
          </mc:Choice>
          <mc:Fallback xmlns="">
            <p:pic>
              <p:nvPicPr>
                <p:cNvPr id="85" name="Viết tay 84">
                  <a:extLst>
                    <a:ext uri="{FF2B5EF4-FFF2-40B4-BE49-F238E27FC236}">
                      <a16:creationId xmlns:a16="http://schemas.microsoft.com/office/drawing/2014/main" id="{E0F41DD5-8164-49A8-86B6-2F3DAA3EFC39}"/>
                    </a:ext>
                  </a:extLst>
                </p:cNvPr>
                <p:cNvPicPr/>
                <p:nvPr/>
              </p:nvPicPr>
              <p:blipFill>
                <a:blip r:embed="rId5"/>
                <a:stretch>
                  <a:fillRect/>
                </a:stretch>
              </p:blipFill>
              <p:spPr>
                <a:xfrm>
                  <a:off x="7866777" y="5401826"/>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84">
              <p14:nvContentPartPr>
                <p14:cNvPr id="86" name="Viết tay 85">
                  <a:extLst>
                    <a:ext uri="{FF2B5EF4-FFF2-40B4-BE49-F238E27FC236}">
                      <a16:creationId xmlns:a16="http://schemas.microsoft.com/office/drawing/2014/main" id="{A68898FE-1A4F-49EE-90AF-05A0263EEFE9}"/>
                    </a:ext>
                  </a:extLst>
                </p14:cNvPr>
                <p14:cNvContentPartPr/>
                <p14:nvPr/>
              </p14:nvContentPartPr>
              <p14:xfrm>
                <a:off x="7884417" y="5361146"/>
                <a:ext cx="134640" cy="114840"/>
              </p14:xfrm>
            </p:contentPart>
          </mc:Choice>
          <mc:Fallback xmlns="">
            <p:pic>
              <p:nvPicPr>
                <p:cNvPr id="86" name="Viết tay 85">
                  <a:extLst>
                    <a:ext uri="{FF2B5EF4-FFF2-40B4-BE49-F238E27FC236}">
                      <a16:creationId xmlns:a16="http://schemas.microsoft.com/office/drawing/2014/main" id="{A68898FE-1A4F-49EE-90AF-05A0263EEFE9}"/>
                    </a:ext>
                  </a:extLst>
                </p:cNvPr>
                <p:cNvPicPr/>
                <p:nvPr/>
              </p:nvPicPr>
              <p:blipFill>
                <a:blip r:embed="rId85"/>
                <a:stretch>
                  <a:fillRect/>
                </a:stretch>
              </p:blipFill>
              <p:spPr>
                <a:xfrm>
                  <a:off x="7866417" y="5343506"/>
                  <a:ext cx="170280" cy="150480"/>
                </a:xfrm>
                <a:prstGeom prst="rect">
                  <a:avLst/>
                </a:prstGeom>
              </p:spPr>
            </p:pic>
          </mc:Fallback>
        </mc:AlternateContent>
        <mc:AlternateContent xmlns:mc="http://schemas.openxmlformats.org/markup-compatibility/2006" xmlns:p14="http://schemas.microsoft.com/office/powerpoint/2010/main">
          <mc:Choice Requires="p14">
            <p:contentPart p14:bwMode="auto" r:id="rId86">
              <p14:nvContentPartPr>
                <p14:cNvPr id="87" name="Viết tay 86">
                  <a:extLst>
                    <a:ext uri="{FF2B5EF4-FFF2-40B4-BE49-F238E27FC236}">
                      <a16:creationId xmlns:a16="http://schemas.microsoft.com/office/drawing/2014/main" id="{5FD4DF55-9CCE-4EE2-A351-C0DDF15B8625}"/>
                    </a:ext>
                  </a:extLst>
                </p14:cNvPr>
                <p14:cNvContentPartPr/>
                <p14:nvPr/>
              </p14:nvContentPartPr>
              <p14:xfrm>
                <a:off x="8030577" y="5372666"/>
                <a:ext cx="155520" cy="76320"/>
              </p14:xfrm>
            </p:contentPart>
          </mc:Choice>
          <mc:Fallback xmlns="">
            <p:pic>
              <p:nvPicPr>
                <p:cNvPr id="87" name="Viết tay 86">
                  <a:extLst>
                    <a:ext uri="{FF2B5EF4-FFF2-40B4-BE49-F238E27FC236}">
                      <a16:creationId xmlns:a16="http://schemas.microsoft.com/office/drawing/2014/main" id="{5FD4DF55-9CCE-4EE2-A351-C0DDF15B8625}"/>
                    </a:ext>
                  </a:extLst>
                </p:cNvPr>
                <p:cNvPicPr/>
                <p:nvPr/>
              </p:nvPicPr>
              <p:blipFill>
                <a:blip r:embed="rId87"/>
                <a:stretch>
                  <a:fillRect/>
                </a:stretch>
              </p:blipFill>
              <p:spPr>
                <a:xfrm>
                  <a:off x="8012577" y="5355026"/>
                  <a:ext cx="191160" cy="111960"/>
                </a:xfrm>
                <a:prstGeom prst="rect">
                  <a:avLst/>
                </a:prstGeom>
              </p:spPr>
            </p:pic>
          </mc:Fallback>
        </mc:AlternateContent>
        <mc:AlternateContent xmlns:mc="http://schemas.openxmlformats.org/markup-compatibility/2006" xmlns:p14="http://schemas.microsoft.com/office/powerpoint/2010/main">
          <mc:Choice Requires="p14">
            <p:contentPart p14:bwMode="auto" r:id="rId88">
              <p14:nvContentPartPr>
                <p14:cNvPr id="88" name="Viết tay 87">
                  <a:extLst>
                    <a:ext uri="{FF2B5EF4-FFF2-40B4-BE49-F238E27FC236}">
                      <a16:creationId xmlns:a16="http://schemas.microsoft.com/office/drawing/2014/main" id="{CB55FFB6-00A8-401B-84CB-1B89D78BF8D3}"/>
                    </a:ext>
                  </a:extLst>
                </p14:cNvPr>
                <p14:cNvContentPartPr/>
                <p14:nvPr/>
              </p14:nvContentPartPr>
              <p14:xfrm>
                <a:off x="8321457" y="5300666"/>
                <a:ext cx="43200" cy="279720"/>
              </p14:xfrm>
            </p:contentPart>
          </mc:Choice>
          <mc:Fallback xmlns="">
            <p:pic>
              <p:nvPicPr>
                <p:cNvPr id="88" name="Viết tay 87">
                  <a:extLst>
                    <a:ext uri="{FF2B5EF4-FFF2-40B4-BE49-F238E27FC236}">
                      <a16:creationId xmlns:a16="http://schemas.microsoft.com/office/drawing/2014/main" id="{CB55FFB6-00A8-401B-84CB-1B89D78BF8D3}"/>
                    </a:ext>
                  </a:extLst>
                </p:cNvPr>
                <p:cNvPicPr/>
                <p:nvPr/>
              </p:nvPicPr>
              <p:blipFill>
                <a:blip r:embed="rId89"/>
                <a:stretch>
                  <a:fillRect/>
                </a:stretch>
              </p:blipFill>
              <p:spPr>
                <a:xfrm>
                  <a:off x="8303817" y="5282666"/>
                  <a:ext cx="78840" cy="31536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90">
            <p14:nvContentPartPr>
              <p14:cNvPr id="90" name="Viết tay 89">
                <a:extLst>
                  <a:ext uri="{FF2B5EF4-FFF2-40B4-BE49-F238E27FC236}">
                    <a16:creationId xmlns:a16="http://schemas.microsoft.com/office/drawing/2014/main" id="{7D8EDB47-7ADB-43E0-9F5C-EB706BD7065D}"/>
                  </a:ext>
                </a:extLst>
              </p14:cNvPr>
              <p14:cNvContentPartPr/>
              <p14:nvPr/>
            </p14:nvContentPartPr>
            <p14:xfrm>
              <a:off x="2596805" y="2993720"/>
              <a:ext cx="360" cy="360"/>
            </p14:xfrm>
          </p:contentPart>
        </mc:Choice>
        <mc:Fallback xmlns="">
          <p:pic>
            <p:nvPicPr>
              <p:cNvPr id="90" name="Viết tay 89">
                <a:extLst>
                  <a:ext uri="{FF2B5EF4-FFF2-40B4-BE49-F238E27FC236}">
                    <a16:creationId xmlns:a16="http://schemas.microsoft.com/office/drawing/2014/main" id="{7D8EDB47-7ADB-43E0-9F5C-EB706BD7065D}"/>
                  </a:ext>
                </a:extLst>
              </p:cNvPr>
              <p:cNvPicPr/>
              <p:nvPr/>
            </p:nvPicPr>
            <p:blipFill>
              <a:blip r:embed="rId5"/>
              <a:stretch>
                <a:fillRect/>
              </a:stretch>
            </p:blipFill>
            <p:spPr>
              <a:xfrm>
                <a:off x="2579165" y="2976080"/>
                <a:ext cx="36000" cy="36000"/>
              </a:xfrm>
              <a:prstGeom prst="rect">
                <a:avLst/>
              </a:prstGeom>
            </p:spPr>
          </p:pic>
        </mc:Fallback>
      </mc:AlternateContent>
      <p:sp>
        <p:nvSpPr>
          <p:cNvPr id="95" name="Hình chữ nhật 94">
            <a:extLst>
              <a:ext uri="{FF2B5EF4-FFF2-40B4-BE49-F238E27FC236}">
                <a16:creationId xmlns:a16="http://schemas.microsoft.com/office/drawing/2014/main" id="{84385DF8-1665-4E70-885C-09BFC1F83179}"/>
              </a:ext>
            </a:extLst>
          </p:cNvPr>
          <p:cNvSpPr/>
          <p:nvPr/>
        </p:nvSpPr>
        <p:spPr>
          <a:xfrm>
            <a:off x="1199955" y="4650080"/>
            <a:ext cx="2955234" cy="83598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Javascript</a:t>
            </a:r>
            <a:endParaRPr lang="vi-VN">
              <a:solidFill>
                <a:schemeClr val="tx1"/>
              </a:solidFill>
            </a:endParaRPr>
          </a:p>
        </p:txBody>
      </p:sp>
      <p:cxnSp>
        <p:nvCxnSpPr>
          <p:cNvPr id="97" name="Đường kết nối: Cong 96">
            <a:extLst>
              <a:ext uri="{FF2B5EF4-FFF2-40B4-BE49-F238E27FC236}">
                <a16:creationId xmlns:a16="http://schemas.microsoft.com/office/drawing/2014/main" id="{D2BD5089-C35E-4902-B47A-E7AAC51973E3}"/>
              </a:ext>
            </a:extLst>
          </p:cNvPr>
          <p:cNvCxnSpPr>
            <a:stCxn id="95" idx="1"/>
            <a:endCxn id="45" idx="1"/>
          </p:cNvCxnSpPr>
          <p:nvPr/>
        </p:nvCxnSpPr>
        <p:spPr>
          <a:xfrm rot="10800000">
            <a:off x="1199955" y="3689201"/>
            <a:ext cx="12700" cy="1378873"/>
          </a:xfrm>
          <a:prstGeom prst="curvedConnector3">
            <a:avLst>
              <a:gd name="adj1" fmla="val 1800000"/>
            </a:avLst>
          </a:prstGeom>
          <a:ln>
            <a:tailEnd type="triangle"/>
          </a:ln>
        </p:spPr>
        <p:style>
          <a:lnRef idx="1">
            <a:schemeClr val="dk1"/>
          </a:lnRef>
          <a:fillRef idx="0">
            <a:schemeClr val="dk1"/>
          </a:fillRef>
          <a:effectRef idx="0">
            <a:schemeClr val="dk1"/>
          </a:effectRef>
          <a:fontRef idx="minor">
            <a:schemeClr val="tx1"/>
          </a:fontRef>
        </p:style>
      </p:cxnSp>
      <p:cxnSp>
        <p:nvCxnSpPr>
          <p:cNvPr id="98" name="Đường kết nối: Cong 97">
            <a:extLst>
              <a:ext uri="{FF2B5EF4-FFF2-40B4-BE49-F238E27FC236}">
                <a16:creationId xmlns:a16="http://schemas.microsoft.com/office/drawing/2014/main" id="{8C625F61-78FB-4C86-B8BE-2CF937A83C74}"/>
              </a:ext>
            </a:extLst>
          </p:cNvPr>
          <p:cNvCxnSpPr>
            <a:cxnSpLocks/>
            <a:stCxn id="95" idx="1"/>
            <a:endCxn id="21" idx="1"/>
          </p:cNvCxnSpPr>
          <p:nvPr/>
        </p:nvCxnSpPr>
        <p:spPr>
          <a:xfrm rot="10800000">
            <a:off x="1199955" y="2284403"/>
            <a:ext cx="12700" cy="2783671"/>
          </a:xfrm>
          <a:prstGeom prst="curvedConnector3">
            <a:avLst>
              <a:gd name="adj1" fmla="val 5556528"/>
            </a:avLst>
          </a:prstGeom>
          <a:ln>
            <a:tailEnd type="triangle"/>
          </a:ln>
        </p:spPr>
        <p:style>
          <a:lnRef idx="1">
            <a:schemeClr val="dk1"/>
          </a:lnRef>
          <a:fillRef idx="0">
            <a:schemeClr val="dk1"/>
          </a:fillRef>
          <a:effectRef idx="0">
            <a:schemeClr val="dk1"/>
          </a:effectRef>
          <a:fontRef idx="minor">
            <a:schemeClr val="tx1"/>
          </a:fontRef>
        </p:style>
      </p:cxnSp>
      <p:sp>
        <p:nvSpPr>
          <p:cNvPr id="102" name="Hộp Văn bản 101">
            <a:extLst>
              <a:ext uri="{FF2B5EF4-FFF2-40B4-BE49-F238E27FC236}">
                <a16:creationId xmlns:a16="http://schemas.microsoft.com/office/drawing/2014/main" id="{AB0B69FD-626E-45E9-9626-83893E3AB637}"/>
              </a:ext>
            </a:extLst>
          </p:cNvPr>
          <p:cNvSpPr txBox="1"/>
          <p:nvPr/>
        </p:nvSpPr>
        <p:spPr>
          <a:xfrm>
            <a:off x="284727" y="4141462"/>
            <a:ext cx="987512" cy="369332"/>
          </a:xfrm>
          <a:prstGeom prst="rect">
            <a:avLst/>
          </a:prstGeom>
          <a:noFill/>
        </p:spPr>
        <p:txBody>
          <a:bodyPr wrap="square" rtlCol="0">
            <a:spAutoFit/>
          </a:bodyPr>
          <a:lstStyle/>
          <a:p>
            <a:r>
              <a:rPr lang="en-US"/>
              <a:t>Control</a:t>
            </a:r>
            <a:endParaRPr lang="vi-VN"/>
          </a:p>
        </p:txBody>
      </p:sp>
      <p:sp>
        <p:nvSpPr>
          <p:cNvPr id="106" name="Hộp Văn bản 105">
            <a:extLst>
              <a:ext uri="{FF2B5EF4-FFF2-40B4-BE49-F238E27FC236}">
                <a16:creationId xmlns:a16="http://schemas.microsoft.com/office/drawing/2014/main" id="{01B07AAD-23C8-4DBB-ABCC-86D49C3B9FFA}"/>
              </a:ext>
            </a:extLst>
          </p:cNvPr>
          <p:cNvSpPr txBox="1"/>
          <p:nvPr/>
        </p:nvSpPr>
        <p:spPr>
          <a:xfrm>
            <a:off x="2886650" y="5665446"/>
            <a:ext cx="1830455" cy="369332"/>
          </a:xfrm>
          <a:prstGeom prst="rect">
            <a:avLst/>
          </a:prstGeom>
          <a:noFill/>
        </p:spPr>
        <p:txBody>
          <a:bodyPr wrap="square" rtlCol="0">
            <a:spAutoFit/>
          </a:bodyPr>
          <a:lstStyle/>
          <a:p>
            <a:r>
              <a:rPr lang="en-US"/>
              <a:t>API</a:t>
            </a:r>
            <a:endParaRPr lang="vi-VN"/>
          </a:p>
        </p:txBody>
      </p:sp>
      <p:cxnSp>
        <p:nvCxnSpPr>
          <p:cNvPr id="108" name="Đường kết nối Mũi tên Thẳng 107">
            <a:extLst>
              <a:ext uri="{FF2B5EF4-FFF2-40B4-BE49-F238E27FC236}">
                <a16:creationId xmlns:a16="http://schemas.microsoft.com/office/drawing/2014/main" id="{00E5EAE6-F1F5-4944-A3C7-BD0398EF5ACB}"/>
              </a:ext>
            </a:extLst>
          </p:cNvPr>
          <p:cNvCxnSpPr>
            <a:cxnSpLocks/>
            <a:endCxn id="95" idx="2"/>
          </p:cNvCxnSpPr>
          <p:nvPr/>
        </p:nvCxnSpPr>
        <p:spPr>
          <a:xfrm flipV="1">
            <a:off x="2677572" y="5486066"/>
            <a:ext cx="0" cy="779694"/>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4" name="Chỗ dành sẵn cho Số hiệu Bản chiếu 3">
            <a:extLst>
              <a:ext uri="{FF2B5EF4-FFF2-40B4-BE49-F238E27FC236}">
                <a16:creationId xmlns:a16="http://schemas.microsoft.com/office/drawing/2014/main" id="{B55F6E4E-4A1A-4F59-99C8-7A5F1E957284}"/>
              </a:ext>
            </a:extLst>
          </p:cNvPr>
          <p:cNvSpPr>
            <a:spLocks noGrp="1"/>
          </p:cNvSpPr>
          <p:nvPr>
            <p:ph type="sldNum" sz="quarter" idx="12"/>
          </p:nvPr>
        </p:nvSpPr>
        <p:spPr/>
        <p:txBody>
          <a:bodyPr/>
          <a:lstStyle/>
          <a:p>
            <a:fld id="{480537A9-B8B1-481D-9BE4-179EB839AE15}" type="slidenum">
              <a:rPr lang="vi-VN" smtClean="0"/>
              <a:t>5</a:t>
            </a:fld>
            <a:endParaRPr lang="vi-VN"/>
          </a:p>
        </p:txBody>
      </p:sp>
    </p:spTree>
    <p:extLst>
      <p:ext uri="{BB962C8B-B14F-4D97-AF65-F5344CB8AC3E}">
        <p14:creationId xmlns:p14="http://schemas.microsoft.com/office/powerpoint/2010/main" val="35329203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28121CE6-6A97-40B4-8E66-B7E68FDAC81E}"/>
              </a:ext>
            </a:extLst>
          </p:cNvPr>
          <p:cNvSpPr>
            <a:spLocks noGrp="1"/>
          </p:cNvSpPr>
          <p:nvPr>
            <p:ph type="title"/>
          </p:nvPr>
        </p:nvSpPr>
        <p:spPr>
          <a:xfrm>
            <a:off x="838200" y="351873"/>
            <a:ext cx="10515600" cy="1325563"/>
          </a:xfrm>
        </p:spPr>
        <p:txBody>
          <a:bodyPr/>
          <a:lstStyle/>
          <a:p>
            <a:r>
              <a:rPr lang="en-US">
                <a:solidFill>
                  <a:schemeClr val="tx1"/>
                </a:solidFill>
              </a:rPr>
              <a:t>Back-end</a:t>
            </a:r>
            <a:endParaRPr lang="vi-VN"/>
          </a:p>
        </p:txBody>
      </p:sp>
      <p:sp>
        <p:nvSpPr>
          <p:cNvPr id="21" name="Hình chữ nhật 20">
            <a:extLst>
              <a:ext uri="{FF2B5EF4-FFF2-40B4-BE49-F238E27FC236}">
                <a16:creationId xmlns:a16="http://schemas.microsoft.com/office/drawing/2014/main" id="{AF7DADAB-BB3A-40A1-B692-B5F5C31856D6}"/>
              </a:ext>
            </a:extLst>
          </p:cNvPr>
          <p:cNvSpPr/>
          <p:nvPr/>
        </p:nvSpPr>
        <p:spPr>
          <a:xfrm>
            <a:off x="4618383" y="1699843"/>
            <a:ext cx="2955234" cy="83598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Controller</a:t>
            </a:r>
            <a:endParaRPr lang="vi-VN">
              <a:solidFill>
                <a:schemeClr val="tx1"/>
              </a:solidFill>
            </a:endParaRPr>
          </a:p>
        </p:txBody>
      </p:sp>
      <p:sp>
        <p:nvSpPr>
          <p:cNvPr id="45" name="Hình chữ nhật 44">
            <a:extLst>
              <a:ext uri="{FF2B5EF4-FFF2-40B4-BE49-F238E27FC236}">
                <a16:creationId xmlns:a16="http://schemas.microsoft.com/office/drawing/2014/main" id="{67C7DCB0-96B5-40C1-8706-28CB25331A27}"/>
              </a:ext>
            </a:extLst>
          </p:cNvPr>
          <p:cNvSpPr/>
          <p:nvPr/>
        </p:nvSpPr>
        <p:spPr>
          <a:xfrm>
            <a:off x="4618383" y="2918240"/>
            <a:ext cx="2955234" cy="83598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Service</a:t>
            </a:r>
            <a:endParaRPr lang="vi-VN">
              <a:solidFill>
                <a:schemeClr val="tx1"/>
              </a:solidFill>
            </a:endParaRPr>
          </a:p>
        </p:txBody>
      </p:sp>
      <mc:AlternateContent xmlns:mc="http://schemas.openxmlformats.org/markup-compatibility/2006" xmlns:p14="http://schemas.microsoft.com/office/powerpoint/2010/main">
        <mc:Choice Requires="p14">
          <p:contentPart p14:bwMode="auto" r:id="rId2">
            <p14:nvContentPartPr>
              <p14:cNvPr id="90" name="Viết tay 89">
                <a:extLst>
                  <a:ext uri="{FF2B5EF4-FFF2-40B4-BE49-F238E27FC236}">
                    <a16:creationId xmlns:a16="http://schemas.microsoft.com/office/drawing/2014/main" id="{7D8EDB47-7ADB-43E0-9F5C-EB706BD7065D}"/>
                  </a:ext>
                </a:extLst>
              </p14:cNvPr>
              <p14:cNvContentPartPr/>
              <p14:nvPr/>
            </p14:nvContentPartPr>
            <p14:xfrm>
              <a:off x="6015233" y="2827154"/>
              <a:ext cx="360" cy="360"/>
            </p14:xfrm>
          </p:contentPart>
        </mc:Choice>
        <mc:Fallback xmlns="">
          <p:pic>
            <p:nvPicPr>
              <p:cNvPr id="90" name="Viết tay 89">
                <a:extLst>
                  <a:ext uri="{FF2B5EF4-FFF2-40B4-BE49-F238E27FC236}">
                    <a16:creationId xmlns:a16="http://schemas.microsoft.com/office/drawing/2014/main" id="{7D8EDB47-7ADB-43E0-9F5C-EB706BD7065D}"/>
                  </a:ext>
                </a:extLst>
              </p:cNvPr>
              <p:cNvPicPr/>
              <p:nvPr/>
            </p:nvPicPr>
            <p:blipFill>
              <a:blip r:embed="rId3"/>
              <a:stretch>
                <a:fillRect/>
              </a:stretch>
            </p:blipFill>
            <p:spPr>
              <a:xfrm>
                <a:off x="5997593" y="2809514"/>
                <a:ext cx="36000" cy="36000"/>
              </a:xfrm>
              <a:prstGeom prst="rect">
                <a:avLst/>
              </a:prstGeom>
            </p:spPr>
          </p:pic>
        </mc:Fallback>
      </mc:AlternateContent>
      <p:sp>
        <p:nvSpPr>
          <p:cNvPr id="95" name="Hình chữ nhật 94">
            <a:extLst>
              <a:ext uri="{FF2B5EF4-FFF2-40B4-BE49-F238E27FC236}">
                <a16:creationId xmlns:a16="http://schemas.microsoft.com/office/drawing/2014/main" id="{84385DF8-1665-4E70-885C-09BFC1F83179}"/>
              </a:ext>
            </a:extLst>
          </p:cNvPr>
          <p:cNvSpPr/>
          <p:nvPr/>
        </p:nvSpPr>
        <p:spPr>
          <a:xfrm>
            <a:off x="4618383" y="4127664"/>
            <a:ext cx="2955234" cy="83598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Data access</a:t>
            </a:r>
            <a:endParaRPr lang="vi-VN">
              <a:solidFill>
                <a:schemeClr val="tx1"/>
              </a:solidFill>
            </a:endParaRPr>
          </a:p>
        </p:txBody>
      </p:sp>
      <p:sp>
        <p:nvSpPr>
          <p:cNvPr id="62" name="Hộp Văn bản 61">
            <a:extLst>
              <a:ext uri="{FF2B5EF4-FFF2-40B4-BE49-F238E27FC236}">
                <a16:creationId xmlns:a16="http://schemas.microsoft.com/office/drawing/2014/main" id="{515F4E9A-F432-48FF-AE87-E576461C905A}"/>
              </a:ext>
            </a:extLst>
          </p:cNvPr>
          <p:cNvSpPr txBox="1"/>
          <p:nvPr/>
        </p:nvSpPr>
        <p:spPr>
          <a:xfrm>
            <a:off x="6265323" y="1079919"/>
            <a:ext cx="1830455" cy="369332"/>
          </a:xfrm>
          <a:prstGeom prst="rect">
            <a:avLst/>
          </a:prstGeom>
          <a:noFill/>
        </p:spPr>
        <p:txBody>
          <a:bodyPr wrap="square" rtlCol="0">
            <a:spAutoFit/>
          </a:bodyPr>
          <a:lstStyle/>
          <a:p>
            <a:r>
              <a:rPr lang="en-US"/>
              <a:t>API</a:t>
            </a:r>
            <a:endParaRPr lang="vi-VN"/>
          </a:p>
        </p:txBody>
      </p:sp>
      <p:cxnSp>
        <p:nvCxnSpPr>
          <p:cNvPr id="64" name="Đường kết nối Mũi tên Thẳng 63">
            <a:extLst>
              <a:ext uri="{FF2B5EF4-FFF2-40B4-BE49-F238E27FC236}">
                <a16:creationId xmlns:a16="http://schemas.microsoft.com/office/drawing/2014/main" id="{ED83DAAB-6F0B-40C7-8676-93B57DF98F3D}"/>
              </a:ext>
            </a:extLst>
          </p:cNvPr>
          <p:cNvCxnSpPr>
            <a:cxnSpLocks/>
          </p:cNvCxnSpPr>
          <p:nvPr/>
        </p:nvCxnSpPr>
        <p:spPr>
          <a:xfrm flipV="1">
            <a:off x="6056245" y="900539"/>
            <a:ext cx="0" cy="779694"/>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66" name="Đường kết nối Mũi tên Thẳng 65">
            <a:extLst>
              <a:ext uri="{FF2B5EF4-FFF2-40B4-BE49-F238E27FC236}">
                <a16:creationId xmlns:a16="http://schemas.microsoft.com/office/drawing/2014/main" id="{FC7D8749-1FD0-4DEC-AE97-34BCA84BC6AB}"/>
              </a:ext>
            </a:extLst>
          </p:cNvPr>
          <p:cNvCxnSpPr>
            <a:cxnSpLocks/>
            <a:stCxn id="45" idx="0"/>
            <a:endCxn id="21" idx="2"/>
          </p:cNvCxnSpPr>
          <p:nvPr/>
        </p:nvCxnSpPr>
        <p:spPr>
          <a:xfrm flipV="1">
            <a:off x="6096000" y="2535829"/>
            <a:ext cx="0" cy="382411"/>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68" name="Đường kết nối Mũi tên Thẳng 67">
            <a:extLst>
              <a:ext uri="{FF2B5EF4-FFF2-40B4-BE49-F238E27FC236}">
                <a16:creationId xmlns:a16="http://schemas.microsoft.com/office/drawing/2014/main" id="{6C484237-D176-486E-8470-F0972F8E8AD7}"/>
              </a:ext>
            </a:extLst>
          </p:cNvPr>
          <p:cNvCxnSpPr>
            <a:cxnSpLocks/>
            <a:stCxn id="95" idx="0"/>
            <a:endCxn id="45" idx="2"/>
          </p:cNvCxnSpPr>
          <p:nvPr/>
        </p:nvCxnSpPr>
        <p:spPr>
          <a:xfrm flipV="1">
            <a:off x="6096000" y="3754226"/>
            <a:ext cx="0" cy="373438"/>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73" name="Hình chữ nhật 72">
            <a:extLst>
              <a:ext uri="{FF2B5EF4-FFF2-40B4-BE49-F238E27FC236}">
                <a16:creationId xmlns:a16="http://schemas.microsoft.com/office/drawing/2014/main" id="{BD5504D9-6C49-4750-BA38-F23A16A18BDB}"/>
              </a:ext>
            </a:extLst>
          </p:cNvPr>
          <p:cNvSpPr/>
          <p:nvPr/>
        </p:nvSpPr>
        <p:spPr>
          <a:xfrm>
            <a:off x="4618383" y="5337088"/>
            <a:ext cx="2955234" cy="83598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Database</a:t>
            </a:r>
            <a:endParaRPr lang="vi-VN">
              <a:solidFill>
                <a:schemeClr val="tx1"/>
              </a:solidFill>
            </a:endParaRPr>
          </a:p>
        </p:txBody>
      </p:sp>
      <p:cxnSp>
        <p:nvCxnSpPr>
          <p:cNvPr id="75" name="Đường kết nối Mũi tên Thẳng 74">
            <a:extLst>
              <a:ext uri="{FF2B5EF4-FFF2-40B4-BE49-F238E27FC236}">
                <a16:creationId xmlns:a16="http://schemas.microsoft.com/office/drawing/2014/main" id="{EE0F01BF-EE49-40F4-B48B-6A9618065BE1}"/>
              </a:ext>
            </a:extLst>
          </p:cNvPr>
          <p:cNvCxnSpPr>
            <a:cxnSpLocks/>
            <a:stCxn id="73" idx="0"/>
          </p:cNvCxnSpPr>
          <p:nvPr/>
        </p:nvCxnSpPr>
        <p:spPr>
          <a:xfrm flipV="1">
            <a:off x="6096000" y="4963650"/>
            <a:ext cx="0" cy="373438"/>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3" name="Chỗ dành sẵn cho Số hiệu Bản chiếu 2">
            <a:extLst>
              <a:ext uri="{FF2B5EF4-FFF2-40B4-BE49-F238E27FC236}">
                <a16:creationId xmlns:a16="http://schemas.microsoft.com/office/drawing/2014/main" id="{F307DDFC-0E0D-4499-85B8-06BDB202CB43}"/>
              </a:ext>
            </a:extLst>
          </p:cNvPr>
          <p:cNvSpPr>
            <a:spLocks noGrp="1"/>
          </p:cNvSpPr>
          <p:nvPr>
            <p:ph type="sldNum" sz="quarter" idx="12"/>
          </p:nvPr>
        </p:nvSpPr>
        <p:spPr/>
        <p:txBody>
          <a:bodyPr/>
          <a:lstStyle/>
          <a:p>
            <a:fld id="{480537A9-B8B1-481D-9BE4-179EB839AE15}" type="slidenum">
              <a:rPr lang="vi-VN" smtClean="0"/>
              <a:t>6</a:t>
            </a:fld>
            <a:endParaRPr lang="vi-VN"/>
          </a:p>
        </p:txBody>
      </p:sp>
    </p:spTree>
    <p:extLst>
      <p:ext uri="{BB962C8B-B14F-4D97-AF65-F5344CB8AC3E}">
        <p14:creationId xmlns:p14="http://schemas.microsoft.com/office/powerpoint/2010/main" val="12628256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ình chữ nhật 3">
            <a:extLst>
              <a:ext uri="{FF2B5EF4-FFF2-40B4-BE49-F238E27FC236}">
                <a16:creationId xmlns:a16="http://schemas.microsoft.com/office/drawing/2014/main" id="{27B594F5-3F43-435A-A39E-B894EB7171FA}"/>
              </a:ext>
            </a:extLst>
          </p:cNvPr>
          <p:cNvSpPr/>
          <p:nvPr/>
        </p:nvSpPr>
        <p:spPr>
          <a:xfrm>
            <a:off x="2392648" y="463492"/>
            <a:ext cx="2099116" cy="60077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HTLM tag</a:t>
            </a:r>
            <a:endParaRPr lang="vi-VN">
              <a:solidFill>
                <a:schemeClr val="tx1"/>
              </a:solidFill>
            </a:endParaRPr>
          </a:p>
        </p:txBody>
      </p:sp>
      <p:cxnSp>
        <p:nvCxnSpPr>
          <p:cNvPr id="5" name="Đường kết nối Mũi tên Thẳng 4">
            <a:extLst>
              <a:ext uri="{FF2B5EF4-FFF2-40B4-BE49-F238E27FC236}">
                <a16:creationId xmlns:a16="http://schemas.microsoft.com/office/drawing/2014/main" id="{A52D6007-9827-4CDF-8E07-676E8286F302}"/>
              </a:ext>
            </a:extLst>
          </p:cNvPr>
          <p:cNvCxnSpPr>
            <a:cxnSpLocks/>
            <a:stCxn id="7" idx="0"/>
            <a:endCxn id="4" idx="2"/>
          </p:cNvCxnSpPr>
          <p:nvPr/>
        </p:nvCxnSpPr>
        <p:spPr>
          <a:xfrm flipV="1">
            <a:off x="3442204" y="1064270"/>
            <a:ext cx="2" cy="27291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 name="Hình chữ nhật 6">
            <a:extLst>
              <a:ext uri="{FF2B5EF4-FFF2-40B4-BE49-F238E27FC236}">
                <a16:creationId xmlns:a16="http://schemas.microsoft.com/office/drawing/2014/main" id="{84CE6606-4B49-44FC-8BA9-A8D484F999A7}"/>
              </a:ext>
            </a:extLst>
          </p:cNvPr>
          <p:cNvSpPr/>
          <p:nvPr/>
        </p:nvSpPr>
        <p:spPr>
          <a:xfrm>
            <a:off x="2392646" y="1337183"/>
            <a:ext cx="2099116" cy="60077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CSS attribute</a:t>
            </a:r>
            <a:endParaRPr lang="vi-VN">
              <a:solidFill>
                <a:schemeClr val="tx1"/>
              </a:solidFill>
            </a:endParaRPr>
          </a:p>
        </p:txBody>
      </p:sp>
      <mc:AlternateContent xmlns:mc="http://schemas.openxmlformats.org/markup-compatibility/2006" xmlns:p14="http://schemas.microsoft.com/office/powerpoint/2010/main">
        <mc:Choice Requires="p14">
          <p:contentPart p14:bwMode="auto" r:id="rId2">
            <p14:nvContentPartPr>
              <p14:cNvPr id="8" name="Viết tay 7">
                <a:extLst>
                  <a:ext uri="{FF2B5EF4-FFF2-40B4-BE49-F238E27FC236}">
                    <a16:creationId xmlns:a16="http://schemas.microsoft.com/office/drawing/2014/main" id="{96201639-B169-441A-9D34-7D3C6E3DF80D}"/>
                  </a:ext>
                </a:extLst>
              </p14:cNvPr>
              <p14:cNvContentPartPr/>
              <p14:nvPr/>
            </p14:nvContentPartPr>
            <p14:xfrm>
              <a:off x="3789498" y="1590803"/>
              <a:ext cx="360" cy="360"/>
            </p14:xfrm>
          </p:contentPart>
        </mc:Choice>
        <mc:Fallback xmlns="">
          <p:pic>
            <p:nvPicPr>
              <p:cNvPr id="8" name="Viết tay 7">
                <a:extLst>
                  <a:ext uri="{FF2B5EF4-FFF2-40B4-BE49-F238E27FC236}">
                    <a16:creationId xmlns:a16="http://schemas.microsoft.com/office/drawing/2014/main" id="{96201639-B169-441A-9D34-7D3C6E3DF80D}"/>
                  </a:ext>
                </a:extLst>
              </p:cNvPr>
              <p:cNvPicPr/>
              <p:nvPr/>
            </p:nvPicPr>
            <p:blipFill>
              <a:blip r:embed="rId3"/>
              <a:stretch>
                <a:fillRect/>
              </a:stretch>
            </p:blipFill>
            <p:spPr>
              <a:xfrm>
                <a:off x="3771858" y="1573163"/>
                <a:ext cx="36000" cy="36000"/>
              </a:xfrm>
              <a:prstGeom prst="rect">
                <a:avLst/>
              </a:prstGeom>
            </p:spPr>
          </p:pic>
        </mc:Fallback>
      </mc:AlternateContent>
      <p:sp>
        <p:nvSpPr>
          <p:cNvPr id="9" name="Hình chữ nhật 8">
            <a:extLst>
              <a:ext uri="{FF2B5EF4-FFF2-40B4-BE49-F238E27FC236}">
                <a16:creationId xmlns:a16="http://schemas.microsoft.com/office/drawing/2014/main" id="{EB50849F-52C5-4227-995E-DDC5094D1096}"/>
              </a:ext>
            </a:extLst>
          </p:cNvPr>
          <p:cNvSpPr/>
          <p:nvPr/>
        </p:nvSpPr>
        <p:spPr>
          <a:xfrm>
            <a:off x="2392648" y="2183217"/>
            <a:ext cx="2099116" cy="60077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Javascript</a:t>
            </a:r>
            <a:endParaRPr lang="vi-VN">
              <a:solidFill>
                <a:schemeClr val="tx1"/>
              </a:solidFill>
            </a:endParaRPr>
          </a:p>
        </p:txBody>
      </p:sp>
      <p:cxnSp>
        <p:nvCxnSpPr>
          <p:cNvPr id="10" name="Đường kết nối: Cong 9">
            <a:extLst>
              <a:ext uri="{FF2B5EF4-FFF2-40B4-BE49-F238E27FC236}">
                <a16:creationId xmlns:a16="http://schemas.microsoft.com/office/drawing/2014/main" id="{0FDB3700-B834-4D2C-8885-BFB58112316D}"/>
              </a:ext>
            </a:extLst>
          </p:cNvPr>
          <p:cNvCxnSpPr>
            <a:cxnSpLocks/>
            <a:stCxn id="9" idx="1"/>
            <a:endCxn id="7" idx="1"/>
          </p:cNvCxnSpPr>
          <p:nvPr/>
        </p:nvCxnSpPr>
        <p:spPr>
          <a:xfrm rot="10800000">
            <a:off x="2392646" y="1637572"/>
            <a:ext cx="2" cy="846034"/>
          </a:xfrm>
          <a:prstGeom prst="curvedConnector3">
            <a:avLst>
              <a:gd name="adj1" fmla="val 11430100000"/>
            </a:avLst>
          </a:prstGeom>
          <a:ln>
            <a:tailEnd type="triangle"/>
          </a:ln>
        </p:spPr>
        <p:style>
          <a:lnRef idx="1">
            <a:schemeClr val="dk1"/>
          </a:lnRef>
          <a:fillRef idx="0">
            <a:schemeClr val="dk1"/>
          </a:fillRef>
          <a:effectRef idx="0">
            <a:schemeClr val="dk1"/>
          </a:effectRef>
          <a:fontRef idx="minor">
            <a:schemeClr val="tx1"/>
          </a:fontRef>
        </p:style>
      </p:cxnSp>
      <p:cxnSp>
        <p:nvCxnSpPr>
          <p:cNvPr id="11" name="Đường kết nối: Cong 10">
            <a:extLst>
              <a:ext uri="{FF2B5EF4-FFF2-40B4-BE49-F238E27FC236}">
                <a16:creationId xmlns:a16="http://schemas.microsoft.com/office/drawing/2014/main" id="{5F6313CA-C266-4FCE-9239-F34EACF14157}"/>
              </a:ext>
            </a:extLst>
          </p:cNvPr>
          <p:cNvCxnSpPr>
            <a:cxnSpLocks/>
            <a:stCxn id="9" idx="1"/>
            <a:endCxn id="4" idx="1"/>
          </p:cNvCxnSpPr>
          <p:nvPr/>
        </p:nvCxnSpPr>
        <p:spPr>
          <a:xfrm rot="10800000">
            <a:off x="2392648" y="763882"/>
            <a:ext cx="12700" cy="1719725"/>
          </a:xfrm>
          <a:prstGeom prst="curvedConnector3">
            <a:avLst>
              <a:gd name="adj1" fmla="val 1800000"/>
            </a:avLst>
          </a:prstGeom>
          <a:ln>
            <a:tailEnd type="triangle"/>
          </a:ln>
        </p:spPr>
        <p:style>
          <a:lnRef idx="1">
            <a:schemeClr val="dk1"/>
          </a:lnRef>
          <a:fillRef idx="0">
            <a:schemeClr val="dk1"/>
          </a:fillRef>
          <a:effectRef idx="0">
            <a:schemeClr val="dk1"/>
          </a:effectRef>
          <a:fontRef idx="minor">
            <a:schemeClr val="tx1"/>
          </a:fontRef>
        </p:style>
      </p:cxnSp>
      <p:sp>
        <p:nvSpPr>
          <p:cNvPr id="13" name="Hộp Văn bản 12">
            <a:extLst>
              <a:ext uri="{FF2B5EF4-FFF2-40B4-BE49-F238E27FC236}">
                <a16:creationId xmlns:a16="http://schemas.microsoft.com/office/drawing/2014/main" id="{8481FEE9-FCCC-456B-9429-855FA3C98119}"/>
              </a:ext>
            </a:extLst>
          </p:cNvPr>
          <p:cNvSpPr txBox="1"/>
          <p:nvPr/>
        </p:nvSpPr>
        <p:spPr>
          <a:xfrm>
            <a:off x="3651282" y="2908152"/>
            <a:ext cx="734633" cy="369332"/>
          </a:xfrm>
          <a:prstGeom prst="rect">
            <a:avLst/>
          </a:prstGeom>
          <a:noFill/>
        </p:spPr>
        <p:txBody>
          <a:bodyPr wrap="square" rtlCol="0">
            <a:spAutoFit/>
          </a:bodyPr>
          <a:lstStyle/>
          <a:p>
            <a:r>
              <a:rPr lang="en-US"/>
              <a:t>API</a:t>
            </a:r>
            <a:endParaRPr lang="vi-VN"/>
          </a:p>
        </p:txBody>
      </p:sp>
      <p:cxnSp>
        <p:nvCxnSpPr>
          <p:cNvPr id="14" name="Đường kết nối Mũi tên Thẳng 13">
            <a:extLst>
              <a:ext uri="{FF2B5EF4-FFF2-40B4-BE49-F238E27FC236}">
                <a16:creationId xmlns:a16="http://schemas.microsoft.com/office/drawing/2014/main" id="{C6E27CF2-A4E3-4AA6-93F8-F8E45A31A504}"/>
              </a:ext>
            </a:extLst>
          </p:cNvPr>
          <p:cNvCxnSpPr>
            <a:cxnSpLocks/>
            <a:stCxn id="31" idx="0"/>
            <a:endCxn id="9" idx="2"/>
          </p:cNvCxnSpPr>
          <p:nvPr/>
        </p:nvCxnSpPr>
        <p:spPr>
          <a:xfrm flipV="1">
            <a:off x="3441654" y="2783995"/>
            <a:ext cx="552" cy="525737"/>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31" name="Hình chữ nhật 30">
            <a:extLst>
              <a:ext uri="{FF2B5EF4-FFF2-40B4-BE49-F238E27FC236}">
                <a16:creationId xmlns:a16="http://schemas.microsoft.com/office/drawing/2014/main" id="{5A976873-D9CC-428D-BC13-2F862CF6C7CD}"/>
              </a:ext>
            </a:extLst>
          </p:cNvPr>
          <p:cNvSpPr/>
          <p:nvPr/>
        </p:nvSpPr>
        <p:spPr>
          <a:xfrm>
            <a:off x="2392096" y="3309732"/>
            <a:ext cx="2099115" cy="63623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Controller</a:t>
            </a:r>
            <a:endParaRPr lang="vi-VN">
              <a:solidFill>
                <a:schemeClr val="tx1"/>
              </a:solidFill>
            </a:endParaRPr>
          </a:p>
        </p:txBody>
      </p:sp>
      <p:sp>
        <p:nvSpPr>
          <p:cNvPr id="32" name="Hình chữ nhật 31">
            <a:extLst>
              <a:ext uri="{FF2B5EF4-FFF2-40B4-BE49-F238E27FC236}">
                <a16:creationId xmlns:a16="http://schemas.microsoft.com/office/drawing/2014/main" id="{A78E0ECF-5333-4894-8574-585690C2FC70}"/>
              </a:ext>
            </a:extLst>
          </p:cNvPr>
          <p:cNvSpPr/>
          <p:nvPr/>
        </p:nvSpPr>
        <p:spPr>
          <a:xfrm>
            <a:off x="2392096" y="4251866"/>
            <a:ext cx="2099115" cy="63623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Service</a:t>
            </a:r>
            <a:endParaRPr lang="vi-VN">
              <a:solidFill>
                <a:schemeClr val="tx1"/>
              </a:solidFill>
            </a:endParaRPr>
          </a:p>
        </p:txBody>
      </p:sp>
      <p:sp>
        <p:nvSpPr>
          <p:cNvPr id="34" name="Hình chữ nhật 33">
            <a:extLst>
              <a:ext uri="{FF2B5EF4-FFF2-40B4-BE49-F238E27FC236}">
                <a16:creationId xmlns:a16="http://schemas.microsoft.com/office/drawing/2014/main" id="{5974EE5B-7A1C-4141-A566-80C3641A73F9}"/>
              </a:ext>
            </a:extLst>
          </p:cNvPr>
          <p:cNvSpPr/>
          <p:nvPr/>
        </p:nvSpPr>
        <p:spPr>
          <a:xfrm>
            <a:off x="2392096" y="5094207"/>
            <a:ext cx="2099115" cy="63623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Data access</a:t>
            </a:r>
            <a:endParaRPr lang="vi-VN">
              <a:solidFill>
                <a:schemeClr val="tx1"/>
              </a:solidFill>
            </a:endParaRPr>
          </a:p>
        </p:txBody>
      </p:sp>
      <p:cxnSp>
        <p:nvCxnSpPr>
          <p:cNvPr id="35" name="Đường kết nối Mũi tên Thẳng 34">
            <a:extLst>
              <a:ext uri="{FF2B5EF4-FFF2-40B4-BE49-F238E27FC236}">
                <a16:creationId xmlns:a16="http://schemas.microsoft.com/office/drawing/2014/main" id="{E875F80E-2031-457C-9B46-75DD647994E6}"/>
              </a:ext>
            </a:extLst>
          </p:cNvPr>
          <p:cNvCxnSpPr>
            <a:cxnSpLocks/>
            <a:stCxn id="32" idx="0"/>
            <a:endCxn id="31" idx="2"/>
          </p:cNvCxnSpPr>
          <p:nvPr/>
        </p:nvCxnSpPr>
        <p:spPr>
          <a:xfrm flipV="1">
            <a:off x="3441654" y="3945969"/>
            <a:ext cx="0" cy="305897"/>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36" name="Đường kết nối Mũi tên Thẳng 35">
            <a:extLst>
              <a:ext uri="{FF2B5EF4-FFF2-40B4-BE49-F238E27FC236}">
                <a16:creationId xmlns:a16="http://schemas.microsoft.com/office/drawing/2014/main" id="{6EA130D3-96EB-4A9A-A98F-471B0129C7FB}"/>
              </a:ext>
            </a:extLst>
          </p:cNvPr>
          <p:cNvCxnSpPr>
            <a:cxnSpLocks/>
            <a:stCxn id="34" idx="0"/>
            <a:endCxn id="32" idx="2"/>
          </p:cNvCxnSpPr>
          <p:nvPr/>
        </p:nvCxnSpPr>
        <p:spPr>
          <a:xfrm flipV="1">
            <a:off x="3441654" y="4888103"/>
            <a:ext cx="0" cy="206104"/>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37" name="Hình chữ nhật 36">
            <a:extLst>
              <a:ext uri="{FF2B5EF4-FFF2-40B4-BE49-F238E27FC236}">
                <a16:creationId xmlns:a16="http://schemas.microsoft.com/office/drawing/2014/main" id="{A4EB2FDA-D7CE-4C28-9730-57D9251D324F}"/>
              </a:ext>
            </a:extLst>
          </p:cNvPr>
          <p:cNvSpPr/>
          <p:nvPr/>
        </p:nvSpPr>
        <p:spPr>
          <a:xfrm>
            <a:off x="2392095" y="5979328"/>
            <a:ext cx="2099115" cy="63623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Database</a:t>
            </a:r>
            <a:endParaRPr lang="vi-VN">
              <a:solidFill>
                <a:schemeClr val="tx1"/>
              </a:solidFill>
            </a:endParaRPr>
          </a:p>
        </p:txBody>
      </p:sp>
      <p:cxnSp>
        <p:nvCxnSpPr>
          <p:cNvPr id="38" name="Đường kết nối Mũi tên Thẳng 37">
            <a:extLst>
              <a:ext uri="{FF2B5EF4-FFF2-40B4-BE49-F238E27FC236}">
                <a16:creationId xmlns:a16="http://schemas.microsoft.com/office/drawing/2014/main" id="{72020D1C-B2DB-43B9-8E6E-B8EBE07E94C6}"/>
              </a:ext>
            </a:extLst>
          </p:cNvPr>
          <p:cNvCxnSpPr>
            <a:cxnSpLocks/>
            <a:stCxn id="37" idx="0"/>
            <a:endCxn id="34" idx="2"/>
          </p:cNvCxnSpPr>
          <p:nvPr/>
        </p:nvCxnSpPr>
        <p:spPr>
          <a:xfrm flipV="1">
            <a:off x="3441653" y="5730444"/>
            <a:ext cx="1" cy="248884"/>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51" name="Dấu ngoặc vuông Trái 50">
            <a:extLst>
              <a:ext uri="{FF2B5EF4-FFF2-40B4-BE49-F238E27FC236}">
                <a16:creationId xmlns:a16="http://schemas.microsoft.com/office/drawing/2014/main" id="{B7C2779B-B034-40EE-AE39-0ACA851CC023}"/>
              </a:ext>
            </a:extLst>
          </p:cNvPr>
          <p:cNvSpPr/>
          <p:nvPr/>
        </p:nvSpPr>
        <p:spPr>
          <a:xfrm flipH="1">
            <a:off x="4917087" y="452488"/>
            <a:ext cx="361117" cy="2331507"/>
          </a:xfrm>
          <a:prstGeom prst="leftBracket">
            <a:avLst/>
          </a:prstGeom>
          <a:no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vi-VN"/>
          </a:p>
        </p:txBody>
      </p:sp>
      <p:sp>
        <p:nvSpPr>
          <p:cNvPr id="52" name="Hộp Văn bản 51">
            <a:extLst>
              <a:ext uri="{FF2B5EF4-FFF2-40B4-BE49-F238E27FC236}">
                <a16:creationId xmlns:a16="http://schemas.microsoft.com/office/drawing/2014/main" id="{1B45357C-8867-4816-BF5C-5DCC2EC291B8}"/>
              </a:ext>
            </a:extLst>
          </p:cNvPr>
          <p:cNvSpPr txBox="1"/>
          <p:nvPr/>
        </p:nvSpPr>
        <p:spPr>
          <a:xfrm flipH="1">
            <a:off x="5528616" y="1135979"/>
            <a:ext cx="1627555" cy="646331"/>
          </a:xfrm>
          <a:prstGeom prst="rect">
            <a:avLst/>
          </a:prstGeom>
          <a:noFill/>
        </p:spPr>
        <p:txBody>
          <a:bodyPr wrap="square" rtlCol="0">
            <a:spAutoFit/>
          </a:bodyPr>
          <a:lstStyle/>
          <a:p>
            <a:r>
              <a:rPr lang="en-US"/>
              <a:t>Presentation layer</a:t>
            </a:r>
            <a:endParaRPr lang="vi-VN"/>
          </a:p>
        </p:txBody>
      </p:sp>
      <p:sp>
        <p:nvSpPr>
          <p:cNvPr id="53" name="Dấu ngoặc vuông Trái 52">
            <a:extLst>
              <a:ext uri="{FF2B5EF4-FFF2-40B4-BE49-F238E27FC236}">
                <a16:creationId xmlns:a16="http://schemas.microsoft.com/office/drawing/2014/main" id="{400FC07E-F96A-4E47-98DE-CCA7EA5F791C}"/>
              </a:ext>
            </a:extLst>
          </p:cNvPr>
          <p:cNvSpPr/>
          <p:nvPr/>
        </p:nvSpPr>
        <p:spPr>
          <a:xfrm flipH="1">
            <a:off x="4929239" y="3307132"/>
            <a:ext cx="361117" cy="1580971"/>
          </a:xfrm>
          <a:prstGeom prst="leftBracket">
            <a:avLst/>
          </a:prstGeom>
          <a:no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vi-VN"/>
          </a:p>
        </p:txBody>
      </p:sp>
      <p:sp>
        <p:nvSpPr>
          <p:cNvPr id="54" name="Hộp Văn bản 53">
            <a:extLst>
              <a:ext uri="{FF2B5EF4-FFF2-40B4-BE49-F238E27FC236}">
                <a16:creationId xmlns:a16="http://schemas.microsoft.com/office/drawing/2014/main" id="{73E5F1A2-FCCF-44D9-A737-D72F06871727}"/>
              </a:ext>
            </a:extLst>
          </p:cNvPr>
          <p:cNvSpPr txBox="1"/>
          <p:nvPr/>
        </p:nvSpPr>
        <p:spPr>
          <a:xfrm flipH="1">
            <a:off x="5540769" y="3882534"/>
            <a:ext cx="1627555" cy="369332"/>
          </a:xfrm>
          <a:prstGeom prst="rect">
            <a:avLst/>
          </a:prstGeom>
          <a:noFill/>
        </p:spPr>
        <p:txBody>
          <a:bodyPr wrap="square" rtlCol="0">
            <a:spAutoFit/>
          </a:bodyPr>
          <a:lstStyle/>
          <a:p>
            <a:r>
              <a:rPr lang="en-US"/>
              <a:t>Business layer</a:t>
            </a:r>
            <a:endParaRPr lang="vi-VN"/>
          </a:p>
        </p:txBody>
      </p:sp>
      <p:sp>
        <p:nvSpPr>
          <p:cNvPr id="55" name="Dấu ngoặc vuông Trái 54">
            <a:extLst>
              <a:ext uri="{FF2B5EF4-FFF2-40B4-BE49-F238E27FC236}">
                <a16:creationId xmlns:a16="http://schemas.microsoft.com/office/drawing/2014/main" id="{184810D3-FFFB-48B8-AE66-DD2087BDFF9C}"/>
              </a:ext>
            </a:extLst>
          </p:cNvPr>
          <p:cNvSpPr/>
          <p:nvPr/>
        </p:nvSpPr>
        <p:spPr>
          <a:xfrm flipH="1">
            <a:off x="4929237" y="5113245"/>
            <a:ext cx="361117" cy="760068"/>
          </a:xfrm>
          <a:prstGeom prst="leftBracket">
            <a:avLst/>
          </a:prstGeom>
          <a:no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vi-VN"/>
          </a:p>
        </p:txBody>
      </p:sp>
      <p:sp>
        <p:nvSpPr>
          <p:cNvPr id="56" name="Hộp Văn bản 55">
            <a:extLst>
              <a:ext uri="{FF2B5EF4-FFF2-40B4-BE49-F238E27FC236}">
                <a16:creationId xmlns:a16="http://schemas.microsoft.com/office/drawing/2014/main" id="{70BFBDAC-F790-4202-91E1-C461FC7A624E}"/>
              </a:ext>
            </a:extLst>
          </p:cNvPr>
          <p:cNvSpPr txBox="1"/>
          <p:nvPr/>
        </p:nvSpPr>
        <p:spPr>
          <a:xfrm flipH="1">
            <a:off x="5528615" y="5308613"/>
            <a:ext cx="1627554" cy="646331"/>
          </a:xfrm>
          <a:prstGeom prst="rect">
            <a:avLst/>
          </a:prstGeom>
          <a:noFill/>
        </p:spPr>
        <p:txBody>
          <a:bodyPr wrap="square" rtlCol="0">
            <a:spAutoFit/>
          </a:bodyPr>
          <a:lstStyle/>
          <a:p>
            <a:r>
              <a:rPr lang="en-US"/>
              <a:t>Data access layer</a:t>
            </a:r>
            <a:endParaRPr lang="vi-VN"/>
          </a:p>
        </p:txBody>
      </p:sp>
      <p:sp>
        <p:nvSpPr>
          <p:cNvPr id="57" name="Hình chữ nhật 56">
            <a:extLst>
              <a:ext uri="{FF2B5EF4-FFF2-40B4-BE49-F238E27FC236}">
                <a16:creationId xmlns:a16="http://schemas.microsoft.com/office/drawing/2014/main" id="{0C3765C7-06CC-4643-98CB-921B31D2B8A6}"/>
              </a:ext>
            </a:extLst>
          </p:cNvPr>
          <p:cNvSpPr/>
          <p:nvPr/>
        </p:nvSpPr>
        <p:spPr>
          <a:xfrm>
            <a:off x="817482" y="463492"/>
            <a:ext cx="1050110" cy="615207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Data transfer object</a:t>
            </a:r>
            <a:endParaRPr lang="vi-VN">
              <a:solidFill>
                <a:schemeClr val="tx1"/>
              </a:solidFill>
            </a:endParaRPr>
          </a:p>
        </p:txBody>
      </p:sp>
      <mc:AlternateContent xmlns:mc="http://schemas.openxmlformats.org/markup-compatibility/2006" xmlns:p14="http://schemas.microsoft.com/office/powerpoint/2010/main">
        <mc:Choice Requires="p14">
          <p:contentPart p14:bwMode="auto" r:id="rId4">
            <p14:nvContentPartPr>
              <p14:cNvPr id="58" name="Viết tay 57">
                <a:extLst>
                  <a:ext uri="{FF2B5EF4-FFF2-40B4-BE49-F238E27FC236}">
                    <a16:creationId xmlns:a16="http://schemas.microsoft.com/office/drawing/2014/main" id="{55773736-7783-4A5C-9771-CF1EB22545EC}"/>
                  </a:ext>
                </a:extLst>
              </p14:cNvPr>
              <p14:cNvContentPartPr/>
              <p14:nvPr/>
            </p14:nvContentPartPr>
            <p14:xfrm>
              <a:off x="7155417" y="659546"/>
              <a:ext cx="4601160" cy="2840040"/>
            </p14:xfrm>
          </p:contentPart>
        </mc:Choice>
        <mc:Fallback xmlns="">
          <p:pic>
            <p:nvPicPr>
              <p:cNvPr id="58" name="Viết tay 57">
                <a:extLst>
                  <a:ext uri="{FF2B5EF4-FFF2-40B4-BE49-F238E27FC236}">
                    <a16:creationId xmlns:a16="http://schemas.microsoft.com/office/drawing/2014/main" id="{55773736-7783-4A5C-9771-CF1EB22545EC}"/>
                  </a:ext>
                </a:extLst>
              </p:cNvPr>
              <p:cNvPicPr/>
              <p:nvPr/>
            </p:nvPicPr>
            <p:blipFill>
              <a:blip r:embed="rId5"/>
              <a:stretch>
                <a:fillRect/>
              </a:stretch>
            </p:blipFill>
            <p:spPr>
              <a:xfrm>
                <a:off x="7137777" y="641906"/>
                <a:ext cx="4636800" cy="2875680"/>
              </a:xfrm>
              <a:prstGeom prst="rect">
                <a:avLst/>
              </a:prstGeom>
            </p:spPr>
          </p:pic>
        </mc:Fallback>
      </mc:AlternateContent>
      <p:sp>
        <p:nvSpPr>
          <p:cNvPr id="60" name="Hộp Văn bản 59">
            <a:extLst>
              <a:ext uri="{FF2B5EF4-FFF2-40B4-BE49-F238E27FC236}">
                <a16:creationId xmlns:a16="http://schemas.microsoft.com/office/drawing/2014/main" id="{0CFBD576-D3A5-4D7F-96DB-F9B1FCAB4C3B}"/>
              </a:ext>
            </a:extLst>
          </p:cNvPr>
          <p:cNvSpPr txBox="1"/>
          <p:nvPr/>
        </p:nvSpPr>
        <p:spPr>
          <a:xfrm>
            <a:off x="9651530" y="879604"/>
            <a:ext cx="1736035" cy="369332"/>
          </a:xfrm>
          <a:prstGeom prst="rect">
            <a:avLst/>
          </a:prstGeom>
          <a:noFill/>
        </p:spPr>
        <p:txBody>
          <a:bodyPr wrap="square" rtlCol="0">
            <a:spAutoFit/>
          </a:bodyPr>
          <a:lstStyle/>
          <a:p>
            <a:r>
              <a:rPr lang="en-US"/>
              <a:t>node module</a:t>
            </a:r>
            <a:endParaRPr lang="vi-VN"/>
          </a:p>
        </p:txBody>
      </p:sp>
      <p:sp>
        <p:nvSpPr>
          <p:cNvPr id="80" name="Hộp Văn bản 79">
            <a:extLst>
              <a:ext uri="{FF2B5EF4-FFF2-40B4-BE49-F238E27FC236}">
                <a16:creationId xmlns:a16="http://schemas.microsoft.com/office/drawing/2014/main" id="{57EE6133-C7EC-481B-B4B8-0A6156500FC1}"/>
              </a:ext>
            </a:extLst>
          </p:cNvPr>
          <p:cNvSpPr txBox="1"/>
          <p:nvPr/>
        </p:nvSpPr>
        <p:spPr>
          <a:xfrm>
            <a:off x="10694937" y="2015320"/>
            <a:ext cx="518366" cy="369332"/>
          </a:xfrm>
          <a:prstGeom prst="rect">
            <a:avLst/>
          </a:prstGeom>
          <a:noFill/>
        </p:spPr>
        <p:txBody>
          <a:bodyPr wrap="square" rtlCol="0">
            <a:spAutoFit/>
          </a:bodyPr>
          <a:lstStyle/>
          <a:p>
            <a:r>
              <a:rPr lang="en-US"/>
              <a:t>.css</a:t>
            </a:r>
            <a:endParaRPr lang="vi-VN"/>
          </a:p>
        </p:txBody>
      </p:sp>
      <p:sp>
        <p:nvSpPr>
          <p:cNvPr id="81" name="Hộp Văn bản 80">
            <a:extLst>
              <a:ext uri="{FF2B5EF4-FFF2-40B4-BE49-F238E27FC236}">
                <a16:creationId xmlns:a16="http://schemas.microsoft.com/office/drawing/2014/main" id="{757738DE-8DCE-4FD0-B253-955E1F8B37F7}"/>
              </a:ext>
            </a:extLst>
          </p:cNvPr>
          <p:cNvSpPr txBox="1"/>
          <p:nvPr/>
        </p:nvSpPr>
        <p:spPr>
          <a:xfrm>
            <a:off x="9428834" y="1622948"/>
            <a:ext cx="518366" cy="369332"/>
          </a:xfrm>
          <a:prstGeom prst="rect">
            <a:avLst/>
          </a:prstGeom>
          <a:noFill/>
        </p:spPr>
        <p:txBody>
          <a:bodyPr wrap="square" rtlCol="0">
            <a:spAutoFit/>
          </a:bodyPr>
          <a:lstStyle/>
          <a:p>
            <a:r>
              <a:rPr lang="en-US"/>
              <a:t>.js</a:t>
            </a:r>
            <a:endParaRPr lang="vi-VN"/>
          </a:p>
        </p:txBody>
      </p:sp>
      <p:sp>
        <p:nvSpPr>
          <p:cNvPr id="82" name="Hộp Văn bản 81">
            <a:extLst>
              <a:ext uri="{FF2B5EF4-FFF2-40B4-BE49-F238E27FC236}">
                <a16:creationId xmlns:a16="http://schemas.microsoft.com/office/drawing/2014/main" id="{2A2D7B68-790F-49E8-800A-463417CF273E}"/>
              </a:ext>
            </a:extLst>
          </p:cNvPr>
          <p:cNvSpPr txBox="1"/>
          <p:nvPr/>
        </p:nvSpPr>
        <p:spPr>
          <a:xfrm>
            <a:off x="7623350" y="2073778"/>
            <a:ext cx="656623" cy="369332"/>
          </a:xfrm>
          <a:prstGeom prst="rect">
            <a:avLst/>
          </a:prstGeom>
          <a:noFill/>
        </p:spPr>
        <p:txBody>
          <a:bodyPr wrap="square" rtlCol="0">
            <a:spAutoFit/>
          </a:bodyPr>
          <a:lstStyle/>
          <a:p>
            <a:r>
              <a:rPr lang="en-US"/>
              <a:t>.png</a:t>
            </a:r>
            <a:endParaRPr lang="vi-VN"/>
          </a:p>
        </p:txBody>
      </p:sp>
      <p:sp>
        <p:nvSpPr>
          <p:cNvPr id="83" name="Hộp Văn bản 82">
            <a:extLst>
              <a:ext uri="{FF2B5EF4-FFF2-40B4-BE49-F238E27FC236}">
                <a16:creationId xmlns:a16="http://schemas.microsoft.com/office/drawing/2014/main" id="{EBD79F7C-315C-43FF-87E8-BF78516314AB}"/>
              </a:ext>
            </a:extLst>
          </p:cNvPr>
          <p:cNvSpPr txBox="1"/>
          <p:nvPr/>
        </p:nvSpPr>
        <p:spPr>
          <a:xfrm>
            <a:off x="8425773" y="1828646"/>
            <a:ext cx="737839" cy="369332"/>
          </a:xfrm>
          <a:prstGeom prst="rect">
            <a:avLst/>
          </a:prstGeom>
          <a:noFill/>
        </p:spPr>
        <p:txBody>
          <a:bodyPr wrap="square" rtlCol="0">
            <a:spAutoFit/>
          </a:bodyPr>
          <a:lstStyle/>
          <a:p>
            <a:r>
              <a:rPr lang="en-US"/>
              <a:t>.html</a:t>
            </a:r>
            <a:endParaRPr lang="vi-VN"/>
          </a:p>
        </p:txBody>
      </p:sp>
      <p:sp>
        <p:nvSpPr>
          <p:cNvPr id="84" name="Hộp Văn bản 83">
            <a:extLst>
              <a:ext uri="{FF2B5EF4-FFF2-40B4-BE49-F238E27FC236}">
                <a16:creationId xmlns:a16="http://schemas.microsoft.com/office/drawing/2014/main" id="{FE87130D-E81F-47E2-8B0C-4974FE21B35E}"/>
              </a:ext>
            </a:extLst>
          </p:cNvPr>
          <p:cNvSpPr txBox="1"/>
          <p:nvPr/>
        </p:nvSpPr>
        <p:spPr>
          <a:xfrm>
            <a:off x="9243274" y="2839534"/>
            <a:ext cx="1389608" cy="369332"/>
          </a:xfrm>
          <a:prstGeom prst="rect">
            <a:avLst/>
          </a:prstGeom>
          <a:noFill/>
        </p:spPr>
        <p:txBody>
          <a:bodyPr wrap="square" rtlCol="0">
            <a:spAutoFit/>
          </a:bodyPr>
          <a:lstStyle/>
          <a:p>
            <a:r>
              <a:rPr lang="en-US"/>
              <a:t>index.html</a:t>
            </a:r>
            <a:endParaRPr lang="vi-VN"/>
          </a:p>
        </p:txBody>
      </p:sp>
      <mc:AlternateContent xmlns:mc="http://schemas.openxmlformats.org/markup-compatibility/2006" xmlns:p14="http://schemas.microsoft.com/office/powerpoint/2010/main">
        <mc:Choice Requires="p14">
          <p:contentPart p14:bwMode="auto" r:id="rId6">
            <p14:nvContentPartPr>
              <p14:cNvPr id="89" name="Viết tay 88">
                <a:extLst>
                  <a:ext uri="{FF2B5EF4-FFF2-40B4-BE49-F238E27FC236}">
                    <a16:creationId xmlns:a16="http://schemas.microsoft.com/office/drawing/2014/main" id="{801F30D3-AD47-456C-AC22-41C74080FCD7}"/>
                  </a:ext>
                </a:extLst>
              </p14:cNvPr>
              <p14:cNvContentPartPr/>
              <p14:nvPr/>
            </p14:nvContentPartPr>
            <p14:xfrm>
              <a:off x="7274217" y="4390946"/>
              <a:ext cx="4680360" cy="2276640"/>
            </p14:xfrm>
          </p:contentPart>
        </mc:Choice>
        <mc:Fallback xmlns="">
          <p:pic>
            <p:nvPicPr>
              <p:cNvPr id="89" name="Viết tay 88">
                <a:extLst>
                  <a:ext uri="{FF2B5EF4-FFF2-40B4-BE49-F238E27FC236}">
                    <a16:creationId xmlns:a16="http://schemas.microsoft.com/office/drawing/2014/main" id="{801F30D3-AD47-456C-AC22-41C74080FCD7}"/>
                  </a:ext>
                </a:extLst>
              </p:cNvPr>
              <p:cNvPicPr/>
              <p:nvPr/>
            </p:nvPicPr>
            <p:blipFill>
              <a:blip r:embed="rId7"/>
              <a:stretch>
                <a:fillRect/>
              </a:stretch>
            </p:blipFill>
            <p:spPr>
              <a:xfrm>
                <a:off x="7256217" y="4372946"/>
                <a:ext cx="4716000" cy="2312280"/>
              </a:xfrm>
              <a:prstGeom prst="rect">
                <a:avLst/>
              </a:prstGeom>
            </p:spPr>
          </p:pic>
        </mc:Fallback>
      </mc:AlternateContent>
      <p:sp>
        <p:nvSpPr>
          <p:cNvPr id="90" name="Hộp Văn bản 89">
            <a:extLst>
              <a:ext uri="{FF2B5EF4-FFF2-40B4-BE49-F238E27FC236}">
                <a16:creationId xmlns:a16="http://schemas.microsoft.com/office/drawing/2014/main" id="{66A0DA82-B789-4345-B630-A62040DB8A59}"/>
              </a:ext>
            </a:extLst>
          </p:cNvPr>
          <p:cNvSpPr txBox="1"/>
          <p:nvPr/>
        </p:nvSpPr>
        <p:spPr>
          <a:xfrm>
            <a:off x="10400457" y="4703437"/>
            <a:ext cx="1736035" cy="369332"/>
          </a:xfrm>
          <a:prstGeom prst="rect">
            <a:avLst/>
          </a:prstGeom>
          <a:noFill/>
        </p:spPr>
        <p:txBody>
          <a:bodyPr wrap="square" rtlCol="0">
            <a:spAutoFit/>
          </a:bodyPr>
          <a:lstStyle/>
          <a:p>
            <a:r>
              <a:rPr lang="en-US"/>
              <a:t>Develop kit</a:t>
            </a:r>
            <a:endParaRPr lang="vi-VN"/>
          </a:p>
        </p:txBody>
      </p:sp>
      <p:sp>
        <p:nvSpPr>
          <p:cNvPr id="98" name="Hộp Văn bản 97">
            <a:extLst>
              <a:ext uri="{FF2B5EF4-FFF2-40B4-BE49-F238E27FC236}">
                <a16:creationId xmlns:a16="http://schemas.microsoft.com/office/drawing/2014/main" id="{0BF94106-6AD8-4693-97EA-C1730FC3FF59}"/>
              </a:ext>
            </a:extLst>
          </p:cNvPr>
          <p:cNvSpPr txBox="1"/>
          <p:nvPr/>
        </p:nvSpPr>
        <p:spPr>
          <a:xfrm>
            <a:off x="10020542" y="3797659"/>
            <a:ext cx="880883" cy="369332"/>
          </a:xfrm>
          <a:prstGeom prst="rect">
            <a:avLst/>
          </a:prstGeom>
          <a:noFill/>
        </p:spPr>
        <p:txBody>
          <a:bodyPr wrap="square" rtlCol="0">
            <a:spAutoFit/>
          </a:bodyPr>
          <a:lstStyle/>
          <a:p>
            <a:r>
              <a:rPr lang="en-US"/>
              <a:t>object</a:t>
            </a:r>
            <a:endParaRPr lang="vi-VN"/>
          </a:p>
        </p:txBody>
      </p:sp>
      <mc:AlternateContent xmlns:mc="http://schemas.openxmlformats.org/markup-compatibility/2006" xmlns:p14="http://schemas.microsoft.com/office/powerpoint/2010/main">
        <mc:Choice Requires="p14">
          <p:contentPart p14:bwMode="auto" r:id="rId8">
            <p14:nvContentPartPr>
              <p14:cNvPr id="62" name="Viết tay 61">
                <a:extLst>
                  <a:ext uri="{FF2B5EF4-FFF2-40B4-BE49-F238E27FC236}">
                    <a16:creationId xmlns:a16="http://schemas.microsoft.com/office/drawing/2014/main" id="{A51C0DD3-1DB3-40F8-B659-228A2FB557A2}"/>
                  </a:ext>
                </a:extLst>
              </p14:cNvPr>
              <p14:cNvContentPartPr/>
              <p14:nvPr/>
            </p14:nvContentPartPr>
            <p14:xfrm>
              <a:off x="7775697" y="1323386"/>
              <a:ext cx="561960" cy="346680"/>
            </p14:xfrm>
          </p:contentPart>
        </mc:Choice>
        <mc:Fallback xmlns="">
          <p:pic>
            <p:nvPicPr>
              <p:cNvPr id="62" name="Viết tay 61">
                <a:extLst>
                  <a:ext uri="{FF2B5EF4-FFF2-40B4-BE49-F238E27FC236}">
                    <a16:creationId xmlns:a16="http://schemas.microsoft.com/office/drawing/2014/main" id="{A51C0DD3-1DB3-40F8-B659-228A2FB557A2}"/>
                  </a:ext>
                </a:extLst>
              </p:cNvPr>
              <p:cNvPicPr/>
              <p:nvPr/>
            </p:nvPicPr>
            <p:blipFill>
              <a:blip r:embed="rId9"/>
              <a:stretch>
                <a:fillRect/>
              </a:stretch>
            </p:blipFill>
            <p:spPr>
              <a:xfrm>
                <a:off x="7758057" y="1305386"/>
                <a:ext cx="597600" cy="38232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63" name="Viết tay 62">
                <a:extLst>
                  <a:ext uri="{FF2B5EF4-FFF2-40B4-BE49-F238E27FC236}">
                    <a16:creationId xmlns:a16="http://schemas.microsoft.com/office/drawing/2014/main" id="{02DD98A2-0EFB-481A-ABE6-33A50B1EBF74}"/>
                  </a:ext>
                </a:extLst>
              </p14:cNvPr>
              <p14:cNvContentPartPr/>
              <p14:nvPr/>
            </p14:nvContentPartPr>
            <p14:xfrm>
              <a:off x="7564017" y="1945106"/>
              <a:ext cx="722520" cy="613440"/>
            </p14:xfrm>
          </p:contentPart>
        </mc:Choice>
        <mc:Fallback xmlns="">
          <p:pic>
            <p:nvPicPr>
              <p:cNvPr id="63" name="Viết tay 62">
                <a:extLst>
                  <a:ext uri="{FF2B5EF4-FFF2-40B4-BE49-F238E27FC236}">
                    <a16:creationId xmlns:a16="http://schemas.microsoft.com/office/drawing/2014/main" id="{02DD98A2-0EFB-481A-ABE6-33A50B1EBF74}"/>
                  </a:ext>
                </a:extLst>
              </p:cNvPr>
              <p:cNvPicPr/>
              <p:nvPr/>
            </p:nvPicPr>
            <p:blipFill>
              <a:blip r:embed="rId11"/>
              <a:stretch>
                <a:fillRect/>
              </a:stretch>
            </p:blipFill>
            <p:spPr>
              <a:xfrm>
                <a:off x="7546017" y="1927106"/>
                <a:ext cx="758160" cy="64908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64" name="Viết tay 63">
                <a:extLst>
                  <a:ext uri="{FF2B5EF4-FFF2-40B4-BE49-F238E27FC236}">
                    <a16:creationId xmlns:a16="http://schemas.microsoft.com/office/drawing/2014/main" id="{AC017585-7CE5-4AAD-A7E7-4501986999E7}"/>
                  </a:ext>
                </a:extLst>
              </p14:cNvPr>
              <p14:cNvContentPartPr/>
              <p14:nvPr/>
            </p14:nvContentPartPr>
            <p14:xfrm>
              <a:off x="8519097" y="1788146"/>
              <a:ext cx="522000" cy="411840"/>
            </p14:xfrm>
          </p:contentPart>
        </mc:Choice>
        <mc:Fallback xmlns="">
          <p:pic>
            <p:nvPicPr>
              <p:cNvPr id="64" name="Viết tay 63">
                <a:extLst>
                  <a:ext uri="{FF2B5EF4-FFF2-40B4-BE49-F238E27FC236}">
                    <a16:creationId xmlns:a16="http://schemas.microsoft.com/office/drawing/2014/main" id="{AC017585-7CE5-4AAD-A7E7-4501986999E7}"/>
                  </a:ext>
                </a:extLst>
              </p:cNvPr>
              <p:cNvPicPr/>
              <p:nvPr/>
            </p:nvPicPr>
            <p:blipFill>
              <a:blip r:embed="rId13"/>
              <a:stretch>
                <a:fillRect/>
              </a:stretch>
            </p:blipFill>
            <p:spPr>
              <a:xfrm>
                <a:off x="8501097" y="1770506"/>
                <a:ext cx="557640" cy="44748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65" name="Viết tay 64">
                <a:extLst>
                  <a:ext uri="{FF2B5EF4-FFF2-40B4-BE49-F238E27FC236}">
                    <a16:creationId xmlns:a16="http://schemas.microsoft.com/office/drawing/2014/main" id="{79ECC5BE-98BA-4EB3-B452-03945DB7162B}"/>
                  </a:ext>
                </a:extLst>
              </p14:cNvPr>
              <p14:cNvContentPartPr/>
              <p14:nvPr/>
            </p14:nvContentPartPr>
            <p14:xfrm>
              <a:off x="9288777" y="1480706"/>
              <a:ext cx="759240" cy="695880"/>
            </p14:xfrm>
          </p:contentPart>
        </mc:Choice>
        <mc:Fallback xmlns="">
          <p:pic>
            <p:nvPicPr>
              <p:cNvPr id="65" name="Viết tay 64">
                <a:extLst>
                  <a:ext uri="{FF2B5EF4-FFF2-40B4-BE49-F238E27FC236}">
                    <a16:creationId xmlns:a16="http://schemas.microsoft.com/office/drawing/2014/main" id="{79ECC5BE-98BA-4EB3-B452-03945DB7162B}"/>
                  </a:ext>
                </a:extLst>
              </p:cNvPr>
              <p:cNvPicPr/>
              <p:nvPr/>
            </p:nvPicPr>
            <p:blipFill>
              <a:blip r:embed="rId15"/>
              <a:stretch>
                <a:fillRect/>
              </a:stretch>
            </p:blipFill>
            <p:spPr>
              <a:xfrm>
                <a:off x="9271137" y="1463066"/>
                <a:ext cx="794880" cy="73152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67" name="Viết tay 66">
                <a:extLst>
                  <a:ext uri="{FF2B5EF4-FFF2-40B4-BE49-F238E27FC236}">
                    <a16:creationId xmlns:a16="http://schemas.microsoft.com/office/drawing/2014/main" id="{F981C4AA-78D6-4AB7-8493-D053D61DA717}"/>
                  </a:ext>
                </a:extLst>
              </p14:cNvPr>
              <p14:cNvContentPartPr/>
              <p14:nvPr/>
            </p14:nvContentPartPr>
            <p14:xfrm>
              <a:off x="10400457" y="1593746"/>
              <a:ext cx="970920" cy="1058400"/>
            </p14:xfrm>
          </p:contentPart>
        </mc:Choice>
        <mc:Fallback xmlns="">
          <p:pic>
            <p:nvPicPr>
              <p:cNvPr id="67" name="Viết tay 66">
                <a:extLst>
                  <a:ext uri="{FF2B5EF4-FFF2-40B4-BE49-F238E27FC236}">
                    <a16:creationId xmlns:a16="http://schemas.microsoft.com/office/drawing/2014/main" id="{F981C4AA-78D6-4AB7-8493-D053D61DA717}"/>
                  </a:ext>
                </a:extLst>
              </p:cNvPr>
              <p:cNvPicPr/>
              <p:nvPr/>
            </p:nvPicPr>
            <p:blipFill>
              <a:blip r:embed="rId17"/>
              <a:stretch>
                <a:fillRect/>
              </a:stretch>
            </p:blipFill>
            <p:spPr>
              <a:xfrm>
                <a:off x="10382817" y="1575746"/>
                <a:ext cx="1006560" cy="109404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72" name="Viết tay 71">
                <a:extLst>
                  <a:ext uri="{FF2B5EF4-FFF2-40B4-BE49-F238E27FC236}">
                    <a16:creationId xmlns:a16="http://schemas.microsoft.com/office/drawing/2014/main" id="{107825F6-A34C-4949-9944-B6C18A92FBD5}"/>
                  </a:ext>
                </a:extLst>
              </p14:cNvPr>
              <p14:cNvContentPartPr/>
              <p14:nvPr/>
            </p14:nvContentPartPr>
            <p14:xfrm>
              <a:off x="9514497" y="2186306"/>
              <a:ext cx="360" cy="474480"/>
            </p14:xfrm>
          </p:contentPart>
        </mc:Choice>
        <mc:Fallback xmlns="">
          <p:pic>
            <p:nvPicPr>
              <p:cNvPr id="72" name="Viết tay 71">
                <a:extLst>
                  <a:ext uri="{FF2B5EF4-FFF2-40B4-BE49-F238E27FC236}">
                    <a16:creationId xmlns:a16="http://schemas.microsoft.com/office/drawing/2014/main" id="{107825F6-A34C-4949-9944-B6C18A92FBD5}"/>
                  </a:ext>
                </a:extLst>
              </p:cNvPr>
              <p:cNvPicPr/>
              <p:nvPr/>
            </p:nvPicPr>
            <p:blipFill>
              <a:blip r:embed="rId19"/>
              <a:stretch>
                <a:fillRect/>
              </a:stretch>
            </p:blipFill>
            <p:spPr>
              <a:xfrm>
                <a:off x="9496857" y="2168306"/>
                <a:ext cx="36000" cy="51012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73" name="Viết tay 72">
                <a:extLst>
                  <a:ext uri="{FF2B5EF4-FFF2-40B4-BE49-F238E27FC236}">
                    <a16:creationId xmlns:a16="http://schemas.microsoft.com/office/drawing/2014/main" id="{EB2ED9C8-2605-4DD3-946E-A0B66A57B8CF}"/>
                  </a:ext>
                </a:extLst>
              </p14:cNvPr>
              <p14:cNvContentPartPr/>
              <p14:nvPr/>
            </p14:nvContentPartPr>
            <p14:xfrm>
              <a:off x="9368697" y="2538386"/>
              <a:ext cx="268920" cy="114480"/>
            </p14:xfrm>
          </p:contentPart>
        </mc:Choice>
        <mc:Fallback xmlns="">
          <p:pic>
            <p:nvPicPr>
              <p:cNvPr id="73" name="Viết tay 72">
                <a:extLst>
                  <a:ext uri="{FF2B5EF4-FFF2-40B4-BE49-F238E27FC236}">
                    <a16:creationId xmlns:a16="http://schemas.microsoft.com/office/drawing/2014/main" id="{EB2ED9C8-2605-4DD3-946E-A0B66A57B8CF}"/>
                  </a:ext>
                </a:extLst>
              </p:cNvPr>
              <p:cNvPicPr/>
              <p:nvPr/>
            </p:nvPicPr>
            <p:blipFill>
              <a:blip r:embed="rId21"/>
              <a:stretch>
                <a:fillRect/>
              </a:stretch>
            </p:blipFill>
            <p:spPr>
              <a:xfrm>
                <a:off x="9351057" y="2520386"/>
                <a:ext cx="304560" cy="15012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74" name="Viết tay 73">
                <a:extLst>
                  <a:ext uri="{FF2B5EF4-FFF2-40B4-BE49-F238E27FC236}">
                    <a16:creationId xmlns:a16="http://schemas.microsoft.com/office/drawing/2014/main" id="{557EC08A-A5D5-4A1C-A806-632EE70BDD40}"/>
                  </a:ext>
                </a:extLst>
              </p14:cNvPr>
              <p14:cNvContentPartPr/>
              <p14:nvPr/>
            </p14:nvContentPartPr>
            <p14:xfrm>
              <a:off x="8984577" y="2239226"/>
              <a:ext cx="263880" cy="572040"/>
            </p14:xfrm>
          </p:contentPart>
        </mc:Choice>
        <mc:Fallback xmlns="">
          <p:pic>
            <p:nvPicPr>
              <p:cNvPr id="74" name="Viết tay 73">
                <a:extLst>
                  <a:ext uri="{FF2B5EF4-FFF2-40B4-BE49-F238E27FC236}">
                    <a16:creationId xmlns:a16="http://schemas.microsoft.com/office/drawing/2014/main" id="{557EC08A-A5D5-4A1C-A806-632EE70BDD40}"/>
                  </a:ext>
                </a:extLst>
              </p:cNvPr>
              <p:cNvPicPr/>
              <p:nvPr/>
            </p:nvPicPr>
            <p:blipFill>
              <a:blip r:embed="rId23"/>
              <a:stretch>
                <a:fillRect/>
              </a:stretch>
            </p:blipFill>
            <p:spPr>
              <a:xfrm>
                <a:off x="8966937" y="2221586"/>
                <a:ext cx="299520" cy="60768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75" name="Viết tay 74">
                <a:extLst>
                  <a:ext uri="{FF2B5EF4-FFF2-40B4-BE49-F238E27FC236}">
                    <a16:creationId xmlns:a16="http://schemas.microsoft.com/office/drawing/2014/main" id="{7056D3CF-4789-4990-858A-E4E903DB760D}"/>
                  </a:ext>
                </a:extLst>
              </p14:cNvPr>
              <p14:cNvContentPartPr/>
              <p14:nvPr/>
            </p14:nvContentPartPr>
            <p14:xfrm>
              <a:off x="9077457" y="2710106"/>
              <a:ext cx="228960" cy="113040"/>
            </p14:xfrm>
          </p:contentPart>
        </mc:Choice>
        <mc:Fallback xmlns="">
          <p:pic>
            <p:nvPicPr>
              <p:cNvPr id="75" name="Viết tay 74">
                <a:extLst>
                  <a:ext uri="{FF2B5EF4-FFF2-40B4-BE49-F238E27FC236}">
                    <a16:creationId xmlns:a16="http://schemas.microsoft.com/office/drawing/2014/main" id="{7056D3CF-4789-4990-858A-E4E903DB760D}"/>
                  </a:ext>
                </a:extLst>
              </p:cNvPr>
              <p:cNvPicPr/>
              <p:nvPr/>
            </p:nvPicPr>
            <p:blipFill>
              <a:blip r:embed="rId25"/>
              <a:stretch>
                <a:fillRect/>
              </a:stretch>
            </p:blipFill>
            <p:spPr>
              <a:xfrm>
                <a:off x="9059457" y="2692466"/>
                <a:ext cx="264600" cy="14868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76" name="Viết tay 75">
                <a:extLst>
                  <a:ext uri="{FF2B5EF4-FFF2-40B4-BE49-F238E27FC236}">
                    <a16:creationId xmlns:a16="http://schemas.microsoft.com/office/drawing/2014/main" id="{8606B0DD-6193-4410-95C9-BB75C78F289B}"/>
                  </a:ext>
                </a:extLst>
              </p14:cNvPr>
              <p14:cNvContentPartPr/>
              <p14:nvPr/>
            </p14:nvContentPartPr>
            <p14:xfrm>
              <a:off x="8083497" y="2557466"/>
              <a:ext cx="961920" cy="610560"/>
            </p14:xfrm>
          </p:contentPart>
        </mc:Choice>
        <mc:Fallback xmlns="">
          <p:pic>
            <p:nvPicPr>
              <p:cNvPr id="76" name="Viết tay 75">
                <a:extLst>
                  <a:ext uri="{FF2B5EF4-FFF2-40B4-BE49-F238E27FC236}">
                    <a16:creationId xmlns:a16="http://schemas.microsoft.com/office/drawing/2014/main" id="{8606B0DD-6193-4410-95C9-BB75C78F289B}"/>
                  </a:ext>
                </a:extLst>
              </p:cNvPr>
              <p:cNvPicPr/>
              <p:nvPr/>
            </p:nvPicPr>
            <p:blipFill>
              <a:blip r:embed="rId27"/>
              <a:stretch>
                <a:fillRect/>
              </a:stretch>
            </p:blipFill>
            <p:spPr>
              <a:xfrm>
                <a:off x="8065497" y="2539466"/>
                <a:ext cx="997560" cy="64620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77" name="Viết tay 76">
                <a:extLst>
                  <a:ext uri="{FF2B5EF4-FFF2-40B4-BE49-F238E27FC236}">
                    <a16:creationId xmlns:a16="http://schemas.microsoft.com/office/drawing/2014/main" id="{FA4BBF18-41FB-41FD-98BC-F1C8461E5873}"/>
                  </a:ext>
                </a:extLst>
              </p14:cNvPr>
              <p14:cNvContentPartPr/>
              <p14:nvPr/>
            </p14:nvContentPartPr>
            <p14:xfrm>
              <a:off x="8944977" y="3007466"/>
              <a:ext cx="162720" cy="248400"/>
            </p14:xfrm>
          </p:contentPart>
        </mc:Choice>
        <mc:Fallback xmlns="">
          <p:pic>
            <p:nvPicPr>
              <p:cNvPr id="77" name="Viết tay 76">
                <a:extLst>
                  <a:ext uri="{FF2B5EF4-FFF2-40B4-BE49-F238E27FC236}">
                    <a16:creationId xmlns:a16="http://schemas.microsoft.com/office/drawing/2014/main" id="{FA4BBF18-41FB-41FD-98BC-F1C8461E5873}"/>
                  </a:ext>
                </a:extLst>
              </p:cNvPr>
              <p:cNvPicPr/>
              <p:nvPr/>
            </p:nvPicPr>
            <p:blipFill>
              <a:blip r:embed="rId29"/>
              <a:stretch>
                <a:fillRect/>
              </a:stretch>
            </p:blipFill>
            <p:spPr>
              <a:xfrm>
                <a:off x="8927337" y="2989826"/>
                <a:ext cx="198360" cy="28404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78" name="Viết tay 77">
                <a:extLst>
                  <a:ext uri="{FF2B5EF4-FFF2-40B4-BE49-F238E27FC236}">
                    <a16:creationId xmlns:a16="http://schemas.microsoft.com/office/drawing/2014/main" id="{C64679D4-C9F1-4861-B57E-49B39CE99546}"/>
                  </a:ext>
                </a:extLst>
              </p14:cNvPr>
              <p14:cNvContentPartPr/>
              <p14:nvPr/>
            </p14:nvContentPartPr>
            <p14:xfrm>
              <a:off x="8216337" y="1682666"/>
              <a:ext cx="864360" cy="1228680"/>
            </p14:xfrm>
          </p:contentPart>
        </mc:Choice>
        <mc:Fallback xmlns="">
          <p:pic>
            <p:nvPicPr>
              <p:cNvPr id="78" name="Viết tay 77">
                <a:extLst>
                  <a:ext uri="{FF2B5EF4-FFF2-40B4-BE49-F238E27FC236}">
                    <a16:creationId xmlns:a16="http://schemas.microsoft.com/office/drawing/2014/main" id="{C64679D4-C9F1-4861-B57E-49B39CE99546}"/>
                  </a:ext>
                </a:extLst>
              </p:cNvPr>
              <p:cNvPicPr/>
              <p:nvPr/>
            </p:nvPicPr>
            <p:blipFill>
              <a:blip r:embed="rId31"/>
              <a:stretch>
                <a:fillRect/>
              </a:stretch>
            </p:blipFill>
            <p:spPr>
              <a:xfrm>
                <a:off x="8198337" y="1665026"/>
                <a:ext cx="900000" cy="126432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85" name="Viết tay 84">
                <a:extLst>
                  <a:ext uri="{FF2B5EF4-FFF2-40B4-BE49-F238E27FC236}">
                    <a16:creationId xmlns:a16="http://schemas.microsoft.com/office/drawing/2014/main" id="{CED914B3-59D8-4E00-9996-445E73D9DD06}"/>
                  </a:ext>
                </a:extLst>
              </p14:cNvPr>
              <p14:cNvContentPartPr/>
              <p14:nvPr/>
            </p14:nvContentPartPr>
            <p14:xfrm>
              <a:off x="9115977" y="2596346"/>
              <a:ext cx="1314720" cy="731160"/>
            </p14:xfrm>
          </p:contentPart>
        </mc:Choice>
        <mc:Fallback xmlns="">
          <p:pic>
            <p:nvPicPr>
              <p:cNvPr id="85" name="Viết tay 84">
                <a:extLst>
                  <a:ext uri="{FF2B5EF4-FFF2-40B4-BE49-F238E27FC236}">
                    <a16:creationId xmlns:a16="http://schemas.microsoft.com/office/drawing/2014/main" id="{CED914B3-59D8-4E00-9996-445E73D9DD06}"/>
                  </a:ext>
                </a:extLst>
              </p:cNvPr>
              <p:cNvPicPr/>
              <p:nvPr/>
            </p:nvPicPr>
            <p:blipFill>
              <a:blip r:embed="rId33"/>
              <a:stretch>
                <a:fillRect/>
              </a:stretch>
            </p:blipFill>
            <p:spPr>
              <a:xfrm>
                <a:off x="9097977" y="2578346"/>
                <a:ext cx="1350360" cy="76680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86" name="Viết tay 85">
                <a:extLst>
                  <a:ext uri="{FF2B5EF4-FFF2-40B4-BE49-F238E27FC236}">
                    <a16:creationId xmlns:a16="http://schemas.microsoft.com/office/drawing/2014/main" id="{1601B00D-AA01-4EE9-8001-35BE7036AA39}"/>
                  </a:ext>
                </a:extLst>
              </p14:cNvPr>
              <p14:cNvContentPartPr/>
              <p14:nvPr/>
            </p14:nvContentPartPr>
            <p14:xfrm>
              <a:off x="10389657" y="2485106"/>
              <a:ext cx="219960" cy="231120"/>
            </p14:xfrm>
          </p:contentPart>
        </mc:Choice>
        <mc:Fallback xmlns="">
          <p:pic>
            <p:nvPicPr>
              <p:cNvPr id="86" name="Viết tay 85">
                <a:extLst>
                  <a:ext uri="{FF2B5EF4-FFF2-40B4-BE49-F238E27FC236}">
                    <a16:creationId xmlns:a16="http://schemas.microsoft.com/office/drawing/2014/main" id="{1601B00D-AA01-4EE9-8001-35BE7036AA39}"/>
                  </a:ext>
                </a:extLst>
              </p:cNvPr>
              <p:cNvPicPr/>
              <p:nvPr/>
            </p:nvPicPr>
            <p:blipFill>
              <a:blip r:embed="rId35"/>
              <a:stretch>
                <a:fillRect/>
              </a:stretch>
            </p:blipFill>
            <p:spPr>
              <a:xfrm>
                <a:off x="10371657" y="2467466"/>
                <a:ext cx="255600" cy="26676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87" name="Viết tay 86">
                <a:extLst>
                  <a:ext uri="{FF2B5EF4-FFF2-40B4-BE49-F238E27FC236}">
                    <a16:creationId xmlns:a16="http://schemas.microsoft.com/office/drawing/2014/main" id="{7D19F5B6-832B-4254-B6DF-90F7348E9572}"/>
                  </a:ext>
                </a:extLst>
              </p14:cNvPr>
              <p14:cNvContentPartPr/>
              <p14:nvPr/>
            </p14:nvContentPartPr>
            <p14:xfrm>
              <a:off x="10336377" y="2583746"/>
              <a:ext cx="128160" cy="135360"/>
            </p14:xfrm>
          </p:contentPart>
        </mc:Choice>
        <mc:Fallback xmlns="">
          <p:pic>
            <p:nvPicPr>
              <p:cNvPr id="87" name="Viết tay 86">
                <a:extLst>
                  <a:ext uri="{FF2B5EF4-FFF2-40B4-BE49-F238E27FC236}">
                    <a16:creationId xmlns:a16="http://schemas.microsoft.com/office/drawing/2014/main" id="{7D19F5B6-832B-4254-B6DF-90F7348E9572}"/>
                  </a:ext>
                </a:extLst>
              </p:cNvPr>
              <p:cNvPicPr/>
              <p:nvPr/>
            </p:nvPicPr>
            <p:blipFill>
              <a:blip r:embed="rId37"/>
              <a:stretch>
                <a:fillRect/>
              </a:stretch>
            </p:blipFill>
            <p:spPr>
              <a:xfrm>
                <a:off x="10318737" y="2566106"/>
                <a:ext cx="163800" cy="17100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91" name="Viết tay 90">
                <a:extLst>
                  <a:ext uri="{FF2B5EF4-FFF2-40B4-BE49-F238E27FC236}">
                    <a16:creationId xmlns:a16="http://schemas.microsoft.com/office/drawing/2014/main" id="{C8560132-5C4F-4ABA-8AF3-CBAF8EFB3433}"/>
                  </a:ext>
                </a:extLst>
              </p14:cNvPr>
              <p14:cNvContentPartPr/>
              <p14:nvPr/>
            </p14:nvContentPartPr>
            <p14:xfrm>
              <a:off x="9023457" y="3498146"/>
              <a:ext cx="199800" cy="860760"/>
            </p14:xfrm>
          </p:contentPart>
        </mc:Choice>
        <mc:Fallback xmlns="">
          <p:pic>
            <p:nvPicPr>
              <p:cNvPr id="91" name="Viết tay 90">
                <a:extLst>
                  <a:ext uri="{FF2B5EF4-FFF2-40B4-BE49-F238E27FC236}">
                    <a16:creationId xmlns:a16="http://schemas.microsoft.com/office/drawing/2014/main" id="{C8560132-5C4F-4ABA-8AF3-CBAF8EFB3433}"/>
                  </a:ext>
                </a:extLst>
              </p:cNvPr>
              <p:cNvPicPr/>
              <p:nvPr/>
            </p:nvPicPr>
            <p:blipFill>
              <a:blip r:embed="rId39"/>
              <a:stretch>
                <a:fillRect/>
              </a:stretch>
            </p:blipFill>
            <p:spPr>
              <a:xfrm>
                <a:off x="9005817" y="3480146"/>
                <a:ext cx="235440" cy="89640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93" name="Viết tay 92">
                <a:extLst>
                  <a:ext uri="{FF2B5EF4-FFF2-40B4-BE49-F238E27FC236}">
                    <a16:creationId xmlns:a16="http://schemas.microsoft.com/office/drawing/2014/main" id="{D7353A99-AFD9-4302-9839-C27D6FF4D233}"/>
                  </a:ext>
                </a:extLst>
              </p14:cNvPr>
              <p14:cNvContentPartPr/>
              <p14:nvPr/>
            </p14:nvContentPartPr>
            <p14:xfrm>
              <a:off x="9646617" y="3471506"/>
              <a:ext cx="106920" cy="882360"/>
            </p14:xfrm>
          </p:contentPart>
        </mc:Choice>
        <mc:Fallback xmlns="">
          <p:pic>
            <p:nvPicPr>
              <p:cNvPr id="93" name="Viết tay 92">
                <a:extLst>
                  <a:ext uri="{FF2B5EF4-FFF2-40B4-BE49-F238E27FC236}">
                    <a16:creationId xmlns:a16="http://schemas.microsoft.com/office/drawing/2014/main" id="{D7353A99-AFD9-4302-9839-C27D6FF4D233}"/>
                  </a:ext>
                </a:extLst>
              </p:cNvPr>
              <p:cNvPicPr/>
              <p:nvPr/>
            </p:nvPicPr>
            <p:blipFill>
              <a:blip r:embed="rId41"/>
              <a:stretch>
                <a:fillRect/>
              </a:stretch>
            </p:blipFill>
            <p:spPr>
              <a:xfrm>
                <a:off x="9628977" y="3453506"/>
                <a:ext cx="142560" cy="91800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94" name="Viết tay 93">
                <a:extLst>
                  <a:ext uri="{FF2B5EF4-FFF2-40B4-BE49-F238E27FC236}">
                    <a16:creationId xmlns:a16="http://schemas.microsoft.com/office/drawing/2014/main" id="{9602E46D-FAEE-4C46-86F3-9B69C29C9F79}"/>
                  </a:ext>
                </a:extLst>
              </p14:cNvPr>
              <p14:cNvContentPartPr/>
              <p14:nvPr/>
            </p14:nvContentPartPr>
            <p14:xfrm>
              <a:off x="8931657" y="4160546"/>
              <a:ext cx="217440" cy="185040"/>
            </p14:xfrm>
          </p:contentPart>
        </mc:Choice>
        <mc:Fallback xmlns="">
          <p:pic>
            <p:nvPicPr>
              <p:cNvPr id="94" name="Viết tay 93">
                <a:extLst>
                  <a:ext uri="{FF2B5EF4-FFF2-40B4-BE49-F238E27FC236}">
                    <a16:creationId xmlns:a16="http://schemas.microsoft.com/office/drawing/2014/main" id="{9602E46D-FAEE-4C46-86F3-9B69C29C9F79}"/>
                  </a:ext>
                </a:extLst>
              </p:cNvPr>
              <p:cNvPicPr/>
              <p:nvPr/>
            </p:nvPicPr>
            <p:blipFill>
              <a:blip r:embed="rId43"/>
              <a:stretch>
                <a:fillRect/>
              </a:stretch>
            </p:blipFill>
            <p:spPr>
              <a:xfrm>
                <a:off x="8913657" y="4142906"/>
                <a:ext cx="253080" cy="22068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96" name="Viết tay 95">
                <a:extLst>
                  <a:ext uri="{FF2B5EF4-FFF2-40B4-BE49-F238E27FC236}">
                    <a16:creationId xmlns:a16="http://schemas.microsoft.com/office/drawing/2014/main" id="{585F4D04-F607-4D00-9C2C-84DC21A85303}"/>
                  </a:ext>
                </a:extLst>
              </p14:cNvPr>
              <p14:cNvContentPartPr/>
              <p14:nvPr/>
            </p14:nvContentPartPr>
            <p14:xfrm>
              <a:off x="9660297" y="3491306"/>
              <a:ext cx="178920" cy="168120"/>
            </p14:xfrm>
          </p:contentPart>
        </mc:Choice>
        <mc:Fallback xmlns="">
          <p:pic>
            <p:nvPicPr>
              <p:cNvPr id="96" name="Viết tay 95">
                <a:extLst>
                  <a:ext uri="{FF2B5EF4-FFF2-40B4-BE49-F238E27FC236}">
                    <a16:creationId xmlns:a16="http://schemas.microsoft.com/office/drawing/2014/main" id="{585F4D04-F607-4D00-9C2C-84DC21A85303}"/>
                  </a:ext>
                </a:extLst>
              </p:cNvPr>
              <p:cNvPicPr/>
              <p:nvPr/>
            </p:nvPicPr>
            <p:blipFill>
              <a:blip r:embed="rId45"/>
              <a:stretch>
                <a:fillRect/>
              </a:stretch>
            </p:blipFill>
            <p:spPr>
              <a:xfrm>
                <a:off x="9642657" y="3473306"/>
                <a:ext cx="214560" cy="20376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99" name="Viết tay 98">
                <a:extLst>
                  <a:ext uri="{FF2B5EF4-FFF2-40B4-BE49-F238E27FC236}">
                    <a16:creationId xmlns:a16="http://schemas.microsoft.com/office/drawing/2014/main" id="{4D7CDAF6-FF4A-4FB0-A6D3-B5227DE330A3}"/>
                  </a:ext>
                </a:extLst>
              </p14:cNvPr>
              <p14:cNvContentPartPr/>
              <p14:nvPr/>
            </p14:nvContentPartPr>
            <p14:xfrm>
              <a:off x="8889537" y="4610546"/>
              <a:ext cx="1077480" cy="650880"/>
            </p14:xfrm>
          </p:contentPart>
        </mc:Choice>
        <mc:Fallback xmlns="">
          <p:pic>
            <p:nvPicPr>
              <p:cNvPr id="99" name="Viết tay 98">
                <a:extLst>
                  <a:ext uri="{FF2B5EF4-FFF2-40B4-BE49-F238E27FC236}">
                    <a16:creationId xmlns:a16="http://schemas.microsoft.com/office/drawing/2014/main" id="{4D7CDAF6-FF4A-4FB0-A6D3-B5227DE330A3}"/>
                  </a:ext>
                </a:extLst>
              </p:cNvPr>
              <p:cNvPicPr/>
              <p:nvPr/>
            </p:nvPicPr>
            <p:blipFill>
              <a:blip r:embed="rId47"/>
              <a:stretch>
                <a:fillRect/>
              </a:stretch>
            </p:blipFill>
            <p:spPr>
              <a:xfrm>
                <a:off x="8871537" y="4592546"/>
                <a:ext cx="1113120" cy="68652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101" name="Viết tay 100">
                <a:extLst>
                  <a:ext uri="{FF2B5EF4-FFF2-40B4-BE49-F238E27FC236}">
                    <a16:creationId xmlns:a16="http://schemas.microsoft.com/office/drawing/2014/main" id="{4A7E222D-84EB-4C10-8EFC-201C593AB4A5}"/>
                  </a:ext>
                </a:extLst>
              </p14:cNvPr>
              <p14:cNvContentPartPr/>
              <p14:nvPr/>
            </p14:nvContentPartPr>
            <p14:xfrm>
              <a:off x="8362857" y="4849226"/>
              <a:ext cx="515880" cy="94680"/>
            </p14:xfrm>
          </p:contentPart>
        </mc:Choice>
        <mc:Fallback xmlns="">
          <p:pic>
            <p:nvPicPr>
              <p:cNvPr id="101" name="Viết tay 100">
                <a:extLst>
                  <a:ext uri="{FF2B5EF4-FFF2-40B4-BE49-F238E27FC236}">
                    <a16:creationId xmlns:a16="http://schemas.microsoft.com/office/drawing/2014/main" id="{4A7E222D-84EB-4C10-8EFC-201C593AB4A5}"/>
                  </a:ext>
                </a:extLst>
              </p:cNvPr>
              <p:cNvPicPr/>
              <p:nvPr/>
            </p:nvPicPr>
            <p:blipFill>
              <a:blip r:embed="rId49"/>
              <a:stretch>
                <a:fillRect/>
              </a:stretch>
            </p:blipFill>
            <p:spPr>
              <a:xfrm>
                <a:off x="8345217" y="4831586"/>
                <a:ext cx="551520" cy="13032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102" name="Viết tay 101">
                <a:extLst>
                  <a:ext uri="{FF2B5EF4-FFF2-40B4-BE49-F238E27FC236}">
                    <a16:creationId xmlns:a16="http://schemas.microsoft.com/office/drawing/2014/main" id="{3051F91A-38C0-4D1B-847A-D0D14162875E}"/>
                  </a:ext>
                </a:extLst>
              </p14:cNvPr>
              <p14:cNvContentPartPr/>
              <p14:nvPr/>
            </p14:nvContentPartPr>
            <p14:xfrm>
              <a:off x="8308497" y="4836626"/>
              <a:ext cx="96480" cy="160200"/>
            </p14:xfrm>
          </p:contentPart>
        </mc:Choice>
        <mc:Fallback xmlns="">
          <p:pic>
            <p:nvPicPr>
              <p:cNvPr id="102" name="Viết tay 101">
                <a:extLst>
                  <a:ext uri="{FF2B5EF4-FFF2-40B4-BE49-F238E27FC236}">
                    <a16:creationId xmlns:a16="http://schemas.microsoft.com/office/drawing/2014/main" id="{3051F91A-38C0-4D1B-847A-D0D14162875E}"/>
                  </a:ext>
                </a:extLst>
              </p:cNvPr>
              <p:cNvPicPr/>
              <p:nvPr/>
            </p:nvPicPr>
            <p:blipFill>
              <a:blip r:embed="rId51"/>
              <a:stretch>
                <a:fillRect/>
              </a:stretch>
            </p:blipFill>
            <p:spPr>
              <a:xfrm>
                <a:off x="8290497" y="4818986"/>
                <a:ext cx="132120" cy="19584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103" name="Viết tay 102">
                <a:extLst>
                  <a:ext uri="{FF2B5EF4-FFF2-40B4-BE49-F238E27FC236}">
                    <a16:creationId xmlns:a16="http://schemas.microsoft.com/office/drawing/2014/main" id="{D7D375A9-5AE0-4DA2-A6E3-CA96993C46C6}"/>
                  </a:ext>
                </a:extLst>
              </p14:cNvPr>
              <p14:cNvContentPartPr/>
              <p14:nvPr/>
            </p14:nvContentPartPr>
            <p14:xfrm>
              <a:off x="8401737" y="5069906"/>
              <a:ext cx="444600" cy="124920"/>
            </p14:xfrm>
          </p:contentPart>
        </mc:Choice>
        <mc:Fallback xmlns="">
          <p:pic>
            <p:nvPicPr>
              <p:cNvPr id="103" name="Viết tay 102">
                <a:extLst>
                  <a:ext uri="{FF2B5EF4-FFF2-40B4-BE49-F238E27FC236}">
                    <a16:creationId xmlns:a16="http://schemas.microsoft.com/office/drawing/2014/main" id="{D7D375A9-5AE0-4DA2-A6E3-CA96993C46C6}"/>
                  </a:ext>
                </a:extLst>
              </p:cNvPr>
              <p:cNvPicPr/>
              <p:nvPr/>
            </p:nvPicPr>
            <p:blipFill>
              <a:blip r:embed="rId53"/>
              <a:stretch>
                <a:fillRect/>
              </a:stretch>
            </p:blipFill>
            <p:spPr>
              <a:xfrm>
                <a:off x="8383737" y="5051906"/>
                <a:ext cx="480240" cy="16056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104" name="Viết tay 103">
                <a:extLst>
                  <a:ext uri="{FF2B5EF4-FFF2-40B4-BE49-F238E27FC236}">
                    <a16:creationId xmlns:a16="http://schemas.microsoft.com/office/drawing/2014/main" id="{28E5B607-FF05-46FC-9389-9DB412C25CF3}"/>
                  </a:ext>
                </a:extLst>
              </p14:cNvPr>
              <p14:cNvContentPartPr/>
              <p14:nvPr/>
            </p14:nvContentPartPr>
            <p14:xfrm>
              <a:off x="8732577" y="4956146"/>
              <a:ext cx="123840" cy="167400"/>
            </p14:xfrm>
          </p:contentPart>
        </mc:Choice>
        <mc:Fallback xmlns="">
          <p:pic>
            <p:nvPicPr>
              <p:cNvPr id="104" name="Viết tay 103">
                <a:extLst>
                  <a:ext uri="{FF2B5EF4-FFF2-40B4-BE49-F238E27FC236}">
                    <a16:creationId xmlns:a16="http://schemas.microsoft.com/office/drawing/2014/main" id="{28E5B607-FF05-46FC-9389-9DB412C25CF3}"/>
                  </a:ext>
                </a:extLst>
              </p:cNvPr>
              <p:cNvPicPr/>
              <p:nvPr/>
            </p:nvPicPr>
            <p:blipFill>
              <a:blip r:embed="rId55"/>
              <a:stretch>
                <a:fillRect/>
              </a:stretch>
            </p:blipFill>
            <p:spPr>
              <a:xfrm>
                <a:off x="8714937" y="4938146"/>
                <a:ext cx="159480" cy="20304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105" name="Viết tay 104">
                <a:extLst>
                  <a:ext uri="{FF2B5EF4-FFF2-40B4-BE49-F238E27FC236}">
                    <a16:creationId xmlns:a16="http://schemas.microsoft.com/office/drawing/2014/main" id="{BA310C1C-F02B-422A-A637-5D4203D817B8}"/>
                  </a:ext>
                </a:extLst>
              </p14:cNvPr>
              <p14:cNvContentPartPr/>
              <p14:nvPr/>
            </p14:nvContentPartPr>
            <p14:xfrm>
              <a:off x="7591737" y="4914746"/>
              <a:ext cx="798120" cy="560880"/>
            </p14:xfrm>
          </p:contentPart>
        </mc:Choice>
        <mc:Fallback xmlns="">
          <p:pic>
            <p:nvPicPr>
              <p:cNvPr id="105" name="Viết tay 104">
                <a:extLst>
                  <a:ext uri="{FF2B5EF4-FFF2-40B4-BE49-F238E27FC236}">
                    <a16:creationId xmlns:a16="http://schemas.microsoft.com/office/drawing/2014/main" id="{BA310C1C-F02B-422A-A637-5D4203D817B8}"/>
                  </a:ext>
                </a:extLst>
              </p:cNvPr>
              <p:cNvPicPr/>
              <p:nvPr/>
            </p:nvPicPr>
            <p:blipFill>
              <a:blip r:embed="rId57"/>
              <a:stretch>
                <a:fillRect/>
              </a:stretch>
            </p:blipFill>
            <p:spPr>
              <a:xfrm>
                <a:off x="7573737" y="4897106"/>
                <a:ext cx="833760" cy="59652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107" name="Viết tay 106">
                <a:extLst>
                  <a:ext uri="{FF2B5EF4-FFF2-40B4-BE49-F238E27FC236}">
                    <a16:creationId xmlns:a16="http://schemas.microsoft.com/office/drawing/2014/main" id="{864492ED-693C-41C4-A2EB-4AFA083FEA23}"/>
                  </a:ext>
                </a:extLst>
              </p14:cNvPr>
              <p14:cNvContentPartPr/>
              <p14:nvPr/>
            </p14:nvContentPartPr>
            <p14:xfrm>
              <a:off x="7884777" y="5486066"/>
              <a:ext cx="160200" cy="437760"/>
            </p14:xfrm>
          </p:contentPart>
        </mc:Choice>
        <mc:Fallback xmlns="">
          <p:pic>
            <p:nvPicPr>
              <p:cNvPr id="107" name="Viết tay 106">
                <a:extLst>
                  <a:ext uri="{FF2B5EF4-FFF2-40B4-BE49-F238E27FC236}">
                    <a16:creationId xmlns:a16="http://schemas.microsoft.com/office/drawing/2014/main" id="{864492ED-693C-41C4-A2EB-4AFA083FEA23}"/>
                  </a:ext>
                </a:extLst>
              </p:cNvPr>
              <p:cNvPicPr/>
              <p:nvPr/>
            </p:nvPicPr>
            <p:blipFill>
              <a:blip r:embed="rId59"/>
              <a:stretch>
                <a:fillRect/>
              </a:stretch>
            </p:blipFill>
            <p:spPr>
              <a:xfrm>
                <a:off x="7866777" y="5468066"/>
                <a:ext cx="195840" cy="47340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108" name="Viết tay 107">
                <a:extLst>
                  <a:ext uri="{FF2B5EF4-FFF2-40B4-BE49-F238E27FC236}">
                    <a16:creationId xmlns:a16="http://schemas.microsoft.com/office/drawing/2014/main" id="{11D6838C-9D42-4B47-88FD-7BF51B41FD16}"/>
                  </a:ext>
                </a:extLst>
              </p14:cNvPr>
              <p14:cNvContentPartPr/>
              <p14:nvPr/>
            </p14:nvContentPartPr>
            <p14:xfrm>
              <a:off x="7791897" y="5438546"/>
              <a:ext cx="184320" cy="127440"/>
            </p14:xfrm>
          </p:contentPart>
        </mc:Choice>
        <mc:Fallback xmlns="">
          <p:pic>
            <p:nvPicPr>
              <p:cNvPr id="108" name="Viết tay 107">
                <a:extLst>
                  <a:ext uri="{FF2B5EF4-FFF2-40B4-BE49-F238E27FC236}">
                    <a16:creationId xmlns:a16="http://schemas.microsoft.com/office/drawing/2014/main" id="{11D6838C-9D42-4B47-88FD-7BF51B41FD16}"/>
                  </a:ext>
                </a:extLst>
              </p:cNvPr>
              <p:cNvPicPr/>
              <p:nvPr/>
            </p:nvPicPr>
            <p:blipFill>
              <a:blip r:embed="rId61"/>
              <a:stretch>
                <a:fillRect/>
              </a:stretch>
            </p:blipFill>
            <p:spPr>
              <a:xfrm>
                <a:off x="7774257" y="5420906"/>
                <a:ext cx="219960" cy="16308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109" name="Viết tay 108">
                <a:extLst>
                  <a:ext uri="{FF2B5EF4-FFF2-40B4-BE49-F238E27FC236}">
                    <a16:creationId xmlns:a16="http://schemas.microsoft.com/office/drawing/2014/main" id="{2AC4B820-BE01-47B2-BCE8-6C146957E9D2}"/>
                  </a:ext>
                </a:extLst>
              </p14:cNvPr>
              <p14:cNvContentPartPr/>
              <p14:nvPr/>
            </p14:nvContentPartPr>
            <p14:xfrm>
              <a:off x="8189697" y="5472746"/>
              <a:ext cx="157680" cy="222120"/>
            </p14:xfrm>
          </p:contentPart>
        </mc:Choice>
        <mc:Fallback xmlns="">
          <p:pic>
            <p:nvPicPr>
              <p:cNvPr id="109" name="Viết tay 108">
                <a:extLst>
                  <a:ext uri="{FF2B5EF4-FFF2-40B4-BE49-F238E27FC236}">
                    <a16:creationId xmlns:a16="http://schemas.microsoft.com/office/drawing/2014/main" id="{2AC4B820-BE01-47B2-BCE8-6C146957E9D2}"/>
                  </a:ext>
                </a:extLst>
              </p:cNvPr>
              <p:cNvPicPr/>
              <p:nvPr/>
            </p:nvPicPr>
            <p:blipFill>
              <a:blip r:embed="rId63"/>
              <a:stretch>
                <a:fillRect/>
              </a:stretch>
            </p:blipFill>
            <p:spPr>
              <a:xfrm>
                <a:off x="8172057" y="5455106"/>
                <a:ext cx="193320" cy="25776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110" name="Viết tay 109">
                <a:extLst>
                  <a:ext uri="{FF2B5EF4-FFF2-40B4-BE49-F238E27FC236}">
                    <a16:creationId xmlns:a16="http://schemas.microsoft.com/office/drawing/2014/main" id="{1D66A4D6-ABD0-4C25-AB0F-7EE26B37E686}"/>
                  </a:ext>
                </a:extLst>
              </p14:cNvPr>
              <p14:cNvContentPartPr/>
              <p14:nvPr/>
            </p14:nvContentPartPr>
            <p14:xfrm>
              <a:off x="8229297" y="5634026"/>
              <a:ext cx="174960" cy="101520"/>
            </p14:xfrm>
          </p:contentPart>
        </mc:Choice>
        <mc:Fallback xmlns="">
          <p:pic>
            <p:nvPicPr>
              <p:cNvPr id="110" name="Viết tay 109">
                <a:extLst>
                  <a:ext uri="{FF2B5EF4-FFF2-40B4-BE49-F238E27FC236}">
                    <a16:creationId xmlns:a16="http://schemas.microsoft.com/office/drawing/2014/main" id="{1D66A4D6-ABD0-4C25-AB0F-7EE26B37E686}"/>
                  </a:ext>
                </a:extLst>
              </p:cNvPr>
              <p:cNvPicPr/>
              <p:nvPr/>
            </p:nvPicPr>
            <p:blipFill>
              <a:blip r:embed="rId65"/>
              <a:stretch>
                <a:fillRect/>
              </a:stretch>
            </p:blipFill>
            <p:spPr>
              <a:xfrm>
                <a:off x="8211657" y="5616386"/>
                <a:ext cx="210600" cy="13716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111" name="Viết tay 110">
                <a:extLst>
                  <a:ext uri="{FF2B5EF4-FFF2-40B4-BE49-F238E27FC236}">
                    <a16:creationId xmlns:a16="http://schemas.microsoft.com/office/drawing/2014/main" id="{09BDB01B-FDEA-40A2-A01A-E09C50BCE7FB}"/>
                  </a:ext>
                </a:extLst>
              </p14:cNvPr>
              <p14:cNvContentPartPr/>
              <p14:nvPr/>
            </p14:nvContentPartPr>
            <p14:xfrm>
              <a:off x="8082777" y="5722226"/>
              <a:ext cx="743760" cy="599400"/>
            </p14:xfrm>
          </p:contentPart>
        </mc:Choice>
        <mc:Fallback xmlns="">
          <p:pic>
            <p:nvPicPr>
              <p:cNvPr id="111" name="Viết tay 110">
                <a:extLst>
                  <a:ext uri="{FF2B5EF4-FFF2-40B4-BE49-F238E27FC236}">
                    <a16:creationId xmlns:a16="http://schemas.microsoft.com/office/drawing/2014/main" id="{09BDB01B-FDEA-40A2-A01A-E09C50BCE7FB}"/>
                  </a:ext>
                </a:extLst>
              </p:cNvPr>
              <p:cNvPicPr/>
              <p:nvPr/>
            </p:nvPicPr>
            <p:blipFill>
              <a:blip r:embed="rId67"/>
              <a:stretch>
                <a:fillRect/>
              </a:stretch>
            </p:blipFill>
            <p:spPr>
              <a:xfrm>
                <a:off x="8065137" y="5704586"/>
                <a:ext cx="779400" cy="635040"/>
              </a:xfrm>
              <a:prstGeom prst="rect">
                <a:avLst/>
              </a:prstGeom>
            </p:spPr>
          </p:pic>
        </mc:Fallback>
      </mc:AlternateContent>
      <p:grpSp>
        <p:nvGrpSpPr>
          <p:cNvPr id="141" name="Nhóm 140">
            <a:extLst>
              <a:ext uri="{FF2B5EF4-FFF2-40B4-BE49-F238E27FC236}">
                <a16:creationId xmlns:a16="http://schemas.microsoft.com/office/drawing/2014/main" id="{DBD8152D-7697-4ECE-ACD0-5FE4D0A4B445}"/>
              </a:ext>
            </a:extLst>
          </p:cNvPr>
          <p:cNvGrpSpPr/>
          <p:nvPr/>
        </p:nvGrpSpPr>
        <p:grpSpPr>
          <a:xfrm>
            <a:off x="8838777" y="5358986"/>
            <a:ext cx="2702160" cy="911160"/>
            <a:chOff x="8838777" y="5358986"/>
            <a:chExt cx="2702160" cy="911160"/>
          </a:xfrm>
        </p:grpSpPr>
        <mc:AlternateContent xmlns:mc="http://schemas.openxmlformats.org/markup-compatibility/2006" xmlns:p14="http://schemas.microsoft.com/office/powerpoint/2010/main">
          <mc:Choice Requires="p14">
            <p:contentPart p14:bwMode="auto" r:id="rId68">
              <p14:nvContentPartPr>
                <p14:cNvPr id="113" name="Viết tay 112">
                  <a:extLst>
                    <a:ext uri="{FF2B5EF4-FFF2-40B4-BE49-F238E27FC236}">
                      <a16:creationId xmlns:a16="http://schemas.microsoft.com/office/drawing/2014/main" id="{FBA478DC-7DA4-4D22-B87F-4D1161F8A6F1}"/>
                    </a:ext>
                  </a:extLst>
                </p14:cNvPr>
                <p14:cNvContentPartPr/>
                <p14:nvPr/>
              </p14:nvContentPartPr>
              <p14:xfrm>
                <a:off x="8838777" y="5883506"/>
                <a:ext cx="544320" cy="14400"/>
              </p14:xfrm>
            </p:contentPart>
          </mc:Choice>
          <mc:Fallback xmlns="">
            <p:pic>
              <p:nvPicPr>
                <p:cNvPr id="113" name="Viết tay 112">
                  <a:extLst>
                    <a:ext uri="{FF2B5EF4-FFF2-40B4-BE49-F238E27FC236}">
                      <a16:creationId xmlns:a16="http://schemas.microsoft.com/office/drawing/2014/main" id="{FBA478DC-7DA4-4D22-B87F-4D1161F8A6F1}"/>
                    </a:ext>
                  </a:extLst>
                </p:cNvPr>
                <p:cNvPicPr/>
                <p:nvPr/>
              </p:nvPicPr>
              <p:blipFill>
                <a:blip r:embed="rId69"/>
                <a:stretch>
                  <a:fillRect/>
                </a:stretch>
              </p:blipFill>
              <p:spPr>
                <a:xfrm>
                  <a:off x="8821137" y="5865866"/>
                  <a:ext cx="579960" cy="50040"/>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114" name="Viết tay 113">
                  <a:extLst>
                    <a:ext uri="{FF2B5EF4-FFF2-40B4-BE49-F238E27FC236}">
                      <a16:creationId xmlns:a16="http://schemas.microsoft.com/office/drawing/2014/main" id="{3D95F7D8-EE21-43EC-9D30-0FCFA8B58612}"/>
                    </a:ext>
                  </a:extLst>
                </p14:cNvPr>
                <p14:cNvContentPartPr/>
                <p14:nvPr/>
              </p14:nvContentPartPr>
              <p14:xfrm>
                <a:off x="9276177" y="5764346"/>
                <a:ext cx="119160" cy="178920"/>
              </p14:xfrm>
            </p:contentPart>
          </mc:Choice>
          <mc:Fallback xmlns="">
            <p:pic>
              <p:nvPicPr>
                <p:cNvPr id="114" name="Viết tay 113">
                  <a:extLst>
                    <a:ext uri="{FF2B5EF4-FFF2-40B4-BE49-F238E27FC236}">
                      <a16:creationId xmlns:a16="http://schemas.microsoft.com/office/drawing/2014/main" id="{3D95F7D8-EE21-43EC-9D30-0FCFA8B58612}"/>
                    </a:ext>
                  </a:extLst>
                </p:cNvPr>
                <p:cNvPicPr/>
                <p:nvPr/>
              </p:nvPicPr>
              <p:blipFill>
                <a:blip r:embed="rId71"/>
                <a:stretch>
                  <a:fillRect/>
                </a:stretch>
              </p:blipFill>
              <p:spPr>
                <a:xfrm>
                  <a:off x="9258177" y="5746706"/>
                  <a:ext cx="154800" cy="214560"/>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115" name="Viết tay 114">
                  <a:extLst>
                    <a:ext uri="{FF2B5EF4-FFF2-40B4-BE49-F238E27FC236}">
                      <a16:creationId xmlns:a16="http://schemas.microsoft.com/office/drawing/2014/main" id="{74CC77BB-164D-4DA5-A39F-041B96153351}"/>
                    </a:ext>
                  </a:extLst>
                </p14:cNvPr>
                <p14:cNvContentPartPr/>
                <p14:nvPr/>
              </p14:nvContentPartPr>
              <p14:xfrm>
                <a:off x="8852457" y="6122186"/>
                <a:ext cx="555480" cy="15120"/>
              </p14:xfrm>
            </p:contentPart>
          </mc:Choice>
          <mc:Fallback xmlns="">
            <p:pic>
              <p:nvPicPr>
                <p:cNvPr id="115" name="Viết tay 114">
                  <a:extLst>
                    <a:ext uri="{FF2B5EF4-FFF2-40B4-BE49-F238E27FC236}">
                      <a16:creationId xmlns:a16="http://schemas.microsoft.com/office/drawing/2014/main" id="{74CC77BB-164D-4DA5-A39F-041B96153351}"/>
                    </a:ext>
                  </a:extLst>
                </p:cNvPr>
                <p:cNvPicPr/>
                <p:nvPr/>
              </p:nvPicPr>
              <p:blipFill>
                <a:blip r:embed="rId73"/>
                <a:stretch>
                  <a:fillRect/>
                </a:stretch>
              </p:blipFill>
              <p:spPr>
                <a:xfrm>
                  <a:off x="8834457" y="6104186"/>
                  <a:ext cx="591120" cy="50760"/>
                </a:xfrm>
                <a:prstGeom prst="rect">
                  <a:avLst/>
                </a:prstGeom>
              </p:spPr>
            </p:pic>
          </mc:Fallback>
        </mc:AlternateContent>
        <mc:AlternateContent xmlns:mc="http://schemas.openxmlformats.org/markup-compatibility/2006" xmlns:p14="http://schemas.microsoft.com/office/powerpoint/2010/main">
          <mc:Choice Requires="p14">
            <p:contentPart p14:bwMode="auto" r:id="rId74">
              <p14:nvContentPartPr>
                <p14:cNvPr id="116" name="Viết tay 115">
                  <a:extLst>
                    <a:ext uri="{FF2B5EF4-FFF2-40B4-BE49-F238E27FC236}">
                      <a16:creationId xmlns:a16="http://schemas.microsoft.com/office/drawing/2014/main" id="{2EAD21AB-249A-4A53-AA00-178A564EF8D8}"/>
                    </a:ext>
                  </a:extLst>
                </p14:cNvPr>
                <p14:cNvContentPartPr/>
                <p14:nvPr/>
              </p14:nvContentPartPr>
              <p14:xfrm>
                <a:off x="8845257" y="6015986"/>
                <a:ext cx="164520" cy="223200"/>
              </p14:xfrm>
            </p:contentPart>
          </mc:Choice>
          <mc:Fallback xmlns="">
            <p:pic>
              <p:nvPicPr>
                <p:cNvPr id="116" name="Viết tay 115">
                  <a:extLst>
                    <a:ext uri="{FF2B5EF4-FFF2-40B4-BE49-F238E27FC236}">
                      <a16:creationId xmlns:a16="http://schemas.microsoft.com/office/drawing/2014/main" id="{2EAD21AB-249A-4A53-AA00-178A564EF8D8}"/>
                    </a:ext>
                  </a:extLst>
                </p:cNvPr>
                <p:cNvPicPr/>
                <p:nvPr/>
              </p:nvPicPr>
              <p:blipFill>
                <a:blip r:embed="rId75"/>
                <a:stretch>
                  <a:fillRect/>
                </a:stretch>
              </p:blipFill>
              <p:spPr>
                <a:xfrm>
                  <a:off x="8827617" y="5997986"/>
                  <a:ext cx="200160" cy="258840"/>
                </a:xfrm>
                <a:prstGeom prst="rect">
                  <a:avLst/>
                </a:prstGeom>
              </p:spPr>
            </p:pic>
          </mc:Fallback>
        </mc:AlternateContent>
        <mc:AlternateContent xmlns:mc="http://schemas.openxmlformats.org/markup-compatibility/2006" xmlns:p14="http://schemas.microsoft.com/office/powerpoint/2010/main">
          <mc:Choice Requires="p14">
            <p:contentPart p14:bwMode="auto" r:id="rId76">
              <p14:nvContentPartPr>
                <p14:cNvPr id="118" name="Viết tay 117">
                  <a:extLst>
                    <a:ext uri="{FF2B5EF4-FFF2-40B4-BE49-F238E27FC236}">
                      <a16:creationId xmlns:a16="http://schemas.microsoft.com/office/drawing/2014/main" id="{760E38E4-2CC3-4567-B471-9F13DE89BE67}"/>
                    </a:ext>
                  </a:extLst>
                </p14:cNvPr>
                <p14:cNvContentPartPr/>
                <p14:nvPr/>
              </p14:nvContentPartPr>
              <p14:xfrm>
                <a:off x="9316137" y="5870186"/>
                <a:ext cx="79560" cy="57600"/>
              </p14:xfrm>
            </p:contentPart>
          </mc:Choice>
          <mc:Fallback xmlns="">
            <p:pic>
              <p:nvPicPr>
                <p:cNvPr id="118" name="Viết tay 117">
                  <a:extLst>
                    <a:ext uri="{FF2B5EF4-FFF2-40B4-BE49-F238E27FC236}">
                      <a16:creationId xmlns:a16="http://schemas.microsoft.com/office/drawing/2014/main" id="{760E38E4-2CC3-4567-B471-9F13DE89BE67}"/>
                    </a:ext>
                  </a:extLst>
                </p:cNvPr>
                <p:cNvPicPr/>
                <p:nvPr/>
              </p:nvPicPr>
              <p:blipFill>
                <a:blip r:embed="rId77"/>
                <a:stretch>
                  <a:fillRect/>
                </a:stretch>
              </p:blipFill>
              <p:spPr>
                <a:xfrm>
                  <a:off x="9298137" y="5852186"/>
                  <a:ext cx="115200" cy="93240"/>
                </a:xfrm>
                <a:prstGeom prst="rect">
                  <a:avLst/>
                </a:prstGeom>
              </p:spPr>
            </p:pic>
          </mc:Fallback>
        </mc:AlternateContent>
        <mc:AlternateContent xmlns:mc="http://schemas.openxmlformats.org/markup-compatibility/2006" xmlns:p14="http://schemas.microsoft.com/office/powerpoint/2010/main">
          <mc:Choice Requires="p14">
            <p:contentPart p14:bwMode="auto" r:id="rId78">
              <p14:nvContentPartPr>
                <p14:cNvPr id="120" name="Viết tay 119">
                  <a:extLst>
                    <a:ext uri="{FF2B5EF4-FFF2-40B4-BE49-F238E27FC236}">
                      <a16:creationId xmlns:a16="http://schemas.microsoft.com/office/drawing/2014/main" id="{C942D903-9B0E-4852-83A6-C7CCB239EEAF}"/>
                    </a:ext>
                  </a:extLst>
                </p14:cNvPr>
                <p14:cNvContentPartPr/>
                <p14:nvPr/>
              </p14:nvContentPartPr>
              <p14:xfrm>
                <a:off x="9276177" y="5852906"/>
                <a:ext cx="149760" cy="150120"/>
              </p14:xfrm>
            </p:contentPart>
          </mc:Choice>
          <mc:Fallback xmlns="">
            <p:pic>
              <p:nvPicPr>
                <p:cNvPr id="120" name="Viết tay 119">
                  <a:extLst>
                    <a:ext uri="{FF2B5EF4-FFF2-40B4-BE49-F238E27FC236}">
                      <a16:creationId xmlns:a16="http://schemas.microsoft.com/office/drawing/2014/main" id="{C942D903-9B0E-4852-83A6-C7CCB239EEAF}"/>
                    </a:ext>
                  </a:extLst>
                </p:cNvPr>
                <p:cNvPicPr/>
                <p:nvPr/>
              </p:nvPicPr>
              <p:blipFill>
                <a:blip r:embed="rId79"/>
                <a:stretch>
                  <a:fillRect/>
                </a:stretch>
              </p:blipFill>
              <p:spPr>
                <a:xfrm>
                  <a:off x="9258177" y="5835266"/>
                  <a:ext cx="185400" cy="185760"/>
                </a:xfrm>
                <a:prstGeom prst="rect">
                  <a:avLst/>
                </a:prstGeom>
              </p:spPr>
            </p:pic>
          </mc:Fallback>
        </mc:AlternateContent>
        <mc:AlternateContent xmlns:mc="http://schemas.openxmlformats.org/markup-compatibility/2006" xmlns:p14="http://schemas.microsoft.com/office/powerpoint/2010/main">
          <mc:Choice Requires="p14">
            <p:contentPart p14:bwMode="auto" r:id="rId80">
              <p14:nvContentPartPr>
                <p14:cNvPr id="122" name="Viết tay 121">
                  <a:extLst>
                    <a:ext uri="{FF2B5EF4-FFF2-40B4-BE49-F238E27FC236}">
                      <a16:creationId xmlns:a16="http://schemas.microsoft.com/office/drawing/2014/main" id="{C6C5BF93-BA54-4CFC-9B4A-CD0621E714C5}"/>
                    </a:ext>
                  </a:extLst>
                </p14:cNvPr>
                <p14:cNvContentPartPr/>
                <p14:nvPr/>
              </p14:nvContentPartPr>
              <p14:xfrm>
                <a:off x="9419097" y="5695226"/>
                <a:ext cx="812520" cy="574920"/>
              </p14:xfrm>
            </p:contentPart>
          </mc:Choice>
          <mc:Fallback xmlns="">
            <p:pic>
              <p:nvPicPr>
                <p:cNvPr id="122" name="Viết tay 121">
                  <a:extLst>
                    <a:ext uri="{FF2B5EF4-FFF2-40B4-BE49-F238E27FC236}">
                      <a16:creationId xmlns:a16="http://schemas.microsoft.com/office/drawing/2014/main" id="{C6C5BF93-BA54-4CFC-9B4A-CD0621E714C5}"/>
                    </a:ext>
                  </a:extLst>
                </p:cNvPr>
                <p:cNvPicPr/>
                <p:nvPr/>
              </p:nvPicPr>
              <p:blipFill>
                <a:blip r:embed="rId81"/>
                <a:stretch>
                  <a:fillRect/>
                </a:stretch>
              </p:blipFill>
              <p:spPr>
                <a:xfrm>
                  <a:off x="9401097" y="5677226"/>
                  <a:ext cx="848160" cy="610560"/>
                </a:xfrm>
                <a:prstGeom prst="rect">
                  <a:avLst/>
                </a:prstGeom>
              </p:spPr>
            </p:pic>
          </mc:Fallback>
        </mc:AlternateContent>
        <mc:AlternateContent xmlns:mc="http://schemas.openxmlformats.org/markup-compatibility/2006" xmlns:p14="http://schemas.microsoft.com/office/powerpoint/2010/main">
          <mc:Choice Requires="p14">
            <p:contentPart p14:bwMode="auto" r:id="rId82">
              <p14:nvContentPartPr>
                <p14:cNvPr id="123" name="Viết tay 122">
                  <a:extLst>
                    <a:ext uri="{FF2B5EF4-FFF2-40B4-BE49-F238E27FC236}">
                      <a16:creationId xmlns:a16="http://schemas.microsoft.com/office/drawing/2014/main" id="{043AB36C-5194-4E87-92AB-C6B380794A03}"/>
                    </a:ext>
                  </a:extLst>
                </p14:cNvPr>
                <p14:cNvContentPartPr/>
                <p14:nvPr/>
              </p14:nvContentPartPr>
              <p14:xfrm>
                <a:off x="10243857" y="5803226"/>
                <a:ext cx="423000" cy="54360"/>
              </p14:xfrm>
            </p:contentPart>
          </mc:Choice>
          <mc:Fallback xmlns="">
            <p:pic>
              <p:nvPicPr>
                <p:cNvPr id="123" name="Viết tay 122">
                  <a:extLst>
                    <a:ext uri="{FF2B5EF4-FFF2-40B4-BE49-F238E27FC236}">
                      <a16:creationId xmlns:a16="http://schemas.microsoft.com/office/drawing/2014/main" id="{043AB36C-5194-4E87-92AB-C6B380794A03}"/>
                    </a:ext>
                  </a:extLst>
                </p:cNvPr>
                <p:cNvPicPr/>
                <p:nvPr/>
              </p:nvPicPr>
              <p:blipFill>
                <a:blip r:embed="rId83"/>
                <a:stretch>
                  <a:fillRect/>
                </a:stretch>
              </p:blipFill>
              <p:spPr>
                <a:xfrm>
                  <a:off x="10225857" y="5785226"/>
                  <a:ext cx="458640" cy="90000"/>
                </a:xfrm>
                <a:prstGeom prst="rect">
                  <a:avLst/>
                </a:prstGeom>
              </p:spPr>
            </p:pic>
          </mc:Fallback>
        </mc:AlternateContent>
        <mc:AlternateContent xmlns:mc="http://schemas.openxmlformats.org/markup-compatibility/2006" xmlns:p14="http://schemas.microsoft.com/office/powerpoint/2010/main">
          <mc:Choice Requires="p14">
            <p:contentPart p14:bwMode="auto" r:id="rId84">
              <p14:nvContentPartPr>
                <p14:cNvPr id="124" name="Viết tay 123">
                  <a:extLst>
                    <a:ext uri="{FF2B5EF4-FFF2-40B4-BE49-F238E27FC236}">
                      <a16:creationId xmlns:a16="http://schemas.microsoft.com/office/drawing/2014/main" id="{DE78C93D-F480-4EE5-A68C-047E120512CD}"/>
                    </a:ext>
                  </a:extLst>
                </p14:cNvPr>
                <p14:cNvContentPartPr/>
                <p14:nvPr/>
              </p14:nvContentPartPr>
              <p14:xfrm>
                <a:off x="10601337" y="5687666"/>
                <a:ext cx="117720" cy="136800"/>
              </p14:xfrm>
            </p:contentPart>
          </mc:Choice>
          <mc:Fallback xmlns="">
            <p:pic>
              <p:nvPicPr>
                <p:cNvPr id="124" name="Viết tay 123">
                  <a:extLst>
                    <a:ext uri="{FF2B5EF4-FFF2-40B4-BE49-F238E27FC236}">
                      <a16:creationId xmlns:a16="http://schemas.microsoft.com/office/drawing/2014/main" id="{DE78C93D-F480-4EE5-A68C-047E120512CD}"/>
                    </a:ext>
                  </a:extLst>
                </p:cNvPr>
                <p:cNvPicPr/>
                <p:nvPr/>
              </p:nvPicPr>
              <p:blipFill>
                <a:blip r:embed="rId85"/>
                <a:stretch>
                  <a:fillRect/>
                </a:stretch>
              </p:blipFill>
              <p:spPr>
                <a:xfrm>
                  <a:off x="10583697" y="5669666"/>
                  <a:ext cx="153360" cy="172440"/>
                </a:xfrm>
                <a:prstGeom prst="rect">
                  <a:avLst/>
                </a:prstGeom>
              </p:spPr>
            </p:pic>
          </mc:Fallback>
        </mc:AlternateContent>
        <mc:AlternateContent xmlns:mc="http://schemas.openxmlformats.org/markup-compatibility/2006" xmlns:p14="http://schemas.microsoft.com/office/powerpoint/2010/main">
          <mc:Choice Requires="p14">
            <p:contentPart p14:bwMode="auto" r:id="rId86">
              <p14:nvContentPartPr>
                <p14:cNvPr id="125" name="Viết tay 124">
                  <a:extLst>
                    <a:ext uri="{FF2B5EF4-FFF2-40B4-BE49-F238E27FC236}">
                      <a16:creationId xmlns:a16="http://schemas.microsoft.com/office/drawing/2014/main" id="{304C03DD-E8F7-4F4A-8818-9CE3E6B7D365}"/>
                    </a:ext>
                  </a:extLst>
                </p14:cNvPr>
                <p14:cNvContentPartPr/>
                <p14:nvPr/>
              </p14:nvContentPartPr>
              <p14:xfrm>
                <a:off x="10278417" y="6066026"/>
                <a:ext cx="482760" cy="30960"/>
              </p14:xfrm>
            </p:contentPart>
          </mc:Choice>
          <mc:Fallback xmlns="">
            <p:pic>
              <p:nvPicPr>
                <p:cNvPr id="125" name="Viết tay 124">
                  <a:extLst>
                    <a:ext uri="{FF2B5EF4-FFF2-40B4-BE49-F238E27FC236}">
                      <a16:creationId xmlns:a16="http://schemas.microsoft.com/office/drawing/2014/main" id="{304C03DD-E8F7-4F4A-8818-9CE3E6B7D365}"/>
                    </a:ext>
                  </a:extLst>
                </p:cNvPr>
                <p:cNvPicPr/>
                <p:nvPr/>
              </p:nvPicPr>
              <p:blipFill>
                <a:blip r:embed="rId87"/>
                <a:stretch>
                  <a:fillRect/>
                </a:stretch>
              </p:blipFill>
              <p:spPr>
                <a:xfrm>
                  <a:off x="10260777" y="6048386"/>
                  <a:ext cx="518400" cy="66600"/>
                </a:xfrm>
                <a:prstGeom prst="rect">
                  <a:avLst/>
                </a:prstGeom>
              </p:spPr>
            </p:pic>
          </mc:Fallback>
        </mc:AlternateContent>
        <mc:AlternateContent xmlns:mc="http://schemas.openxmlformats.org/markup-compatibility/2006" xmlns:p14="http://schemas.microsoft.com/office/powerpoint/2010/main">
          <mc:Choice Requires="p14">
            <p:contentPart p14:bwMode="auto" r:id="rId88">
              <p14:nvContentPartPr>
                <p14:cNvPr id="126" name="Viết tay 125">
                  <a:extLst>
                    <a:ext uri="{FF2B5EF4-FFF2-40B4-BE49-F238E27FC236}">
                      <a16:creationId xmlns:a16="http://schemas.microsoft.com/office/drawing/2014/main" id="{E9FA0A8E-D7B2-4EB0-BF4E-260027AAA178}"/>
                    </a:ext>
                  </a:extLst>
                </p14:cNvPr>
                <p14:cNvContentPartPr/>
                <p14:nvPr/>
              </p14:nvContentPartPr>
              <p14:xfrm>
                <a:off x="10269057" y="6002666"/>
                <a:ext cx="158400" cy="203760"/>
              </p14:xfrm>
            </p:contentPart>
          </mc:Choice>
          <mc:Fallback xmlns="">
            <p:pic>
              <p:nvPicPr>
                <p:cNvPr id="126" name="Viết tay 125">
                  <a:extLst>
                    <a:ext uri="{FF2B5EF4-FFF2-40B4-BE49-F238E27FC236}">
                      <a16:creationId xmlns:a16="http://schemas.microsoft.com/office/drawing/2014/main" id="{E9FA0A8E-D7B2-4EB0-BF4E-260027AAA178}"/>
                    </a:ext>
                  </a:extLst>
                </p:cNvPr>
                <p:cNvPicPr/>
                <p:nvPr/>
              </p:nvPicPr>
              <p:blipFill>
                <a:blip r:embed="rId89"/>
                <a:stretch>
                  <a:fillRect/>
                </a:stretch>
              </p:blipFill>
              <p:spPr>
                <a:xfrm>
                  <a:off x="10251417" y="5985026"/>
                  <a:ext cx="194040" cy="239400"/>
                </a:xfrm>
                <a:prstGeom prst="rect">
                  <a:avLst/>
                </a:prstGeom>
              </p:spPr>
            </p:pic>
          </mc:Fallback>
        </mc:AlternateContent>
        <mc:AlternateContent xmlns:mc="http://schemas.openxmlformats.org/markup-compatibility/2006" xmlns:p14="http://schemas.microsoft.com/office/powerpoint/2010/main">
          <mc:Choice Requires="p14">
            <p:contentPart p14:bwMode="auto" r:id="rId90">
              <p14:nvContentPartPr>
                <p14:cNvPr id="128" name="Viết tay 127">
                  <a:extLst>
                    <a:ext uri="{FF2B5EF4-FFF2-40B4-BE49-F238E27FC236}">
                      <a16:creationId xmlns:a16="http://schemas.microsoft.com/office/drawing/2014/main" id="{2725AAA9-61D8-4E99-A657-741F14870CD2}"/>
                    </a:ext>
                  </a:extLst>
                </p14:cNvPr>
                <p14:cNvContentPartPr/>
                <p14:nvPr/>
              </p14:nvContentPartPr>
              <p14:xfrm>
                <a:off x="10654617" y="5658146"/>
                <a:ext cx="77400" cy="183600"/>
              </p14:xfrm>
            </p:contentPart>
          </mc:Choice>
          <mc:Fallback xmlns="">
            <p:pic>
              <p:nvPicPr>
                <p:cNvPr id="128" name="Viết tay 127">
                  <a:extLst>
                    <a:ext uri="{FF2B5EF4-FFF2-40B4-BE49-F238E27FC236}">
                      <a16:creationId xmlns:a16="http://schemas.microsoft.com/office/drawing/2014/main" id="{2725AAA9-61D8-4E99-A657-741F14870CD2}"/>
                    </a:ext>
                  </a:extLst>
                </p:cNvPr>
                <p:cNvPicPr/>
                <p:nvPr/>
              </p:nvPicPr>
              <p:blipFill>
                <a:blip r:embed="rId91"/>
                <a:stretch>
                  <a:fillRect/>
                </a:stretch>
              </p:blipFill>
              <p:spPr>
                <a:xfrm>
                  <a:off x="10636617" y="5640506"/>
                  <a:ext cx="113040" cy="219240"/>
                </a:xfrm>
                <a:prstGeom prst="rect">
                  <a:avLst/>
                </a:prstGeom>
              </p:spPr>
            </p:pic>
          </mc:Fallback>
        </mc:AlternateContent>
        <mc:AlternateContent xmlns:mc="http://schemas.openxmlformats.org/markup-compatibility/2006" xmlns:p14="http://schemas.microsoft.com/office/powerpoint/2010/main">
          <mc:Choice Requires="p14">
            <p:contentPart p14:bwMode="auto" r:id="rId92">
              <p14:nvContentPartPr>
                <p14:cNvPr id="129" name="Viết tay 128">
                  <a:extLst>
                    <a:ext uri="{FF2B5EF4-FFF2-40B4-BE49-F238E27FC236}">
                      <a16:creationId xmlns:a16="http://schemas.microsoft.com/office/drawing/2014/main" id="{CE25F266-779F-4582-AB70-BBB894DB464A}"/>
                    </a:ext>
                  </a:extLst>
                </p14:cNvPr>
                <p14:cNvContentPartPr/>
                <p14:nvPr/>
              </p14:nvContentPartPr>
              <p14:xfrm>
                <a:off x="10747137" y="5512346"/>
                <a:ext cx="107640" cy="729360"/>
              </p14:xfrm>
            </p:contentPart>
          </mc:Choice>
          <mc:Fallback xmlns="">
            <p:pic>
              <p:nvPicPr>
                <p:cNvPr id="129" name="Viết tay 128">
                  <a:extLst>
                    <a:ext uri="{FF2B5EF4-FFF2-40B4-BE49-F238E27FC236}">
                      <a16:creationId xmlns:a16="http://schemas.microsoft.com/office/drawing/2014/main" id="{CE25F266-779F-4582-AB70-BBB894DB464A}"/>
                    </a:ext>
                  </a:extLst>
                </p:cNvPr>
                <p:cNvPicPr/>
                <p:nvPr/>
              </p:nvPicPr>
              <p:blipFill>
                <a:blip r:embed="rId93"/>
                <a:stretch>
                  <a:fillRect/>
                </a:stretch>
              </p:blipFill>
              <p:spPr>
                <a:xfrm>
                  <a:off x="10729137" y="5494706"/>
                  <a:ext cx="143280" cy="765000"/>
                </a:xfrm>
                <a:prstGeom prst="rect">
                  <a:avLst/>
                </a:prstGeom>
              </p:spPr>
            </p:pic>
          </mc:Fallback>
        </mc:AlternateContent>
        <mc:AlternateContent xmlns:mc="http://schemas.openxmlformats.org/markup-compatibility/2006" xmlns:p14="http://schemas.microsoft.com/office/powerpoint/2010/main">
          <mc:Choice Requires="p14">
            <p:contentPart p14:bwMode="auto" r:id="rId94">
              <p14:nvContentPartPr>
                <p14:cNvPr id="130" name="Viết tay 129">
                  <a:extLst>
                    <a:ext uri="{FF2B5EF4-FFF2-40B4-BE49-F238E27FC236}">
                      <a16:creationId xmlns:a16="http://schemas.microsoft.com/office/drawing/2014/main" id="{875492DC-6C8D-41A3-9F96-D5B1557AD69F}"/>
                    </a:ext>
                  </a:extLst>
                </p14:cNvPr>
                <p14:cNvContentPartPr/>
                <p14:nvPr/>
              </p14:nvContentPartPr>
              <p14:xfrm>
                <a:off x="10734177" y="5358986"/>
                <a:ext cx="767520" cy="718560"/>
              </p14:xfrm>
            </p:contentPart>
          </mc:Choice>
          <mc:Fallback xmlns="">
            <p:pic>
              <p:nvPicPr>
                <p:cNvPr id="130" name="Viết tay 129">
                  <a:extLst>
                    <a:ext uri="{FF2B5EF4-FFF2-40B4-BE49-F238E27FC236}">
                      <a16:creationId xmlns:a16="http://schemas.microsoft.com/office/drawing/2014/main" id="{875492DC-6C8D-41A3-9F96-D5B1557AD69F}"/>
                    </a:ext>
                  </a:extLst>
                </p:cNvPr>
                <p:cNvPicPr/>
                <p:nvPr/>
              </p:nvPicPr>
              <p:blipFill>
                <a:blip r:embed="rId95"/>
                <a:stretch>
                  <a:fillRect/>
                </a:stretch>
              </p:blipFill>
              <p:spPr>
                <a:xfrm>
                  <a:off x="10716537" y="5340986"/>
                  <a:ext cx="803160" cy="754200"/>
                </a:xfrm>
                <a:prstGeom prst="rect">
                  <a:avLst/>
                </a:prstGeom>
              </p:spPr>
            </p:pic>
          </mc:Fallback>
        </mc:AlternateContent>
        <mc:AlternateContent xmlns:mc="http://schemas.openxmlformats.org/markup-compatibility/2006" xmlns:p14="http://schemas.microsoft.com/office/powerpoint/2010/main">
          <mc:Choice Requires="p14">
            <p:contentPart p14:bwMode="auto" r:id="rId96">
              <p14:nvContentPartPr>
                <p14:cNvPr id="131" name="Viết tay 130">
                  <a:extLst>
                    <a:ext uri="{FF2B5EF4-FFF2-40B4-BE49-F238E27FC236}">
                      <a16:creationId xmlns:a16="http://schemas.microsoft.com/office/drawing/2014/main" id="{BC9403F9-3D5F-4919-970D-1499DFB1996E}"/>
                    </a:ext>
                  </a:extLst>
                </p14:cNvPr>
                <p14:cNvContentPartPr/>
                <p14:nvPr/>
              </p14:nvContentPartPr>
              <p14:xfrm>
                <a:off x="10919577" y="6046946"/>
                <a:ext cx="621360" cy="156240"/>
              </p14:xfrm>
            </p:contentPart>
          </mc:Choice>
          <mc:Fallback xmlns="">
            <p:pic>
              <p:nvPicPr>
                <p:cNvPr id="131" name="Viết tay 130">
                  <a:extLst>
                    <a:ext uri="{FF2B5EF4-FFF2-40B4-BE49-F238E27FC236}">
                      <a16:creationId xmlns:a16="http://schemas.microsoft.com/office/drawing/2014/main" id="{BC9403F9-3D5F-4919-970D-1499DFB1996E}"/>
                    </a:ext>
                  </a:extLst>
                </p:cNvPr>
                <p:cNvPicPr/>
                <p:nvPr/>
              </p:nvPicPr>
              <p:blipFill>
                <a:blip r:embed="rId97"/>
                <a:stretch>
                  <a:fillRect/>
                </a:stretch>
              </p:blipFill>
              <p:spPr>
                <a:xfrm>
                  <a:off x="10901577" y="6028946"/>
                  <a:ext cx="657000" cy="191880"/>
                </a:xfrm>
                <a:prstGeom prst="rect">
                  <a:avLst/>
                </a:prstGeom>
              </p:spPr>
            </p:pic>
          </mc:Fallback>
        </mc:AlternateContent>
        <mc:AlternateContent xmlns:mc="http://schemas.openxmlformats.org/markup-compatibility/2006" xmlns:p14="http://schemas.microsoft.com/office/powerpoint/2010/main">
          <mc:Choice Requires="p14">
            <p:contentPart p14:bwMode="auto" r:id="rId98">
              <p14:nvContentPartPr>
                <p14:cNvPr id="133" name="Viết tay 132">
                  <a:extLst>
                    <a:ext uri="{FF2B5EF4-FFF2-40B4-BE49-F238E27FC236}">
                      <a16:creationId xmlns:a16="http://schemas.microsoft.com/office/drawing/2014/main" id="{9E911BBF-DC8E-4A2D-9BF0-821D195C0A75}"/>
                    </a:ext>
                  </a:extLst>
                </p14:cNvPr>
                <p14:cNvContentPartPr/>
                <p14:nvPr/>
              </p14:nvContentPartPr>
              <p14:xfrm>
                <a:off x="10800417" y="5582906"/>
                <a:ext cx="575280" cy="48960"/>
              </p14:xfrm>
            </p:contentPart>
          </mc:Choice>
          <mc:Fallback xmlns="">
            <p:pic>
              <p:nvPicPr>
                <p:cNvPr id="133" name="Viết tay 132">
                  <a:extLst>
                    <a:ext uri="{FF2B5EF4-FFF2-40B4-BE49-F238E27FC236}">
                      <a16:creationId xmlns:a16="http://schemas.microsoft.com/office/drawing/2014/main" id="{9E911BBF-DC8E-4A2D-9BF0-821D195C0A75}"/>
                    </a:ext>
                  </a:extLst>
                </p:cNvPr>
                <p:cNvPicPr/>
                <p:nvPr/>
              </p:nvPicPr>
              <p:blipFill>
                <a:blip r:embed="rId99"/>
                <a:stretch>
                  <a:fillRect/>
                </a:stretch>
              </p:blipFill>
              <p:spPr>
                <a:xfrm>
                  <a:off x="10782417" y="5565266"/>
                  <a:ext cx="610920" cy="84600"/>
                </a:xfrm>
                <a:prstGeom prst="rect">
                  <a:avLst/>
                </a:prstGeom>
              </p:spPr>
            </p:pic>
          </mc:Fallback>
        </mc:AlternateContent>
        <mc:AlternateContent xmlns:mc="http://schemas.openxmlformats.org/markup-compatibility/2006" xmlns:p14="http://schemas.microsoft.com/office/powerpoint/2010/main">
          <mc:Choice Requires="p14">
            <p:contentPart p14:bwMode="auto" r:id="rId100">
              <p14:nvContentPartPr>
                <p14:cNvPr id="135" name="Viết tay 134">
                  <a:extLst>
                    <a:ext uri="{FF2B5EF4-FFF2-40B4-BE49-F238E27FC236}">
                      <a16:creationId xmlns:a16="http://schemas.microsoft.com/office/drawing/2014/main" id="{4E6FE8E9-D4CE-49D3-ABDB-94020A268A9A}"/>
                    </a:ext>
                  </a:extLst>
                </p14:cNvPr>
                <p14:cNvContentPartPr/>
                <p14:nvPr/>
              </p14:nvContentPartPr>
              <p14:xfrm>
                <a:off x="10919577" y="5446466"/>
                <a:ext cx="60480" cy="595800"/>
              </p14:xfrm>
            </p:contentPart>
          </mc:Choice>
          <mc:Fallback xmlns="">
            <p:pic>
              <p:nvPicPr>
                <p:cNvPr id="135" name="Viết tay 134">
                  <a:extLst>
                    <a:ext uri="{FF2B5EF4-FFF2-40B4-BE49-F238E27FC236}">
                      <a16:creationId xmlns:a16="http://schemas.microsoft.com/office/drawing/2014/main" id="{4E6FE8E9-D4CE-49D3-ABDB-94020A268A9A}"/>
                    </a:ext>
                  </a:extLst>
                </p:cNvPr>
                <p:cNvPicPr/>
                <p:nvPr/>
              </p:nvPicPr>
              <p:blipFill>
                <a:blip r:embed="rId101"/>
                <a:stretch>
                  <a:fillRect/>
                </a:stretch>
              </p:blipFill>
              <p:spPr>
                <a:xfrm>
                  <a:off x="10901577" y="5428466"/>
                  <a:ext cx="96120" cy="631440"/>
                </a:xfrm>
                <a:prstGeom prst="rect">
                  <a:avLst/>
                </a:prstGeom>
              </p:spPr>
            </p:pic>
          </mc:Fallback>
        </mc:AlternateContent>
        <mc:AlternateContent xmlns:mc="http://schemas.openxmlformats.org/markup-compatibility/2006" xmlns:p14="http://schemas.microsoft.com/office/powerpoint/2010/main">
          <mc:Choice Requires="p14">
            <p:contentPart p14:bwMode="auto" r:id="rId102">
              <p14:nvContentPartPr>
                <p14:cNvPr id="136" name="Viết tay 135">
                  <a:extLst>
                    <a:ext uri="{FF2B5EF4-FFF2-40B4-BE49-F238E27FC236}">
                      <a16:creationId xmlns:a16="http://schemas.microsoft.com/office/drawing/2014/main" id="{ABDD0F83-12FF-4E06-BE94-9F36E0535DE6}"/>
                    </a:ext>
                  </a:extLst>
                </p14:cNvPr>
                <p14:cNvContentPartPr/>
                <p14:nvPr/>
              </p14:nvContentPartPr>
              <p14:xfrm>
                <a:off x="11065377" y="5393186"/>
                <a:ext cx="112680" cy="764640"/>
              </p14:xfrm>
            </p:contentPart>
          </mc:Choice>
          <mc:Fallback xmlns="">
            <p:pic>
              <p:nvPicPr>
                <p:cNvPr id="136" name="Viết tay 135">
                  <a:extLst>
                    <a:ext uri="{FF2B5EF4-FFF2-40B4-BE49-F238E27FC236}">
                      <a16:creationId xmlns:a16="http://schemas.microsoft.com/office/drawing/2014/main" id="{ABDD0F83-12FF-4E06-BE94-9F36E0535DE6}"/>
                    </a:ext>
                  </a:extLst>
                </p:cNvPr>
                <p:cNvPicPr/>
                <p:nvPr/>
              </p:nvPicPr>
              <p:blipFill>
                <a:blip r:embed="rId103"/>
                <a:stretch>
                  <a:fillRect/>
                </a:stretch>
              </p:blipFill>
              <p:spPr>
                <a:xfrm>
                  <a:off x="11047377" y="5375546"/>
                  <a:ext cx="148320" cy="800280"/>
                </a:xfrm>
                <a:prstGeom prst="rect">
                  <a:avLst/>
                </a:prstGeom>
              </p:spPr>
            </p:pic>
          </mc:Fallback>
        </mc:AlternateContent>
        <mc:AlternateContent xmlns:mc="http://schemas.openxmlformats.org/markup-compatibility/2006" xmlns:p14="http://schemas.microsoft.com/office/powerpoint/2010/main">
          <mc:Choice Requires="p14">
            <p:contentPart p14:bwMode="auto" r:id="rId104">
              <p14:nvContentPartPr>
                <p14:cNvPr id="137" name="Viết tay 136">
                  <a:extLst>
                    <a:ext uri="{FF2B5EF4-FFF2-40B4-BE49-F238E27FC236}">
                      <a16:creationId xmlns:a16="http://schemas.microsoft.com/office/drawing/2014/main" id="{EF34CB4A-AFFE-4AA1-8729-59AD62FC3D4A}"/>
                    </a:ext>
                  </a:extLst>
                </p14:cNvPr>
                <p14:cNvContentPartPr/>
                <p14:nvPr/>
              </p14:nvContentPartPr>
              <p14:xfrm>
                <a:off x="11237457" y="5393186"/>
                <a:ext cx="100800" cy="769680"/>
              </p14:xfrm>
            </p:contentPart>
          </mc:Choice>
          <mc:Fallback xmlns="">
            <p:pic>
              <p:nvPicPr>
                <p:cNvPr id="137" name="Viết tay 136">
                  <a:extLst>
                    <a:ext uri="{FF2B5EF4-FFF2-40B4-BE49-F238E27FC236}">
                      <a16:creationId xmlns:a16="http://schemas.microsoft.com/office/drawing/2014/main" id="{EF34CB4A-AFFE-4AA1-8729-59AD62FC3D4A}"/>
                    </a:ext>
                  </a:extLst>
                </p:cNvPr>
                <p:cNvPicPr/>
                <p:nvPr/>
              </p:nvPicPr>
              <p:blipFill>
                <a:blip r:embed="rId105"/>
                <a:stretch>
                  <a:fillRect/>
                </a:stretch>
              </p:blipFill>
              <p:spPr>
                <a:xfrm>
                  <a:off x="11219817" y="5375546"/>
                  <a:ext cx="136440" cy="805320"/>
                </a:xfrm>
                <a:prstGeom prst="rect">
                  <a:avLst/>
                </a:prstGeom>
              </p:spPr>
            </p:pic>
          </mc:Fallback>
        </mc:AlternateContent>
        <mc:AlternateContent xmlns:mc="http://schemas.openxmlformats.org/markup-compatibility/2006" xmlns:p14="http://schemas.microsoft.com/office/powerpoint/2010/main">
          <mc:Choice Requires="p14">
            <p:contentPart p14:bwMode="auto" r:id="rId106">
              <p14:nvContentPartPr>
                <p14:cNvPr id="138" name="Viết tay 137">
                  <a:extLst>
                    <a:ext uri="{FF2B5EF4-FFF2-40B4-BE49-F238E27FC236}">
                      <a16:creationId xmlns:a16="http://schemas.microsoft.com/office/drawing/2014/main" id="{2B1ACD16-2459-42B9-B6F4-4E3E80D2C79B}"/>
                    </a:ext>
                  </a:extLst>
                </p14:cNvPr>
                <p14:cNvContentPartPr/>
                <p14:nvPr/>
              </p14:nvContentPartPr>
              <p14:xfrm>
                <a:off x="10959177" y="5933546"/>
                <a:ext cx="54360" cy="187920"/>
              </p14:xfrm>
            </p:contentPart>
          </mc:Choice>
          <mc:Fallback xmlns="">
            <p:pic>
              <p:nvPicPr>
                <p:cNvPr id="138" name="Viết tay 137">
                  <a:extLst>
                    <a:ext uri="{FF2B5EF4-FFF2-40B4-BE49-F238E27FC236}">
                      <a16:creationId xmlns:a16="http://schemas.microsoft.com/office/drawing/2014/main" id="{2B1ACD16-2459-42B9-B6F4-4E3E80D2C79B}"/>
                    </a:ext>
                  </a:extLst>
                </p:cNvPr>
                <p:cNvPicPr/>
                <p:nvPr/>
              </p:nvPicPr>
              <p:blipFill>
                <a:blip r:embed="rId107"/>
                <a:stretch>
                  <a:fillRect/>
                </a:stretch>
              </p:blipFill>
              <p:spPr>
                <a:xfrm>
                  <a:off x="10941177" y="5915906"/>
                  <a:ext cx="90000" cy="223560"/>
                </a:xfrm>
                <a:prstGeom prst="rect">
                  <a:avLst/>
                </a:prstGeom>
              </p:spPr>
            </p:pic>
          </mc:Fallback>
        </mc:AlternateContent>
        <mc:AlternateContent xmlns:mc="http://schemas.openxmlformats.org/markup-compatibility/2006" xmlns:p14="http://schemas.microsoft.com/office/powerpoint/2010/main">
          <mc:Choice Requires="p14">
            <p:contentPart p14:bwMode="auto" r:id="rId108">
              <p14:nvContentPartPr>
                <p14:cNvPr id="139" name="Viết tay 138">
                  <a:extLst>
                    <a:ext uri="{FF2B5EF4-FFF2-40B4-BE49-F238E27FC236}">
                      <a16:creationId xmlns:a16="http://schemas.microsoft.com/office/drawing/2014/main" id="{25861324-7592-477B-9D0D-A051083281FE}"/>
                    </a:ext>
                  </a:extLst>
                </p14:cNvPr>
                <p14:cNvContentPartPr/>
                <p14:nvPr/>
              </p14:nvContentPartPr>
              <p14:xfrm>
                <a:off x="10840017" y="5749946"/>
                <a:ext cx="648360" cy="94320"/>
              </p14:xfrm>
            </p:contentPart>
          </mc:Choice>
          <mc:Fallback xmlns="">
            <p:pic>
              <p:nvPicPr>
                <p:cNvPr id="139" name="Viết tay 138">
                  <a:extLst>
                    <a:ext uri="{FF2B5EF4-FFF2-40B4-BE49-F238E27FC236}">
                      <a16:creationId xmlns:a16="http://schemas.microsoft.com/office/drawing/2014/main" id="{25861324-7592-477B-9D0D-A051083281FE}"/>
                    </a:ext>
                  </a:extLst>
                </p:cNvPr>
                <p:cNvPicPr/>
                <p:nvPr/>
              </p:nvPicPr>
              <p:blipFill>
                <a:blip r:embed="rId109"/>
                <a:stretch>
                  <a:fillRect/>
                </a:stretch>
              </p:blipFill>
              <p:spPr>
                <a:xfrm>
                  <a:off x="10822017" y="5732306"/>
                  <a:ext cx="684000" cy="129960"/>
                </a:xfrm>
                <a:prstGeom prst="rect">
                  <a:avLst/>
                </a:prstGeom>
              </p:spPr>
            </p:pic>
          </mc:Fallback>
        </mc:AlternateContent>
        <mc:AlternateContent xmlns:mc="http://schemas.openxmlformats.org/markup-compatibility/2006" xmlns:p14="http://schemas.microsoft.com/office/powerpoint/2010/main">
          <mc:Choice Requires="p14">
            <p:contentPart p14:bwMode="auto" r:id="rId110">
              <p14:nvContentPartPr>
                <p14:cNvPr id="140" name="Viết tay 139">
                  <a:extLst>
                    <a:ext uri="{FF2B5EF4-FFF2-40B4-BE49-F238E27FC236}">
                      <a16:creationId xmlns:a16="http://schemas.microsoft.com/office/drawing/2014/main" id="{A2CCB171-655F-41F7-AEEE-C29FD7BDD761}"/>
                    </a:ext>
                  </a:extLst>
                </p14:cNvPr>
                <p14:cNvContentPartPr/>
                <p14:nvPr/>
              </p14:nvContentPartPr>
              <p14:xfrm>
                <a:off x="10853337" y="5886026"/>
                <a:ext cx="592560" cy="143640"/>
              </p14:xfrm>
            </p:contentPart>
          </mc:Choice>
          <mc:Fallback xmlns="">
            <p:pic>
              <p:nvPicPr>
                <p:cNvPr id="140" name="Viết tay 139">
                  <a:extLst>
                    <a:ext uri="{FF2B5EF4-FFF2-40B4-BE49-F238E27FC236}">
                      <a16:creationId xmlns:a16="http://schemas.microsoft.com/office/drawing/2014/main" id="{A2CCB171-655F-41F7-AEEE-C29FD7BDD761}"/>
                    </a:ext>
                  </a:extLst>
                </p:cNvPr>
                <p:cNvPicPr/>
                <p:nvPr/>
              </p:nvPicPr>
              <p:blipFill>
                <a:blip r:embed="rId111"/>
                <a:stretch>
                  <a:fillRect/>
                </a:stretch>
              </p:blipFill>
              <p:spPr>
                <a:xfrm>
                  <a:off x="10835697" y="5868386"/>
                  <a:ext cx="628200" cy="17928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2">
            <p14:nvContentPartPr>
              <p14:cNvPr id="142" name="Viết tay 141">
                <a:extLst>
                  <a:ext uri="{FF2B5EF4-FFF2-40B4-BE49-F238E27FC236}">
                    <a16:creationId xmlns:a16="http://schemas.microsoft.com/office/drawing/2014/main" id="{3E93045F-2B64-4C30-AF2C-C8563B47407B}"/>
                  </a:ext>
                </a:extLst>
              </p14:cNvPr>
              <p14:cNvContentPartPr/>
              <p14:nvPr/>
            </p14:nvContentPartPr>
            <p14:xfrm>
              <a:off x="10389657" y="3961826"/>
              <a:ext cx="360" cy="360"/>
            </p14:xfrm>
          </p:contentPart>
        </mc:Choice>
        <mc:Fallback xmlns="">
          <p:pic>
            <p:nvPicPr>
              <p:cNvPr id="142" name="Viết tay 141">
                <a:extLst>
                  <a:ext uri="{FF2B5EF4-FFF2-40B4-BE49-F238E27FC236}">
                    <a16:creationId xmlns:a16="http://schemas.microsoft.com/office/drawing/2014/main" id="{3E93045F-2B64-4C30-AF2C-C8563B47407B}"/>
                  </a:ext>
                </a:extLst>
              </p:cNvPr>
              <p:cNvPicPr/>
              <p:nvPr/>
            </p:nvPicPr>
            <p:blipFill>
              <a:blip r:embed="rId3"/>
              <a:stretch>
                <a:fillRect/>
              </a:stretch>
            </p:blipFill>
            <p:spPr>
              <a:xfrm>
                <a:off x="10371657" y="3943826"/>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113">
            <p14:nvContentPartPr>
              <p14:cNvPr id="143" name="Viết tay 142">
                <a:extLst>
                  <a:ext uri="{FF2B5EF4-FFF2-40B4-BE49-F238E27FC236}">
                    <a16:creationId xmlns:a16="http://schemas.microsoft.com/office/drawing/2014/main" id="{249EF7D2-C34A-412C-9F94-FFF5502870D9}"/>
                  </a:ext>
                </a:extLst>
              </p14:cNvPr>
              <p14:cNvContentPartPr/>
              <p14:nvPr/>
            </p14:nvContentPartPr>
            <p14:xfrm>
              <a:off x="10416297" y="4041386"/>
              <a:ext cx="360" cy="360"/>
            </p14:xfrm>
          </p:contentPart>
        </mc:Choice>
        <mc:Fallback xmlns="">
          <p:pic>
            <p:nvPicPr>
              <p:cNvPr id="143" name="Viết tay 142">
                <a:extLst>
                  <a:ext uri="{FF2B5EF4-FFF2-40B4-BE49-F238E27FC236}">
                    <a16:creationId xmlns:a16="http://schemas.microsoft.com/office/drawing/2014/main" id="{249EF7D2-C34A-412C-9F94-FFF5502870D9}"/>
                  </a:ext>
                </a:extLst>
              </p:cNvPr>
              <p:cNvPicPr/>
              <p:nvPr/>
            </p:nvPicPr>
            <p:blipFill>
              <a:blip r:embed="rId3"/>
              <a:stretch>
                <a:fillRect/>
              </a:stretch>
            </p:blipFill>
            <p:spPr>
              <a:xfrm>
                <a:off x="10398297" y="4023746"/>
                <a:ext cx="36000" cy="36000"/>
              </a:xfrm>
              <a:prstGeom prst="rect">
                <a:avLst/>
              </a:prstGeom>
            </p:spPr>
          </p:pic>
        </mc:Fallback>
      </mc:AlternateContent>
      <p:sp>
        <p:nvSpPr>
          <p:cNvPr id="147" name="Hộp Văn bản 146">
            <a:extLst>
              <a:ext uri="{FF2B5EF4-FFF2-40B4-BE49-F238E27FC236}">
                <a16:creationId xmlns:a16="http://schemas.microsoft.com/office/drawing/2014/main" id="{41D42E9D-0E54-4F5A-BA12-645CA17410F8}"/>
              </a:ext>
            </a:extLst>
          </p:cNvPr>
          <p:cNvSpPr txBox="1"/>
          <p:nvPr/>
        </p:nvSpPr>
        <p:spPr>
          <a:xfrm>
            <a:off x="7125348" y="5739160"/>
            <a:ext cx="880883" cy="369332"/>
          </a:xfrm>
          <a:prstGeom prst="rect">
            <a:avLst/>
          </a:prstGeom>
          <a:noFill/>
        </p:spPr>
        <p:txBody>
          <a:bodyPr wrap="square" rtlCol="0">
            <a:spAutoFit/>
          </a:bodyPr>
          <a:lstStyle/>
          <a:p>
            <a:r>
              <a:rPr lang="en-US"/>
              <a:t>object</a:t>
            </a:r>
            <a:endParaRPr lang="vi-VN"/>
          </a:p>
        </p:txBody>
      </p:sp>
      <p:sp>
        <p:nvSpPr>
          <p:cNvPr id="2" name="Chỗ dành sẵn cho Số hiệu Bản chiếu 1">
            <a:extLst>
              <a:ext uri="{FF2B5EF4-FFF2-40B4-BE49-F238E27FC236}">
                <a16:creationId xmlns:a16="http://schemas.microsoft.com/office/drawing/2014/main" id="{4B0E91D4-9535-49B5-A05A-25499F7A92DF}"/>
              </a:ext>
            </a:extLst>
          </p:cNvPr>
          <p:cNvSpPr>
            <a:spLocks noGrp="1"/>
          </p:cNvSpPr>
          <p:nvPr>
            <p:ph type="sldNum" sz="quarter" idx="12"/>
          </p:nvPr>
        </p:nvSpPr>
        <p:spPr/>
        <p:txBody>
          <a:bodyPr/>
          <a:lstStyle/>
          <a:p>
            <a:fld id="{480537A9-B8B1-481D-9BE4-179EB839AE15}" type="slidenum">
              <a:rPr lang="vi-VN" smtClean="0"/>
              <a:t>7</a:t>
            </a:fld>
            <a:endParaRPr lang="vi-VN"/>
          </a:p>
        </p:txBody>
      </p:sp>
    </p:spTree>
    <p:extLst>
      <p:ext uri="{BB962C8B-B14F-4D97-AF65-F5344CB8AC3E}">
        <p14:creationId xmlns:p14="http://schemas.microsoft.com/office/powerpoint/2010/main" val="16034873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9ECFD193-9DA1-4605-8580-6C9B604A8FCE}"/>
              </a:ext>
            </a:extLst>
          </p:cNvPr>
          <p:cNvSpPr>
            <a:spLocks noGrp="1"/>
          </p:cNvSpPr>
          <p:nvPr>
            <p:ph type="title"/>
          </p:nvPr>
        </p:nvSpPr>
        <p:spPr/>
        <p:txBody>
          <a:bodyPr/>
          <a:lstStyle/>
          <a:p>
            <a:r>
              <a:rPr lang="en-US"/>
              <a:t>Manage source code</a:t>
            </a:r>
            <a:endParaRPr lang="vi-VN"/>
          </a:p>
        </p:txBody>
      </p:sp>
      <p:sp>
        <p:nvSpPr>
          <p:cNvPr id="3" name="Chỗ dành sẵn cho Nội dung 2">
            <a:extLst>
              <a:ext uri="{FF2B5EF4-FFF2-40B4-BE49-F238E27FC236}">
                <a16:creationId xmlns:a16="http://schemas.microsoft.com/office/drawing/2014/main" id="{588D9739-EC10-4744-818C-8E497A06BF17}"/>
              </a:ext>
            </a:extLst>
          </p:cNvPr>
          <p:cNvSpPr>
            <a:spLocks noGrp="1"/>
          </p:cNvSpPr>
          <p:nvPr>
            <p:ph idx="1"/>
          </p:nvPr>
        </p:nvSpPr>
        <p:spPr/>
        <p:txBody>
          <a:bodyPr/>
          <a:lstStyle/>
          <a:p>
            <a:pPr marL="0" indent="0">
              <a:buNone/>
            </a:pPr>
            <a:r>
              <a:rPr lang="en-US"/>
              <a:t>If members are developed in the same branch:</a:t>
            </a:r>
          </a:p>
          <a:p>
            <a:pPr marL="0" indent="0">
              <a:buNone/>
            </a:pPr>
            <a:r>
              <a:rPr lang="en-US"/>
              <a:t>- git pull at morning</a:t>
            </a:r>
          </a:p>
          <a:p>
            <a:pPr marL="0" indent="0">
              <a:buNone/>
            </a:pPr>
            <a:r>
              <a:rPr lang="en-US"/>
              <a:t>- git push at afternoon</a:t>
            </a:r>
          </a:p>
          <a:p>
            <a:pPr marL="0" indent="0">
              <a:buNone/>
            </a:pPr>
            <a:r>
              <a:rPr lang="en-US"/>
              <a:t>Otherwise:</a:t>
            </a:r>
          </a:p>
          <a:p>
            <a:pPr marL="0" indent="0">
              <a:buNone/>
            </a:pPr>
            <a:r>
              <a:rPr lang="en-US"/>
              <a:t>- Each branch will be a separated feature/task.</a:t>
            </a:r>
          </a:p>
          <a:p>
            <a:pPr marL="0" indent="0">
              <a:buNone/>
            </a:pPr>
            <a:r>
              <a:rPr lang="en-US"/>
              <a:t>- Feature branches should be merged to the "main" branch at the end of each sprint (Conflict between branches will be terrible). After that, all members check out and pull source code at the "main" branch.</a:t>
            </a:r>
          </a:p>
        </p:txBody>
      </p:sp>
      <p:sp>
        <p:nvSpPr>
          <p:cNvPr id="4" name="Chỗ dành sẵn cho Số hiệu Bản chiếu 3">
            <a:extLst>
              <a:ext uri="{FF2B5EF4-FFF2-40B4-BE49-F238E27FC236}">
                <a16:creationId xmlns:a16="http://schemas.microsoft.com/office/drawing/2014/main" id="{59540FB9-E93E-42E5-BC76-426479ACB0E1}"/>
              </a:ext>
            </a:extLst>
          </p:cNvPr>
          <p:cNvSpPr>
            <a:spLocks noGrp="1"/>
          </p:cNvSpPr>
          <p:nvPr>
            <p:ph type="sldNum" sz="quarter" idx="12"/>
          </p:nvPr>
        </p:nvSpPr>
        <p:spPr/>
        <p:txBody>
          <a:bodyPr/>
          <a:lstStyle/>
          <a:p>
            <a:fld id="{480537A9-B8B1-481D-9BE4-179EB839AE15}" type="slidenum">
              <a:rPr lang="vi-VN" smtClean="0"/>
              <a:t>8</a:t>
            </a:fld>
            <a:endParaRPr lang="vi-VN"/>
          </a:p>
        </p:txBody>
      </p:sp>
    </p:spTree>
    <p:extLst>
      <p:ext uri="{BB962C8B-B14F-4D97-AF65-F5344CB8AC3E}">
        <p14:creationId xmlns:p14="http://schemas.microsoft.com/office/powerpoint/2010/main" val="14139190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9ECFD193-9DA1-4605-8580-6C9B604A8FCE}"/>
              </a:ext>
            </a:extLst>
          </p:cNvPr>
          <p:cNvSpPr>
            <a:spLocks noGrp="1"/>
          </p:cNvSpPr>
          <p:nvPr>
            <p:ph type="title"/>
          </p:nvPr>
        </p:nvSpPr>
        <p:spPr/>
        <p:txBody>
          <a:bodyPr/>
          <a:lstStyle/>
          <a:p>
            <a:r>
              <a:rPr lang="en-US"/>
              <a:t>Manage source code</a:t>
            </a:r>
            <a:endParaRPr lang="vi-VN"/>
          </a:p>
        </p:txBody>
      </p:sp>
      <p:sp>
        <p:nvSpPr>
          <p:cNvPr id="3" name="Chỗ dành sẵn cho Nội dung 2">
            <a:extLst>
              <a:ext uri="{FF2B5EF4-FFF2-40B4-BE49-F238E27FC236}">
                <a16:creationId xmlns:a16="http://schemas.microsoft.com/office/drawing/2014/main" id="{588D9739-EC10-4744-818C-8E497A06BF17}"/>
              </a:ext>
            </a:extLst>
          </p:cNvPr>
          <p:cNvSpPr>
            <a:spLocks noGrp="1"/>
          </p:cNvSpPr>
          <p:nvPr>
            <p:ph idx="1"/>
          </p:nvPr>
        </p:nvSpPr>
        <p:spPr/>
        <p:txBody>
          <a:bodyPr/>
          <a:lstStyle/>
          <a:p>
            <a:pPr marL="0" indent="0">
              <a:buNone/>
            </a:pPr>
            <a:r>
              <a:rPr lang="en-US"/>
              <a:t>Bug / new feature:</a:t>
            </a:r>
          </a:p>
          <a:p>
            <a:pPr>
              <a:buFontTx/>
              <a:buChar char="-"/>
            </a:pPr>
            <a:r>
              <a:rPr lang="en-US"/>
              <a:t>Should be managed by both Github issue and Task manager</a:t>
            </a:r>
          </a:p>
          <a:p>
            <a:pPr>
              <a:buFontTx/>
              <a:buChar char="-"/>
            </a:pPr>
            <a:r>
              <a:rPr lang="en-US"/>
              <a:t>Fix at a new branch and merge to the  feature branch when fixed</a:t>
            </a:r>
          </a:p>
        </p:txBody>
      </p:sp>
      <p:sp>
        <p:nvSpPr>
          <p:cNvPr id="4" name="Chỗ dành sẵn cho Số hiệu Bản chiếu 3">
            <a:extLst>
              <a:ext uri="{FF2B5EF4-FFF2-40B4-BE49-F238E27FC236}">
                <a16:creationId xmlns:a16="http://schemas.microsoft.com/office/drawing/2014/main" id="{2B3B9431-FB08-4FF5-9767-6712FC2D1A6A}"/>
              </a:ext>
            </a:extLst>
          </p:cNvPr>
          <p:cNvSpPr>
            <a:spLocks noGrp="1"/>
          </p:cNvSpPr>
          <p:nvPr>
            <p:ph type="sldNum" sz="quarter" idx="12"/>
          </p:nvPr>
        </p:nvSpPr>
        <p:spPr/>
        <p:txBody>
          <a:bodyPr/>
          <a:lstStyle/>
          <a:p>
            <a:fld id="{480537A9-B8B1-481D-9BE4-179EB839AE15}" type="slidenum">
              <a:rPr lang="vi-VN" smtClean="0"/>
              <a:t>9</a:t>
            </a:fld>
            <a:endParaRPr lang="vi-VN"/>
          </a:p>
        </p:txBody>
      </p:sp>
    </p:spTree>
    <p:extLst>
      <p:ext uri="{BB962C8B-B14F-4D97-AF65-F5344CB8AC3E}">
        <p14:creationId xmlns:p14="http://schemas.microsoft.com/office/powerpoint/2010/main" val="4086135448"/>
      </p:ext>
    </p:extLst>
  </p:cSld>
  <p:clrMapOvr>
    <a:masterClrMapping/>
  </p:clrMapOvr>
</p:sld>
</file>

<file path=ppt/theme/theme1.xml><?xml version="1.0" encoding="utf-8"?>
<a:theme xmlns:a="http://schemas.openxmlformats.org/drawingml/2006/main" name="Chủ đề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hủ đề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1544</TotalTime>
  <Words>317</Words>
  <Application>Microsoft Office PowerPoint</Application>
  <PresentationFormat>Màn hình rộng</PresentationFormat>
  <Paragraphs>103</Paragraphs>
  <Slides>11</Slides>
  <Notes>0</Notes>
  <HiddenSlides>0</HiddenSlides>
  <MMClips>0</MMClips>
  <ScaleCrop>false</ScaleCrop>
  <HeadingPairs>
    <vt:vector size="6" baseType="variant">
      <vt:variant>
        <vt:lpstr>Phông được Dùng</vt:lpstr>
      </vt:variant>
      <vt:variant>
        <vt:i4>4</vt:i4>
      </vt:variant>
      <vt:variant>
        <vt:lpstr>Chủ đề</vt:lpstr>
      </vt:variant>
      <vt:variant>
        <vt:i4>1</vt:i4>
      </vt:variant>
      <vt:variant>
        <vt:lpstr>Tiêu đề Bản chiếu</vt:lpstr>
      </vt:variant>
      <vt:variant>
        <vt:i4>11</vt:i4>
      </vt:variant>
    </vt:vector>
  </HeadingPairs>
  <TitlesOfParts>
    <vt:vector size="16" baseType="lpstr">
      <vt:lpstr>Arial</vt:lpstr>
      <vt:lpstr>Calibri</vt:lpstr>
      <vt:lpstr>Calibri Light</vt:lpstr>
      <vt:lpstr>Times New Roman</vt:lpstr>
      <vt:lpstr>Chủ đề Office</vt:lpstr>
      <vt:lpstr>Lab 4:  Implement</vt:lpstr>
      <vt:lpstr>Bản trình bày PowerPoint</vt:lpstr>
      <vt:lpstr>Implementation</vt:lpstr>
      <vt:lpstr>Web application</vt:lpstr>
      <vt:lpstr>Front-end</vt:lpstr>
      <vt:lpstr>Back-end</vt:lpstr>
      <vt:lpstr>Bản trình bày PowerPoint</vt:lpstr>
      <vt:lpstr>Manage source code</vt:lpstr>
      <vt:lpstr>Manage source code</vt:lpstr>
      <vt:lpstr>Homework</vt:lpstr>
      <vt:lpstr>Question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Lab 1: Setup workspace</dc:title>
  <dc:creator>Tuan Hai</dc:creator>
  <cp:lastModifiedBy>Tuan Hai</cp:lastModifiedBy>
  <cp:revision>47</cp:revision>
  <dcterms:created xsi:type="dcterms:W3CDTF">2021-09-07T14:26:04Z</dcterms:created>
  <dcterms:modified xsi:type="dcterms:W3CDTF">2021-11-16T13:27:01Z</dcterms:modified>
</cp:coreProperties>
</file>