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77" r:id="rId5"/>
    <p:sldId id="282" r:id="rId6"/>
    <p:sldId id="278" r:id="rId7"/>
    <p:sldId id="283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15T06:21:3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22362 12676 0,'25'74'78,"25"-24"-62,49 25-16,-49-25 0,25-1 15,24 51-15,-24-50 16,-25 0 0,74 49-16,1 1 15,-25-26-15,-26-24 16,26 25-16,-1 0 16,26-1-16,-25 26 15,24 0-15,1-51 16,-51 1-16,26 0 15,24 25-15,-24-50 16,-50 24-16,25 1 16,-1-25-16,-24 0 15,-25-25-15,0 0 32</inkml:trace>
  <inkml:trace contextRef="#ctx0" brushRef="#br0" timeOffset="849.02">24255 14394 0,'0'25'47,"24"0"-32,26-25-15,-25 0 0,25 24 16,-25 1-16,0-25 16,25 0-1,-26 0 1,1 0-16,25 0 16,-25 0-1,0 0 79,-25-25-78,0-24-1,0-26-15,0-25 16,0 51-1,0-26-15,0 0 16,50 0-16,-50 26 16,0 24-16,0 0 15,0 0-15,25 0 0</inkml:trace>
  <inkml:trace contextRef="#ctx0" brushRef="#br0" timeOffset="2402.19">25350 13721 0,'0'25'31,"0"0"-15,0 0-16,0 50 15,0-50-15,0 49 0,0 1 16,0-25-16,0 25 15,0-1-15,0 26 16,0 0 0,0 24-16,0-24 15,0 24-15,0-24 16,0-25-16,0-26 16,0-24-16,-25-25 93</inkml:trace>
  <inkml:trace contextRef="#ctx0" brushRef="#br0" timeOffset="2845.7">25350 13821 0,'25'0'16,"25"0"0,0 100-16,24-1 15,1 1 1,0 24-16,-25-49 16,-25-25-16,24 25 15,1 49-15,-25-99 0,0 50 16,0-50-16,0 49 15,-25 1 1,50 0-16,-26-50 16,-24 0-16,0-1 15</inkml:trace>
  <inkml:trace contextRef="#ctx0" brushRef="#br0" timeOffset="3146.6">25350 14444 0,'25'0'32,"0"0"-32,25 0 15,0 0-15,-1 0 16,1 0-16,-25 0 15,25 0-15,0 0 16,-25 0-16</inkml:trace>
  <inkml:trace contextRef="#ctx0" brushRef="#br0" timeOffset="3682.2">26421 14444 0,'25'0'79,"-50"0"-17,0 0-62,-25 99 16,50-49-1,0 0-15,0 24 16,0 1-16,0-25 16,0 0-16,25 0 15,25 24-15,25-24 16,-75-25-16,25 0 15,-1-25-15,1 0 16,25 25 0,0-25-16,0 0 15,0 0 1,-1 0-16,1-25 0,0 0 16</inkml:trace>
  <inkml:trace contextRef="#ctx0" brushRef="#br0" timeOffset="4792.34">27168 14369 0,'-25'0'62,"0"0"-62,0 0 16,0 0-1,-24 25-15,24 49 16,0-24-16,0 25 16,25 25-16,0-51 15,0 1-15,0 0 16,0-25 0,0 25-16,0-25 15,0 0 1,50 24-1,-25-49 1,0 0-16,-1 25 16,51-25-16,-50 0 15,25 0-15,0 0 16</inkml:trace>
  <inkml:trace contextRef="#ctx0" brushRef="#br0" timeOffset="5443.82">27542 14967 0,'24'0'15,"-24"-25"1,50 0-16,-25 0 16,25 0-16,-25 25 15,-25-25-15,25-25 16,0 0 0,-25 25-16,25-49 15,-25 49 1,0-25-16,0 25 15,0-50-15,0 51 0,0-26 16,-25 0-16,-25 25 16,25 25-16,0 0 15,0 0 1,0 0-16,0 0 16,0 0-16,1 0 15,-26 0-15,25 25 16,-25 75-16,50-76 0,0 26 15,0 0 1,0-25-16,0 50 16,0-26-16,0 1 15,75 0-15,-50-25 16,24 0-16,1 25 16,-25-50-16,0 0 15,50 0-15,-25 0 16,-1 0-16,1 0 15,-25 0 1,25 0-16,-25 0 16,25 0-16,-25 0 15,-25-25 1,24 0-16,-24-25 31</inkml:trace>
  <inkml:trace contextRef="#ctx0" brushRef="#br0" timeOffset="6280.19">28363 14344 0,'0'75'16,"0"-1"-16,0 51 16,25-26-16,25 1 15,-50 0-15,50 49 16,0 1-16,-50-26 15,25 1-15,24-26 16,-49 1-16,25-50 16,-25-26-16,0 1 31,0-99 31,-25-26-62,0-24 16,1 74-16,24-50 0,-25-49 16,0-1-1,25 26-15,0-1 0,0-24 16,0 74 0,0 0-16,0 51 15,0-1-15,0 0 16,0-25-16,25 50 15,-25-25-15,25 25 16,-1 0-16,1 0 16,-25-25-1,25 25-15,25 0 16,-25 0-16,0 0 16,0 0-1,0 25-15,0 0 0,-1 0 16,26 25-16,-25-1 15,0-24-15,-25 0 16,0 0 0,0 0-16,0 0 15,0 25-15,0 24 16,-50 1-16,25-50 16,-24 50-16,-1-25 15,0 24-15,25-74 16,0 25-16,0-25 15,0 0 17,0 0-17,25-74-15</inkml:trace>
  <inkml:trace contextRef="#ctx0" brushRef="#br0" timeOffset="6708.98">29384 13896 0,'25'25'16,"25"74"0,-25 26-16,0-100 15,-25 49-15,25 1 16,0 25-16,0-26 15,-25 1 1,0-25-16,0 0 16,0-1-16,0-24 15,0 0 17,-25-25-1</inkml:trace>
  <inkml:trace contextRef="#ctx0" brushRef="#br0" timeOffset="6991.35">29135 14468 0,'75'0'15,"25"-49"-15,-51 49 16,51 0 0,-50 0-16,0 0 15,24 0-15,26-25 16,-25 25-16,-50-25 16,24 25-16,-24 0 15,0 0-15</inkml:trace>
  <inkml:trace contextRef="#ctx0" brushRef="#br0" timeOffset="7767.28">30206 14170 0,'0'-25'31,"-50"25"-31,25 0 16,-24 0-16,24 25 16,-25-25-16,25 49 15,0 1-15,25-25 16,0 25-16,0 0 16,0 0-1,0-26-15,0 26 16,0 25-16,25-50 0,0 0 15,0 0-15,0 24 16,0-49 0,-1 0-16,51 0 15,-50 0-15,25 0 16,-25 0-16,74-49 16,-74 24-16,0-50 15,25 0-15,-50 1 16,25 24-16,-25 0 15,0-25-15,0 1 16,0 49-16,0 0 16,0 0-16,25 100 78,0-1-63,0 51-15,0-50 16,-1 24-16,1 26 16,25-100-16,-25 74 15,-25-49-15,25-25 16,-25 0-16,0 25 16,25-50-1,-25-50 48,0 0-63</inkml:trace>
  <inkml:trace contextRef="#ctx0" brushRef="#br0" timeOffset="8414.2">30754 14219 0,'25'0'15,"0"25"1,-25 25 0,0-25-1,25 75-15,0-51 16,-1 76-16,1-50 15,-25-26-15,0-24 16,0 25-16,0-25 16,0-50 77,0-25-93,0-24 0,25 24 16,-25 0 0,50-50-16,-25 1 15,0-1-15,0 50 16,0 1-16,-25 24 16,25 25 15,49 0-16,-49 25 1,25 0-16,-25 24 16,0-24-1,25 50-15,-50-50 0,24 25 16,-24-25 0,50-1-1</inkml:trace>
  <inkml:trace contextRef="#ctx0" brushRef="#br0" timeOffset="9256.69">31750 13921 0,'0'25'47,"-50"74"-31,25-49-16,0 0 15,0 24-15,1-24 16,24 25-16,-25-25 15,25 0-15,0-26 16,0 1 0,0 0-16,0 25 15,0-25-15,25-25 16,-1 25-16,26-25 16,0 0-1,-25 0 1,0 0-16,25 0 15,24 0-15,-49 0 16,0 0-16,25 0 16,-25-50-16,50-50 15,-75 51-15,49-51 16,1 25-16,-25 26 16,-25-1-16,0 25 15,0-25 1,0 25-16,0 0 0,0 0 15,0 0-15,0 1 16,-25 24 62,25 24-62,0 26-16,0 25 0,0 25 15,0 24 1,0 1-16,0-1 16,50-49-16,-50-50 15,25-25 1,0 0 15,0 0-15,0-25-16,0 25 15,24-50 1,-49 0-16,0 25 16</inkml:trace>
  <inkml:trace contextRef="#ctx0" brushRef="#br0" timeOffset="9785.73">30032 15913 0,'0'99'47,"50"1"-47,-50-25 16,0-50-16,24 74 16,-24-24-16,50 49 15,-25-49-15,25 0 16,-50-50-1,25 0-15,-25 0 16</inkml:trace>
  <inkml:trace contextRef="#ctx0" brushRef="#br0" timeOffset="10071.71">29982 16685 0,'0'-25'15,"25"0"1,0 0-1,25 25-15,24-50 16,-24 0 0,0 50-16,49-49 15,-49 49-15,0-25 0,-25 25 16,0 0 0,0-25-16</inkml:trace>
  <inkml:trace contextRef="#ctx0" brushRef="#br0" timeOffset="10591.21">30754 16510 0,'25'0'0,"0"0"16,0 0-16,0-24 16,-25-51-16,0 50 15,0-25 1,0 0-16,0-24 16,0 24-16,0-25 15,0 0-15,0 50 16,0 1-1,-25-1-15,-25 25 32,25 0-17,0 0-15,0 0 16,-25 74-16,25 51 16,1-75-16,-1 74 15,25-99-15,0 75 16,0-26-16,0 1 15,0-50 1,25 0-16,-1 25 16,1-50-16,0 0 15,0 0-15,25 0 16,0 0 0,-25 0-1,24 0-15,-24-25 16,50 0-16</inkml:trace>
  <inkml:trace contextRef="#ctx0" brushRef="#br0" timeOffset="11108.26">31401 15589 0,'0'-25'32,"-25"25"-32,1 25 0,-51 25 15,50-25 1,-25 25-16,50-1 15,-25-24-15,25 0 16,0 0-16,-25 0 16,25 0-16,0 0 15,0 25-15,25-1 16,75-24-16,-50 25 16,24-50-16,-24 25 15,25 25-15,0 0 16,-1-25-16,-49 24 15,50 1 1,-25 0 0,-50-25-16,0 25 0,0-1 15,0 26-15,0-50 32,-25 0-32,0-25 15,-25 0 1,25 0-1,0-50-15</inkml:trace>
  <inkml:trace contextRef="#ctx0" brushRef="#br0" timeOffset="11585.94">31949 15564 0,'25'0'31,"0"75"-31,0-25 0,-25 49 16,75 1-1,-75-25-15,25-1 16,-25 26-16,0 24 15,24-24-15,-24 25 16,0-51-16,0-24 16,0 25-16,0-50 15,0 0-15,0-1 16,-49-24 0,24 0-1,-50 0 1,25-49-16,-24-51 15,-1 0-15,25-24 16,25 49-16,25 25 0,0 1 16,0-26-16,0 25 15,0-25 1,50-24-16,0 24 16,0 25-16,-26 50 15,1 0-15,-25-25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15T06:47:27.17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12575 13472 0,'25'50'31,"-25"-25"-15,0 0 0,0 0-1,0 25-15,-25-50 16,25 25-16,-24-25 16,-26 25-16,25-25 15,-50 0 16,50 0 1,0 0-32,0 0 15,1 0-15,24-25 16,0 0 0,-50 0-16,50 0 15,0 0 1,0-25-1,0 25 1,0 0-16,0 0 31,0 1-15,0-1-16,25 25 16,24-25-16,-24 0 15,25 25 1,-25-25-16,25 0 15,25 25-15,-26-25 16,26 25-16,-25-25 0,0 25 16,24 0-16,-24 0 15,0 0 1,-25 0-16,0 0 16,0 0-16,-50 0 109,0 0-93,-25 0-16,25 0 15,0 0-15,-24 0 16,24 0-16,-25 0 15,0 0 1,25 50-16,-75 25 16,76-75-16,-51 50 15,50-26-15,0 26 16,-25 25-16,25-25 0,25-25 16,-25 25-1,25-1-15,0-24 16,0 0-16,0 25 15,0-25-15,0 25 16,25-1 0,0 1-16,25 0 15,-25-25-15,0 0 16,0-25 15,25 25-31,-26-25 0,1 0 16,0 0-16,0 0 15,25 0-15,-25 0 16,0-50 0,0 25-1,0 0-15,-25 0 16,0 0-16,0 0 16,0-24-16,0 24 15,0 0-15,0 0 16,0 0-1,-25 25 1,0 0 0,0 0-16,0 0 15,0 0-15,25 25 110,25 0-110,0 0 15</inkml:trace>
  <inkml:trace contextRef="#ctx0" brushRef="#br0" timeOffset="1333.78">12874 13970 0,'0'25'16,"25"-25"-1,25 25 1,0-25 0,-25 0-1,0 0 16,-25-25-31,25 25 16,-1-25-16,-24 1 16,0-1-16,0 0 15,0 0-15,0 0 16,0 0-16,-24 25 16,-1-25-1,25 0-15,-25 25 16,0-25-16,0 0 15,0 25 1,-25 0 15,25 0-15,0 0 0,1 25-1,24 0-15,0 25 16,0-25-1,0 25-15,0-25 16,0 0-16,0 24 31,0-24-15,24 0-16,26 0 16,-25 0-1,0-25-15,0 0 16,0 0-1,25 0 1,-25 0 0,-1 0-16,1 0 15,0 0 1,0 0 0,0 0 15,0-25 0</inkml:trace>
  <inkml:trace contextRef="#ctx0" brushRef="#br0" timeOffset="2025.89">13621 13547 0,'0'-25'15,"-25"25"1,-24 25 0,49 0-1,-50-25-15,25 25 0,25 0 16,-25 0 0,25 0-1,0 0 1,0-1-1,0 1 1,0 0-16,25 0 16,0 0-16,0 0 15,0 0-15,0-25 16,-25 25 0,24-25-16,1 25 15,0 0 1,0 24 15,-25-24 0,0 0-15,0 0-16,0 0 16,-50 0-16,1 0 15,-1-25-15,25 0 16,0 0-16,0 0 0,0 0 15,0 0 1,0 0 0,0 0 15,1 0-31,24-25 16</inkml:trace>
  <inkml:trace contextRef="#ctx0" brushRef="#br0" timeOffset="2472.71">13945 13497 0,'25'0'15,"0"25"1,-25 0 0,0 25-16,0 0 15,25 24-15,-25-24 16,25 50-16,-25-75 15,0 74-15,0-74 16,0 0-16,0 25 16,0-25 15,0 0-15,0 0-1,-25-25 16,0 0-15,-50 0-16,25-25 16,1-25-16</inkml:trace>
  <inkml:trace contextRef="#ctx0" brushRef="#br0" timeOffset="2789.69">13721 13970 0,'0'-24'32,"25"24"-32,0-25 0,0 25 15,0 0-15,-1 0 16,26-25 0,-25 25-16,25 0 15,-25 0-15,0-25 16,0 25-16,25 0 0,-26-25 15,1 25 1,0 0 0,0-25-16</inkml:trace>
  <inkml:trace contextRef="#ctx0" brushRef="#br0" timeOffset="3436.06">14468 13771 0,'0'-25'31,"-25"25"0,0 0-31,-25 0 16,-24 0-16,24 0 16,25 0-16,-25 0 15,25 25-15,0 0 16,25 0-16,0 0 16,0 50-16,0-50 15,0 24-15,0-24 16,25 0-16,0 0 15,0 0 1,0 0-16,25 0 0,-25-25 16,0 25-1,24-25-15,-24 0 0,0 0 16,0 0-16,0 0 16,25 0-1,-25 0 1,0 0-16</inkml:trace>
  <inkml:trace contextRef="#ctx0" brushRef="#br0" timeOffset="4254.85">14742 13796 0,'-25'25'109,"0"0"-93,25 0-16,0 0 0,0 0 15,0 0-15,0 24 16,0-24-1,0 25 1,25-50 0,0 25-16,0-25 15,0 0-15,0 0 16,0 0-16,-1 0 16,1 0-16,0-25 15,-25 0 1,0 0-1,0 0 1,0 0 0,0 1-1,-25-1 1,25 0 0,0 0-16,0 50 109,0 0-109,25 0 16,-25-1-16,25 1 15,0 0 1,-25 0-1,25-25-15,-25 25 16,25 0 15</inkml:trace>
  <inkml:trace contextRef="#ctx0" brushRef="#br0" timeOffset="5470.36">15265 13622 0,'-50'0'15,"25"0"1,0 0-16,0 0 16,0 0-1,1 0 1,-1 0-16,25 25 15,0 0 1,0 0 0,0-1-1,0 26 1,49-25 0,-24-25-16,25 25 15,-25-25-15,25 0 16,0 25-16,0 25 15,-26-50-15,26 0 16,25 25 0,-75 0 15,0-1-15,0 1-16,0 25 15,-50 0 1,25-50-1,-25 25-15,1 0 16,-1-25-16,0 0 0,0 0 16,25 0-16,0 0 15,0 0 17,1 0-1,48 0 0,1-50-31,0 50 16,50-50-16,0 50 15,-1-50-15,-49 50 16,75-74-16,-50 74 16,0-25-1,-1-25-15,1 25 0,-25 25 16,25-25-16,-25 0 15,0 25 1,-25-25 15,0 0 1,0 1-17,0-1 1,0 0-16,0 0 15,-25 25 1,0 0 0,-25 0-16,25 0 15,-25 0 1,25 0-16,1 0 16,-1 25-1,25 0 1,0 24-16,0-24 15,0 25-15,0 0 0,0-25 16,25 0 0,-1 25-16,1-1 0,0-24 15,0 0 1,0-25-16,25 0 16,-25 0-1,25 0-15,-26 0 16,1 0 15</inkml:trace>
  <inkml:trace contextRef="#ctx0" brushRef="#br0" timeOffset="8124.04">16809 11381 0,'-25'25'47,"-25"-1"-32,25 1-15,0-25 16,0 25-16,-24 25 16,24-25-16,0 0 15,0-25-15,0 50 16,25-1 0,0 1-16,-25 0 15,0 0 1,25-25-16,0 25 15,0-1-15,0-24 16,0 75-16,0-75 16,0 49-16,0-49 15,0 0 1,0 25-16,0 25 16,0-50-16,0 0 0,25 0 15,-25-1-15,0 1 16,0 25-16,25-25 15,-25 0 1,0 25-16,25 0 16,-25-26-16,0 51 15,25-50-15,-25 0 16,0 0-16,25 25 16,-25-25-16,0 24 15,25 1-15,-25-25 16,0 0-16,0 25 15,0-25 1,0 0-16,0 24 16,0-24-16,0 0 15,0 0-15,0 0 16,0 0-16,0 0 16,-25-25-1,25 50-15,-25-26 16,0 1-1,0 0 1,0 0 0,25 0-1,-25-25 1,0 0 0,25 25-1,-25-25 157,25 25-141,0 0-15,25 0 0,0-25-16,0 25 15,25 0 1,-25-1-1,0 1 1,0 0 0,0 0-1,24 75-15,-49-75 16,0 0 0,25 24-16,0 1 15,25 50-15,-25-26 16,0-49-16,0 75 15,0-25-15,-1-1 0,26 26 16,-50-75 0,0 50-16,25-26 15,25 51-15,-25-25 16,0-1-16,-25-24 16,0 0-16,0 0 15,0 0-15,25-25 16,-25 24-16,0 1 15,0 0-15,0 25 16,25-26 0,-25 1-16,0 25 0,0-25 15,0 0-15,0-26 16,0 26-16,0-25 16,0 0-16,24 25 15,-24-25 1,0 0-16,25-25 15,-25 49-15,0-24 16,0 0-16,0 0 16,0 0-16,0 25 15,25-50-15,-25 25 16,0 0-16,25 0 125,0-25-31,0 0-94,-25-25 15,0 0 1</inkml:trace>
  <inkml:trace contextRef="#ctx0" brushRef="#br0" timeOffset="10146.89">17431 10783 0,'25'0'31,"0"25"-15,-25 25-16,25-1 16,-25-24-16,0 25 15,25-25-15,-25 25 16,0-25 0,0 50-16,0-51 15,0 26-15,25-25 16,-25 0-1,0 0-15</inkml:trace>
  <inkml:trace contextRef="#ctx0" brushRef="#br0" timeOffset="10519.23">17257 10783 0,'0'-50'15,"25"25"1,0 25 0,0 0-16,0-25 15,24 25 1,1 0-16,-25 0 31,0 0 16,-25 25-31</inkml:trace>
  <inkml:trace contextRef="#ctx0" brushRef="#br0" timeOffset="11002.1">17406 11455 0,'50'0'78,"0"0"-62,-25 0-16,50 0 16,-1 0-1,-24 0-15,-25 0 0,25 0 16,-25-25-1</inkml:trace>
  <inkml:trace contextRef="#ctx0" brushRef="#br0" timeOffset="11890.74">17855 10708 0,'0'50'47,"0"0"-47,0 49 16,0-49-16,0 0 15,0 0-15,0-25 16,25 74-16,-25-74 16,0 0-16,0 25 15,0-25 1,25 0-16,-25-100 109,-25 25-109,0-49 16,25 49-16,0 0 16,0 0-16,0 0 15,0 1-15,0 24 16,0 0-16,0 0 15,0 0 1,0 0 0,0 0-1,25 25 1,0 0 0,-1 0-1,1 0 1,0 25-16,0 0 0,0 0 15,-25 0 1,25 0-16,-25 0 16,0 24-1,0-24 1,0 0-16,0 0 16,0 25-16,-50 0 15,0 25-15,-24-26 16,49-24-16,-25 0 15,25 0-15,0-25 16,0 0-16,0 0 16,0 0 15,0 0-15</inkml:trace>
  <inkml:trace contextRef="#ctx0" brushRef="#br0" timeOffset="12270.89">18253 11206 0,'25'0'16,"-25"25"0,0 25-1,0-25 1,-25 0-16,25 0 15,-25 0-15,0 0 16</inkml:trace>
  <inkml:trace contextRef="#ctx0" brushRef="#br0" timeOffset="12722.95">18602 10683 0,'0'-25'203</inkml:trace>
  <inkml:trace contextRef="#ctx0" brushRef="#br0" timeOffset="13547.02">18602 10559 0,'0'25'47,"25"25"-47,-25-26 15,0 26-15,0 0 16,0-25-16,0 25 16,0 24-1,0 1-15,0-25 16,0 0-16,0 25 0,0-51 16,0 26-16,0-25 15,25 25-15,-25-75 125,0 0-109</inkml:trace>
  <inkml:trace contextRef="#ctx0" brushRef="#br0" timeOffset="14043.71">18676 10658 0,'25'0'32,"0"0"-32,0 0 15,0 0-15,0 25 16,0 0-16,25 25 15,-50-25-15,25 0 16,-25 0-16,24 0 16,-24 0-1,0-1-15,25 1 0,0 0 16,-25 0 0,25-25-1,0 0 79,0 0-63,0 0-15</inkml:trace>
  <inkml:trace contextRef="#ctx0" brushRef="#br0" timeOffset="14520.05">19125 10559 0,'0'25'47,"0"25"-47,0-1 16,0 51-16,0-50 15,0 0-15,0-26 16,0 26-16,0 0 16,0 0-1,0-25-15,0 25 16,0-25 78</inkml:trace>
  <inkml:trace contextRef="#ctx0" brushRef="#br0" timeOffset="16359.72">19573 10833 0,'-25'0'32,"-25"0"-17,0 0-15,1 0 16,24 25 0,0 0-16,-25 49 15,50-49-15,-50 0 16,50 25-16,0-25 15,0 0 1,0 0 0,0 0 31,25-25-32,0 0-15,25 0 16,0-25-1,-25 0-15,-1-25 16,-24 25 0,0-25-1,0 0 1,0 25 0,0 1-16,25 24 109,0 24-109,-25 26 16,0-25-16,0 50 15,25-25-15,-25-25 16,25 24-16,-25-24 15,0 0-15,0 0 16,25 0 78,0-25-94,0 0 15,0-50-15,0 25 16,-25 0 0,24 1-16,1-1 15,-25-25-15,25 25 16,-25 0-16,0 0 16,25-25-16,0 25 15,-25 0-15,0 100 110,0-50-95,0 25 1,0 0-16,0-25 15,0 49-15,0-49 16,25 0 78,0-75-79,0 25 1,-25-24 0,25 24-16,-25 0 15,25 0 1,-25 0-16,24 0 16,1 25 46,-25 25-46,0 0-16,0 0 15,0 0 1,25-25 15,25 0 16,0-25-31,-25-25-1,0 0 1,0 25-16,24 25 62,-49 25-62,0 0 16,25 25-16,0-25 16,0-25 77,0 0-93,25 0 16,49 0 0,26 0-1,-75 0-15</inkml:trace>
  <inkml:trace contextRef="#ctx0" brushRef="#br0" timeOffset="18072.99">20295 11157 0,'25'0'109,"0"-25"-93,25 0-1,-25 0-15,0 0 16,-1 0-16,1 0 31,-25 0-15,0 0 46,0 0-46,-49 25 15,24 0 0,0 0-15,0 0 0,25 25-1,0 25 1,0 0-16,0-25 15,0 0 1,0 0 0,0 0-1,25-25-15,25 24 16,24 1 0,-24-25-1,0 0-15,49 0 0,1 0 16,-75 0-16,99 0 15,51 0-15</inkml:trace>
  <inkml:trace contextRef="#ctx0" brushRef="#br0" timeOffset="21317.27">17680 12900 0,'0'-25'47,"25"99"-32,-25-49-15,0 50 16,25 0-16,-25-1 16,0 26-1,25-25-15,-25 49 16,25-74-16,-25 25 16,25-50-16,-25 49 15,0-49-15,0 25 16,0-25-1,0-50 110</inkml:trace>
  <inkml:trace contextRef="#ctx0" brushRef="#br0" timeOffset="22116.04">17531 12900 0,'0'-25'94,"25"25"46,25 0-140,-1 0 16,1 0-16,-25 0 16,0 0-16,0 0 15,0 0 1,0 0 15,0 0 16,0 25-16,0-25-15</inkml:trace>
  <inkml:trace contextRef="#ctx0" brushRef="#br0" timeOffset="22837.64">17655 13871 0,'0'-25'31,"50"25"-15,-25 0-1,25 0-15,-25 0 0,25 0 16,-25 0-16,24 0 16,-24 0-16,0 0 15</inkml:trace>
  <inkml:trace contextRef="#ctx0" brushRef="#br0" timeOffset="23889.18">18004 13447 0,'25'0'31,"-25"50"-15,0-25 0,0 75-16,0-75 15,0 0 1,0 0-16,0-1 0,0 1 16,0 0-1,0 25-15,0-25 16,0-50 187,0 0-203,0 0 16,25-25-1,-25 26 1,0-1-16,25 25 15,-25-25 1,0 0-16,25 25 16,0 0 31,0 0-32,-1 0 1,1 25-1,-25 0 1,25 0-16,-25-1 31,0 1-15,0 0 0,0 0-1,25 0 63,0-25-62,0 0-16</inkml:trace>
  <inkml:trace contextRef="#ctx0" brushRef="#br0" timeOffset="24671.01">18427 13622 0,'25'50'63,"-25"-25"-63,25 24 15,-25 1-15,0 25 16,25-25-16,0-1 16,0 26-16,0-25 15,0 0-15,-25-25 16,0 24-16,25 1 15,-25-25 1,0-50 62,0-49-62,0-51-16,-25 75 15,0-24-15,0-1 16,25 0-16,0 50 16,0-49-16,0 49 15,0 0-15,0 0 16,0-25 0,25 25-1,0 25 1,0 0-1,0 0 1,-1 0 0,1 0 15,0 0-15,0 0-16,-25 25 31,0 0-16,0 0-15,0 25 16,-25-50 0,25 25-1,-25-25 1</inkml:trace>
  <inkml:trace contextRef="#ctx0" brushRef="#br0" timeOffset="25467.64">18851 13398 0,'25'0'15,"-25"25"-15,25 24 16,-25 1 0,24-25-1,-24 50-15,0-50 16,25 25-16,25-26 16,-50 1 46,75-25-46,-50 0-1,0-25 1,-25-24-16,25-26 16,0 50-16,24-25 15,-24 0-15,0 25 16,-25 1-16,25 24 15,-25 24 79,0 1-78,0 25-16,0 25 15,25-25-15,0-25 16,-25 0-16,0-1 16,0 1-16,0 0 15,25-25 63,0 0-62,-25-25 0,25-24-16</inkml:trace>
  <inkml:trace contextRef="#ctx0" brushRef="#br0" timeOffset="25937.47">19573 13174 0,'0'49'0,"25"1"16,0 50-16,-25-26 16,25 26-16,0-50 15,-25 50 1,0-51-16,0 26 16,49-50-16,-49 50 15,25-50-15,-25-1 16,-25-24 62,-24 0-62,-1-49-16,0-1 15,25 25-15,-50-50 16,50 25-16,1 26 15</inkml:trace>
  <inkml:trace contextRef="#ctx0" brushRef="#br0" timeOffset="26228.49">19399 13572 0,'49'0'31,"26"0"-16,-50 0-15,0-25 16,25 25-16,0 0 16,-26-25-16,1 25 15,0-25 1,25 25-16,-50-25 16</inkml:trace>
  <inkml:trace contextRef="#ctx0" brushRef="#br0" timeOffset="27043.9">20594 12427 0,'0'24'62,"-25"-24"-46,-25 50-16,25 0 16,-74 25-16,49 49 15,25-74-15,-50 75 16,75-76-16,-25 26 15,25 0-15,0 24 16,0-24-16,0 0 16,0-25-16,0-1 15,0-24-15,0 0 16,0 0-16,0 0 16,25 0 15</inkml:trace>
  <inkml:trace contextRef="#ctx0" brushRef="#br0" timeOffset="27505.41">20868 12825 0,'25'0'31,"-25"75"-31,0 24 0,50-24 16,-26 25-16,-24-51 15,0 1-15,0 50 16,25-50-16,-25 24 16,25-49-1,-25 25-15,0-25 16,-25-25 62,0-25-78</inkml:trace>
  <inkml:trace contextRef="#ctx0" brushRef="#br0" timeOffset="27812.53">20669 12999 0,'0'0'16,"99"-74"-1,26 24 1,-100 50-16,24-50 16,-24 50-16,0 0 15,50-25-15</inkml:trace>
  <inkml:trace contextRef="#ctx0" brushRef="#br0" timeOffset="28523.16">21266 13348 0,'25'25'46,"0"-25"-46,0 0 16,-25-50-16,25 25 16,-25 0-16,25-25 15,-25 25-15,0-49 16,25 24-16,-25 25 16,0 0-16,0-25 15,0 25 16,0 1 1,-25 24-17,0 0-15,0 0 16,0 0-16,0 24 16,0 1-16,0 0 15,0-25-15,25 50 16,0-25-16,0 0 15,0 25-15,0-25 16,25 24 0,0-24-1,50 25 1,-50-50 0,0 0-1,0 0-15,0 0 16,-1 0-16,26 0 15,0 0 1,-25 0-16,0 0 16</inkml:trace>
  <inkml:trace contextRef="#ctx0" brushRef="#br0" timeOffset="29199.41">21739 12850 0,'-49'0'16,"-26"0"-16,50 0 15,-50 0-15,50 50 16,25-25-16,-25-25 15,25 24-15,0 1 16,0 0 15,25 25-15,50-50-16,0 25 0,0 0 16,-26 25-16,51-25 15,-25 24-15,-50-49 16,24 50-1,-24-25 1,-25 0-16,0 0 16,0 25-1,0-25-15,0-1 16,0 1-16,-25 0 16,0-25-16,1 0 15,-1 0-15,0 0 16,-25 0-16,25 0 15,0 0 1,25-25 62,0 0-78,0 1 16,0-1-16,0 0 15,0-25-15,25 25 16</inkml:trace>
  <inkml:trace contextRef="#ctx0" brushRef="#br0" timeOffset="29957.41">22287 12601 0,'0'50'16,"0"-1"-16,0 1 16,25 25-16,0 49 15,-25-74-15,50 50 16,-50-50-16,0 24 16,25-24-16,-25-25 15,0 0-15,0 0 16,0 0-1,0 0 17,-25-25 15,0 0-32,-25 0-15,25-25 0,0 0 16,25 0-1,0 0 1,0 0 0,0-25-1,0 25-15,0-24 16,50 24-16,-25 0 16,25 0-16,25 0 15,-26 0-15,-24-25 16,0 50-16,0 0 15,0 0 1</inkml:trace>
  <inkml:trace contextRef="#ctx0" brushRef="#br0" timeOffset="30434.81">22636 12551 0,'50'25'16,"-25"25"0,-25 0-16,49 49 15,-24-24-15,25 0 16,-25-1-16,25 51 16,-25-51-16,0 26 15,-25-25-15,0 24 16,0 1-1,-50 25-15,0-51 0,-25-24 16,50 0-16,0-50 16,-24 25-16,24-25 15,0 0 32,25-25-31,0-25-1</inkml:trace>
  <inkml:trace contextRef="#ctx0" brushRef="#br0" timeOffset="33027.75">23707 13174 0,'-25'0'15,"0"0"-15,0 0 16,0 49-16,-25-24 16,50 0-16,0 0 15,-25-25 1,25 25-16,0 0 16,0 0-1,0 0 79,25-25-94,0-50 16,-25 25-16,25-50 15,0 25-15,-25-24 16,25 24-16,-25 0 15,0-25 1,0 51-16,0-26 16,0 0-16,0 25 15,0-25-15,0 25 16,0 0 0,25 75 77,-25 25-77,25-25-16,-25 24 16,49 1-1,-49 25-15,50-1 0,-25-49 16,0-25-16,0 0 15,-25 0-15,25-25 63,0-25-47,0-25-1,0-25-15,-1 51 0,1-51 16,25-25-1,-25 26-15,-25 24 16,25 0-16,-25 25 16,0 0 31,-50 50-16,50 0-16,-50 25-15,1-25 16,24 49-16,0 1 16,25-25-16,0-25 15,0 49-15,0-49 0,0 0 16,0 0 0,25-25 30,24 0-30,-24-25 0,0-25-16,0 1 15,-25 24-15,0 0 16,25 0-16,-25 0 16,0 0-1,25 50 63,-25 25-78,25 25 16,-25-51-16,25 1 16,0 0-16,0-25 78,-25-99-63,0 74-15,0-75 16,0 1-16,0 24 16,0 0-16,0 0 15,0 1 1,0 24-16,0 25 15,0 0-15,0 50 63,0 75-47,25-26-16,-1 1 15,26 50-15,-25-76 16,-25 51-16,0-75 15,25 50-15,-25-26 16,0-24-16,0 0 16,0 0-16,0 0 15,0 0 1,-50-25 31,25 0-47,-24 0 15,-1 0 1,25 0-16,-25-25 16,50-25-16,-25 0 15,25 1-15,0-1 16,0 25-16,0 0 0,0 0 31,0 0-31,25 25 16,50 0-16,-50-50 15,24 50-15,1 0 16,25 0-16,0 0 16,-26 0-16,1 0 15,-25-25-15,25 25 16,-75 0 93,-25 0-93,50 25-16,-25 0 16,25 0-16,0 0 15,0 0-15,0 0 16,0 0-1,0 0 17,25-25-32,0 0 31,0 0-31,0-50 16,25 25-16,-25-25 15,-25 25-15,0 0 16,0 0-1,25 1-15,-1 24 63,1 49-47,0 1 15,-25-25 47,25 0-62,-25 0-1</inkml:trace>
  <inkml:trace contextRef="#ctx0" brushRef="#br0" timeOffset="35381.65">17954 15091 0,'0'25'47,"0"25"-31,0 24-16,0-24 16,0 50-16,25 24 15,-25-74-15,25 25 16,0 0-16,-25 49 15,0-49-15,0-1 16,25-24-16,-25 0 16,0-25-1,0 0-15,25 0 16,-50-25 109</inkml:trace>
  <inkml:trace contextRef="#ctx0" brushRef="#br0" timeOffset="35827.01">17755 15240 0,'50'-24'16,"-25"24"0,25 0-16,-25 0 15,-1-50-15,26 50 16,-25 0-16,75-25 15,-75 25-15,0 0 16,-1 0 0,1 0-1,0 0-15,25 0 16,-25 0 0,0 0 15,-25 25-16</inkml:trace>
  <inkml:trace contextRef="#ctx0" brushRef="#br0" timeOffset="36229.85">18129 15714 0,'25'0'46,"-1"0"-46,1 0 16,0 0-16,50 0 16,-25 0-16,0 0 15,-1 0-15,1 0 16,-25 0-16,0 0 16,0 0-16,-25 24 62,0 1-46,-25 0-16</inkml:trace>
  <inkml:trace contextRef="#ctx0" brushRef="#br0" timeOffset="36608.03">18029 16087 0,'50'0'47,"-25"0"-47,0 0 16,24 0-1,1 0-15,-25 0 16,0 0-16,0 0 16,0 0-16,25 0 15,24 0-15,-49 0 31</inkml:trace>
  <inkml:trace contextRef="#ctx0" brushRef="#br0" timeOffset="37037.25">18577 15738 0,'25'0'32,"25"0"-17,-1 25-15,1-25 16,-25 25-16,25 0 16,25 0-16,-51 0 15,76-25-15,-50 50 16,-25-25-16,25-25 15,-50-25 64,-25 25-79,0-50 15</inkml:trace>
  <inkml:trace contextRef="#ctx0" brushRef="#br0" timeOffset="37461.44">19000 15539 0,'0'50'47,"-50"-25"-47,25 25 16,25 24-16,-24-24 15,-1 25-15,0 0 16,-25 24-16,50-49 15,-25 0-15,25-25 16,-25 0-16,25 0 16</inkml:trace>
  <inkml:trace contextRef="#ctx0" brushRef="#br0" timeOffset="38362.87">19374 15714 0,'0'49'32,"0"-24"-32,0 50 15,0 0-15,0 24 16,25-24-16,0 25 15,-25-75-15,0 49 16,0 1-16,0 25 16,24-1-16,-24-49 15,0-25-15,0 0 16,0 0 46,0-50-46,-74-50-16,74-25 16,-50 1-16,50-1 0,-25 50 15,25 1-15,0-26 16,-25-25 0,25 26-16,0 24 15,0-25-15,0 50 16,0-50-16,0 51 15,0-1-15,25 0 16,25 0-16,-25 25 16,0 0-16,0 0 15,-1 0-15,1 0 32,0 0-32,0 0 31,0 0-31,-25 25 15,0 0 1,0 24 0,0-24-16,0 25 15,0-25-15,-25 25 16,0-25-16,-25 25 16,-24-26-16,74 1 15,-25-25-15,0 0 16,0 0-1</inkml:trace>
  <inkml:trace contextRef="#ctx0" brushRef="#br0" timeOffset="39139.61">19623 15938 0,'0'0'0,"50"-25"32,-50 0 46,0 0-78,0 0 15,0 0 17,0 0-1,-25 25-16,-75 25 1,75 25-16,25-25 16,-50 25-16,25-1 15,25 1-15,0 25 16,0-50-16,0 0 16,0 25-16,0-25 15,0-1-15,0 1 16,25 0-1,0-25 17,0 0-32,0 0 15,0 0-15,50 0 16,-50 0 0,24 0-16,1-25 15,-25 25-15,0 0 110</inkml:trace>
  <inkml:trace contextRef="#ctx0" brushRef="#br0" timeOffset="40415.94">20121 15714 0,'0'-25'15,"-25"25"17,-25 0-17,25 0-15,-25 49 16,50-24 0,0 25-16,-25 0 15,25 0-15,0 0 0,0-26 16,0 1-16,0 0 15,0 25-15,0-25 16,75-25 0,-25 0-1,0 0-15,-25 0 16,24 0-16,26 0 16,-25 0-16,-25-50 15,50 25-15,-75 0 16,49-49-16,-49 24 15,25-50-15,25 26 16,-50-1-16,0 0 16,0-24-1,25-1-15,-25 50 16,0 0-16,0 1 0,0 24 16,0-25-16,0 75 78,0 25-63,0 49-15,0-24 0,0 0 16,0-26 0,0 26-16,0 25 15,0-26-15,25 26 16,0-50-16,-25 0 15,-50-50 79,-50-50-94,76 50 0,-26-50 16,25 25-16,-25 0 15,25 0 1,25 0-16,-25 0 16,25 1 15,25-1-15,0 25-16,0-25 15,25 0-15,0 25 16,-1 0-16,26-50 15,-50 50 1,0 0 78</inkml:trace>
  <inkml:trace contextRef="#ctx0" brushRef="#br0" timeOffset="41020.43">20868 15788 0,'50'50'31,"-25"-50"32,-1 0-63,1-50 16,-25-49-16,25 74 15,25-50-15,-50 50 0,25-25 16,-25 1-16,0 24 15,0 0 1,0 0 0,0 0 15,-50 25-31,25 0 16,0 0-16,-24 0 15,24 0-15,-25 0 16,25 50-16,25 24 15,0 1-15,0-25 16,0 50-16,0-26 16,0-49-16,0 0 15,0 0-15,25-25 16,0 25-16,25-25 16,-26 25-1,1-25 1,0 0-16,0 0 15,0 0 1,0 0 0,0 0-1,-25-25 1,0 0 0</inkml:trace>
  <inkml:trace contextRef="#ctx0" brushRef="#br0" timeOffset="41905.15">21540 15564 0,'0'0'0,"-75"0"31,51 0-31,-1 0 0,0 25 15,25 0-15,0 50 16,0-50-16,0-1 16,0 26-16,25-50 31,24 0 31,-24 0-46,0-99-16,50 24 16,0 0-16,-50-49 15,49-1-15,-49 51 16,0-1-16,-25 25 16,25-25-16,0 1 15,-25-26-15,0 75 16,0 0-16,0 0 15,0 75 79,0 50-94,0-50 16,0 49-1,0-24-15,0 24 16,25 51-16,-25 24 16,50-24-16,-25-1 15,-1-25-15,1-24 16,0-75-16,-25 0 16,0 0 77,-25-50-61,-24-25-17</inkml:trace>
  <inkml:trace contextRef="#ctx0" brushRef="#br0" timeOffset="43947.35">22462 15888 0,'0'-75'78,"0"50"-62,0-74-16,0 74 15,24-100 1,1 75-16,-25 1 0,0 24 16,0-100-1,0 100-15,0 0 32,0 1-17,25 48 110,0 1-109,0 25-16,0-50 15,-25 25-15,25 25 16,25-25-16,-25 25 16,-25-26-1,24 51-15,-24-25 16,25 0 0,0 0-16,-25-26 15,25 1-15,-25 0 0,0 0 16,25-25 46,0 0-46,25-25-16,-50 0 16,25-24-16,0-1 15,24 0-15,-49-50 16,0 75-1,25-24-15,-25 24 0,0-25 16,0 25-16,0 0 16,0 0-1,-25 25 63,1 0-78,-26 50 16,50 0 0,0 0-16,0 24 15,0 1-15,0-25 16,0-25 0,0 25-16,25-26 0,0 1 31,-1-25-16,1 0 17,25-25-17,-25 1-15,-25-26 16,50 0-16,25-75 16,-51 76-16,1 24 0,25-75 15,-25 50 1,25-24-16,-50 24 15,50 0-15,-50 25 16,0-50-16,0 51 16,0-1-16,0 0 47,-75 25-32,50 0 1,0 0-16,0 0 0,25 25 15,-25-25-15,25 25 16,0-1 0,0 1-1,0 0 1,0 0-16,25 0 16,0 0-1,25-25-15,-25 25 16,0 0-16,25 25 15,-50-26-15,24 26 16,1-25-16,0 25 16,-25-25-16,0 50 15,0-51-15,0 51 16,0-25 0,0-25-1,0 0 1,-25-25 62,-24 0-78,24-25 31,0 0-15,25 0-16,0 0 15,0 0-15,0 0 16</inkml:trace>
  <inkml:trace contextRef="#ctx0" brushRef="#br0" timeOffset="45991.9">23781 15091 0,'0'25'15,"0"0"1,0 0-1,0 0-15,25 49 16,-25-24-16,25 0 0,-25-25 16,0 0-1,25 0-15,-25 0 0,0-1 32,25-24 14,0 0-30,25 0 0,-25-24-1,-1-1-15,-24-25 16,25 0 0,-25 0-16,25 0 15,0 1-15,-25-1 0,0 25 16,0-25-16,0 0 15,0 25 17,25 25 46,-25 25-78,0 75 15,25-75-15,0 50 16,-25-1-16,50-24 16,-50 0-16,0 0 15,0-25-15,25 24 16,-25-24-16,25 0 47,-1-100 15,1 1-46,-25 24-16,25-25 16,0-24-16,-25-26 15,0 100-15,0-49 16,0 24-16,0-25 15,0-25-15,0 26 16,0 24-16,0-25 16,0 25-16,0 25 15,0 1-15,0-1 32,-25 25-17,0 0 1,-24 0-1,24 49 1,-25 26-16,50 0 16,0 24-16,0 1 15,0-50-15,0 0 16,0 49-16,0-24 16,0 0-16,25 24 15,0-24-15,0-50 16,24 0-1,-24 0 1,0-25 0,0 0-1,0 0 1,0 0 0,0 0-16,0-25 15,-25 0 1,49-75-16,-49 75 15,50-24-15,-25-26 0,0 0 16,0 25-16,0-24 16,-25 49-1,25-50-15,-25 25 16,0 25-16,0 0 16,0 1-16,0 48 93,0 26-77,0 0-16,0 25 16,0-25-16,0-1 15,0 26-15,0 0 16,25 49-1,0-49-15,-1 25 16,-24-51-16,0 26 16,25-50-16,-25 0 15,0 0 48,-49-50-48,24 25-15,-50-25 16,0-50-16,50 50 16,-24-24-16,24-1 15,-25 25-15,50 0 16,0-25 0,0 25-1,0 0-15,0 1 16,50-1-16,24 25 15,26-25-15,-25 0 16,-1 0 0,26 0-16,0 0 15,-51 0-15,1 25 16,25 0-16,-50 0 16,-50 0 62,0 0-78,-25 0 15</inkml:trace>
  <inkml:trace contextRef="#ctx0" brushRef="#br0" timeOffset="54684.73">25549 12949 0,'0'-24'62,"25"24"-46,75 0-1,-75-25-15,74 25 16,-24 0-16,-25 0 16,25 0-16,-1 0 15,26 0-15,24 0 16,1 0-16,-25 0 15,24 0-15,-24 0 16,-26 0-16,-49 0 16,0 0-16</inkml:trace>
  <inkml:trace contextRef="#ctx0" brushRef="#br0" timeOffset="55274.21">26521 12551 0,'24'0'31,"26"25"-15,-25-25 0,0 25-16,75 0 15,-50 25-15,-1-50 16,26 24-16,-50-24 0,50 50 16,-26-50-1,-24 0-15,0 25 78,-25 0-78,0 0 16,0 0-16,-25 50 16,0-1-16,25-49 15,-49 50 1,24-25-16,0-1 15,25 1-15,-25 0 16,25-25-16,0 0 16</inkml:trace>
  <inkml:trace contextRef="#ctx0" brushRef="#br0" timeOffset="56334.99">28015 12128 0,'0'25'47,"0"-1"-32,0 51-15,0 25 16,0-25 0,0-26-16,0 51 0,-25-25 15,25-26-15,0 1 16,-50 50-1,50-75-15,0 0 0,0 0 141</inkml:trace>
  <inkml:trace contextRef="#ctx0" brushRef="#br0" timeOffset="56793.3">27965 12028 0,'25'50'15,"25"25"-15,-1-26 16,76 76-16,-50-25 16,-1-26-16,1 26 15,25-25 1,-26 24-16,-24-49 0,-25-25 16,25 74-16,-25-74 15,0 0-15,0 0 16,-25 0 78,-25-50-79,-25-25 1</inkml:trace>
  <inkml:trace contextRef="#ctx0" brushRef="#br0" timeOffset="57183.25">28189 12725 0,'0'-25'16,"25"1"-16,0 24 15,0 0-15,49-25 16,-49 0-16,0 25 16,0 0-1,0-25-15</inkml:trace>
  <inkml:trace contextRef="#ctx0" brushRef="#br0" timeOffset="57889.49">28911 12377 0,'-25'0'47,"0"0"-31,0 0-1,1 0 1,24 25-16,-50 0 15,50-1-15,0 1 16,0 25-16,0-25 16,0 0-16,0 0 15,0 0-15,0 0 16,0 0 0,25-1-16,0-24 15,-1 0-15,51 0 16,0 0-16,-25 0 15,-25 0-15,-1 0 16,26 0-16,-25 0 16,0 0-16,0 0 15,0-49 1,-25-1 0</inkml:trace>
  <inkml:trace contextRef="#ctx0" brushRef="#br0" timeOffset="59003.28">29285 11904 0,'50'124'32,"-26"-74"-32,1 0 0,0 49 15,-25-49-15,25 25 16,0 0-16,-25-26 16,25 1-1,-25-25-15,0 0 16,0 0-16,0 0 15,0 0 1,-25-25 31,0 0-47,0 0 16,0 0-16,0 0 15,1 0-15,-26-25 16,25 0-16,0 0 15,0-25-15,25 0 16,0 25 0,0-24-1,0 24-15,0 0 16,25-25 0,0 25-16,0 25 15,0 0-15,0 0 31,-1 0-15,1 0-16,0 25 16,0 0-16,-25 0 15,25 25-15,0-1 16,25 26-16,-50-25 16,25 25-16,-25-50 15,25 24-15,-1-24 16,1 25-16,0-50 15,0 0 17,0 0-17,0 0 1,-25-25 0,0 0-16,0 0 15,0-24-15,25-1 16,-25 0-16,0-25 15,25 50-15,0 0 16,-25-24-16,0 24 16,0 0-16,25 25 78,-25 50-63,0-25-15,0 24 16,24 1 0,1-25-16,-25 25 15,0-25 1,50 0-16,-50 0 16,0-1 62,25-24-47</inkml:trace>
  <inkml:trace contextRef="#ctx0" brushRef="#br0" timeOffset="60319.6">30181 12227 0,'-50'0'15,"1"0"1,-1 50-16,0 25 0,25-50 16,-25 0-16,25 24 15,-24-24-15,49 0 16,0 0 15,0 0-31,0 0 16,0 0-1,49 0 17,1-25-17,-25 0-15,0 0 16,0 0-16,25 0 16,-1 0-1,1-50-15,-50 25 0,50-25 16,-25 0-16,0-24 15,-25 49-15,25-25 16,-25 25-16,25 25 125,-25 25-125,0 50 16,49-1-16,1-24 15,-50 0-15,50 25 16,-50-50-16,25 0 16,0-1-16,0-24 62,0-49-31,-25-51-31,50 25 16,-50 26 0,0-1-16,0 0 15,24-25-15,1 0 16,0-24-16,0 24 15,0-24-15,-25 24 16,0 0-16,0 50 16,0 0-16,-25 25 78,0 0-78,25 25 15,-50 25-15,50 50 16,-49-26 0,49 26-16,0 0 15,0 24-15,0-99 16,0 75-16,0-1 16,25 1-16,-1-50 0,26 24 15,-50-49 1,50 25-16,-25-50 15,0 25 1,0-25-16,0 0 31,0 0-15,-25-25 31,0 0-47,0 0 15</inkml:trace>
  <inkml:trace contextRef="#ctx0" brushRef="#br0" timeOffset="61807.51">31202 12725 0,'25'0'63,"0"-25"-48,-25-49 1,0-1-16,25 0 16,-25 50-1,0-74-15,0 74 16,0-50-16,0 50 16,0 0-16,0 0 15,0-24-15,-25 24 16,0 0-1,0 25 1,0 0-16,0 0 16,0 0-1,25 50 32,0-25-16,0-1-15,25-24 0,0 0-16,50 0 15,-50 0 1,50 0-16,-26 0 16,-24 0-16,0 25 15,-25 0 16,0 25-15,25 25-16,25-50 16,-50 0-16,25 24 15,-25-24-15,0 0 16,25 0-16,0 25 31,-1-50-31,-24 25 0,25-25 16,0 0-16,0 0 15,0 0 1,0 0 0,0 0-1,25 0-15,-25-25 16,0 0-16,-1-25 16,1 25-16,25-24 15,-50 24-15,0 0 16,0-25-16,0 25 15,0 0-15,0-25 16,0 25-16,0 0 16,0 1-16,0-26 15,0 0-15,0 25 16,-25 0 0,0 25-1,0 0 16,1 0-31,-1 0 16,0 25-16,25 50 16,0-50-1,0 24-15,0 26 16,0 0-16,0 0 16,25-26-16,0-24 15,-1 25-15,1-25 16,0 0-16,0-25 31,0 25-15,0-25-16,0 0 15,0 0 17,0 0-32,-25-25 15,0 0 1</inkml:trace>
  <inkml:trace contextRef="#ctx0" brushRef="#br0" timeOffset="62427.87">32223 11854 0,'0'0'0,"-50"0"15,50 25-15,-25 24 16,1-24 0,24 0-1,0 0-15,0 0 16,0 0-16,0 0 16,0 0-1,0 0-15,0 0 16,24-1-1,1-24-15,25 25 16,-25-25-16,0 25 16,-25 0 31,0 0-47,0 25 0,0-25 15,0 25-15,0-25 16,0-1-1,-50 1-15,25-25 16,-25 0 47,50-49-32,0-1-31</inkml:trace>
  <inkml:trace contextRef="#ctx0" brushRef="#br0" timeOffset="64367.44">32447 11904 0,'25'0'0,"-25"49"16,0 26-16,25-25 15,-25 49 1,25-74-16,-25 50 15,0 0-15,25 0 16,-25-26-16,0-24 16,0 0-16,25 0 15,-25 0 32,25-25-16,0-50-31,-1 0 16,-24-24-16,75 24 16,-75 0-16,0 0 15,0 0 1,25-24-16,-25 49 0,0 0 31,0 0-31,0 100 110,0-50-95,0 49-15,0-49 16,25 50-16,0-25 15,-25 0 1,50-1-16,-50-24 0,0 0 16,25 0-16,-25 0 15,24-25 63,51-75-78,-75 25 16,25-49-16,0-26 16,25 1-1,-25 99-15,-25-75 16,25 1-16,0-26 16,-1 1-16,-24-1 15,0 75-15,0 1 16,0 24-16,0 0 15,-49 25 1,24 0 0,0 0-1,-25 0-15,25 0 0,0 0 16,0 0 0,0 25-16,0 24 0,1 26 15,24 25-15,0-26 16,0 1-1,0 50-15,0-26 16,0-49-16,0 25 16,0 24-16,0 26 15,0-1-15,0 1 16,49 24-16,-49-124 16,25 0-16,25-25 46,-25 0-30,0-25 0,0-25-16,0 1 15,-25 24-15,50-50 16,-50 0 0,24 50-16,-24-74 15,25 49-15,25-50 16,-25 26-16,0-26 15,0 50-15,-25-49 0,25 24 16,-25 50 0,0-25-16,0 25 15,0 0 1,0 100 46,0 0-46,0 0 0,0-26-16,0 76 0,25-26 15,-25-49-15,25 0 16,-25 25 0,0-50-16,0 0 0,0 0 31,0-1 0,-25-24 0,0 0-15,0 0-16,-25 0 16,25 0-1,25-24-15,0-1 16,0-25-16,0 25 15,0 0-15,0 0 16,0 0-16,0 0 16,75 0-16,-50 0 15,0 25 1,0-24-16,24-1 16,-24 25-1,25-25-15,0 25 16,-25 0 15</inkml:trace>
  <inkml:trace contextRef="#ctx0" brushRef="#br0" timeOffset="68322.77">25599 15689 0,'50'0'110,"-25"0"-95,25 0-15,-25 0 16,24 0-16,51 0 16,-25 0-1,-1 0-15,-49 0 16,25 0-16,25 0 15,-25 0-15,24 0 16,1-25-16,-25 25 16,-25-25-16,0 25 15,24-25-15,-24 0 16,0 0-16,0-25 16,-25 1-16,0-1 15,50 0 1,-50 25-1,25 0-15,0 0 32,0 0-17,0 0 17,0 25 14</inkml:trace>
  <inkml:trace contextRef="#ctx0" brushRef="#br0" timeOffset="68859.47">26521 15041 0,'74'0'15,"-24"0"1,0 0-16,0 0 16,0-50-16,-26 50 15,1 0-15,0 0 63,0 0-48,0 50 1,-25-25 0,25 25-16,0 25 15,50-1-15,-75-24 0,24-25 16,1 25-16,0-25 16,0 0 15</inkml:trace>
  <inkml:trace contextRef="#ctx0" brushRef="#br0" timeOffset="69887.2">29534 13423 0,'0'24'63,"0"26"-48,0 0 1,-25-25-16,25 50 15,-25-50-15,-25 0 16,0 24-16,1 1 16,24-50-1,-50 25-15,-25 50 16,26-75-16,24 25 16,0 0-16,0-25 15,-25 0-15,51 0 16,-51 0-16,25 0 15,25 0-15,0 0 16,0 0-16,0 0 16,1 0-16,-1 0 15,0 0 1,0 0-16,0 0 31,0 0-15,0 0-1,0 0 1,25 24-16,-25 1 16,0 0-16,25 0 0,0 0 15,0 25-15,0-25 16,0 0 0,0 0-16,-24-25 93,-1 0-61</inkml:trace>
  <inkml:trace contextRef="#ctx0" brushRef="#br0" timeOffset="70447.05">28089 13871 0,'0'50'31,"0"-25"-31,0-1 0,0 1 16,0 0 0,0 0-1,0 0 1,0 0 31,25 0-47,25-25 31,-25 25-31,25-25 16,-25 0-16,25 0 15,-1 0-15,-24 0 16,0 0-16,0 0 15,0 0-15,0 0 16,0 0 78</inkml:trace>
  <inkml:trace contextRef="#ctx0" brushRef="#br0" timeOffset="72223.42">27591 14070 0,'0'-25'94,"-25"-25"-79,-49 25 1,24 1-1,25 24 1,0-25-16,-50 25 16,-24-25-1,49 25-15,0 0 16,25-25 0,0 25-16,1 0 15,-26 0-15,0 0 16,25 0-1,0 0 1,0 0 0,0 0-1,0 0 17,25 25-17,-24-25-15,24 25 16,-25-25-16,25 25 15,-25-1 1,0 1 0,0 0-1,25 0-15,0 0 16,-25 0 0,25 0-16,-25 25 15,25-25 1,-25-1-16,25 1 15,0 50-15,0-50 16,0 0 0,-25 0-16,25 0 15,0 24 1,0-24-16,0 0 16,0 0-16,0 0 15,0 0-15,0 0 16,0 0-1,0 0-15,25 0 16,-25-1-16,25-24 16,-25 25-16,25 0 15,0-25 1,0 0-16,0 0 16,25 25-16,-26-25 0,1 0 15,0 0 1,0 25-16,25-25 15,-25 0 1,0 0-16,0 0 16,0 0-16,-1 0 15,26 0-15,0 25 16,-25-25-16,0 0 16,0 0-16,25 0 15,-1 0-15,-24 0 16,0 0-16,0 0 15,0 0-15,0 0 16,25 0-16,-25 0 16,-1-25-16,26 0 15,-25 25 1,25-25-16,-25 25 31,-25-25-15,0 0-16,25 25 15,0-24-15,-25-1 16,25 25-16,-25-25 16,24 0-1,1 0 1,-25 0-16,0 0 16,0 0-16,0 0 15,0 0-15,0 1 16,25-1-16,-25 0 15,0-25-15,0 0 16,0 25 0,0 0-1,0 0-15,0 1 16,0-1-16,0 0 0,0 0 16,0-25-1,-25 25 16,25 0-31,-25 25 16,1-25-16,-1 25 16,-25-25-16</inkml:trace>
  <inkml:trace contextRef="#ctx0" brushRef="#br0" timeOffset="73362.47">26944 14120 0,'25'0'16,"0"0"0,0 0-1,0-50-15,-1 50 16,1 0 0,0 0-1,0 0 1,0 0-1,0 0 1,0 0 0,0 0 31,0 0-32,-25 25 1,0 0 15,0 0 0,0 0-31,0 0 16,0-1-16,-25 1 16,25 0-16,-25-25 15,0 25-15,0-25 16,0 0-1,0 0 1,25 25-16,-25-25 78,25 25-47,25 0 16</inkml:trace>
  <inkml:trace contextRef="#ctx0" brushRef="#br0" timeOffset="74157.92">27143 14493 0</inkml:trace>
  <inkml:trace contextRef="#ctx0" brushRef="#br0" timeOffset="76272.93">28139 14842 0,'50'0'109,"25"0"-109,-25 0 16,49 0-16,1 0 0,-1 0 16,1 0-1,24 25-15,-74-25 0,50 50 16,-25-50 0,-26 50-16,-24-50 15</inkml:trace>
  <inkml:trace contextRef="#ctx0" brushRef="#br0" timeOffset="76837.2">29135 14742 0,'25'0'32,"0"0"-17,0 25 1,0-25-16,25 25 15,-25-25-15,0 25 16,-1-25-16,1 0 16,-25 25 62,0 0-63,-49 25-15,-26-25 16,0 49-16,-49-49 16,99 0-16,-75 25 15,50-25 1,25-25-16,0 25 0</inkml:trace>
  <inkml:trace contextRef="#ctx0" brushRef="#br0" timeOffset="77518.9">27666 15191 0,'0'25'47,"25"24"-32,0-24-15,0 50 16,-25 0-1,0 24-15,0-24 16,0 25-16,0-51 16,0 51-16,0-50 15,0 49-15,0-74 16,0 0-16,0 0 16,0 0 109</inkml:trace>
  <inkml:trace contextRef="#ctx0" brushRef="#br0" timeOffset="78043.36">27442 15938 0,'25'0'32,"0"25"-17,0-1-15,24 1 16,-24 25 0,0-50-16,-25 25 15,25 0 16,25-25 48,0 0-64,-25-50 1,24 25-16,-24 0 15,0 0-15,50 1 16,-25-1-16,-25-25 16,25 50-16,-26-25 15,1 25 1</inkml:trace>
  <inkml:trace contextRef="#ctx0" brushRef="#br1" timeOffset="83455.16">29907 14394 0,'0'25'46,"0"49"-46,0 1 16,0-25 0,0 0-16,25 24 0,-25-49 15,0 50-15,50-25 16,-25-25-16,0 25 16,-25-26-16,0 1 15,0 0 16,-25-50 63,0-24-78,25 24-16,0-25 15,-50-50-15,50 50 16,-25-24-16,25 24 16,0 25-16,-25-75 15,25 51 1,0-1-16,-25 25 0,25 0 16,0 0-1,0 0-15,0 0 16,0 0-1,25 0 1,0 25-16,0 0 16,0 0-16,25 0 15,-25 0-15,0 0 32,0 0-1,-25 25 0,0 0-31,0 0 16,0 0-16,-50 25 15,0-25-15,25-25 16,-50 50-16,50-50 31,25 24-31</inkml:trace>
  <inkml:trace contextRef="#ctx0" brushRef="#br1" timeOffset="84313.49">30331 14468 0,'-25'0'47,"0"0"-15,-25 0-32,25 50 15,0 0 1,25-25-16,-25 0 15,25 0-15,0 0 16,0 0-16,0-1 16,0 1-1,0 0 1,25-25 0,0 0-16,25 0 15,0 0 1,-25 0-1,-1-25-15,-24 0 16,25 25 0,-25-24-16,0-26 15,25 0 1,-25 25-16,0-25 16,25 25-16,-25 0 15,0 50 63,0 0-78,0 50 16,0-50-16,0 0 16,0 25-16,0-26 15,0 1 1,25 0-16,-25 0 15,25-25 17,0 0-17,0 0-15,0 0 16,0-50 0,0 25-16,24-24 15,-24-1-15,-25 25 16,25-75-16,0 100 15</inkml:trace>
  <inkml:trace contextRef="#ctx0" brushRef="#br1" timeOffset="84898">30829 14269 0,'-25'0'32,"25"25"-17,-25-25-15,0 25 16,0-25-16,25 25 16,-50 0-16,50 0 15,0 0 1,0 0-1,0-1-15,0 1 16,50-25 15,0 0-15,-25 0-16,0 0 16,0 0-1,-25 25 32,0 0-31,-25 0-1,0-25-15,0 25 16,-25 0-16,25 0 16,-25 0-16,25 0 15,1-1-15,48-48 78,51-26-78,-25 0 16,0 0 0,0 25-16,24-49 0</inkml:trace>
  <inkml:trace contextRef="#ctx0" brushRef="#br1" timeOffset="85473.74">31327 14120 0,'-25'0'0,"0"0"0,-25 25 16,25-25-16,0 25 15,0 0-15,0-25 16,25 24 0,0 1 46,0 0-62,25-25 16,0 25-1,0-25-15,0 0 16,0 25 0,-25 0 15,0 0-31,0 0 15,0 25-15,0-1 32,0 1-32,-25-25 15,0 25-15,0-25 16,0 0-16,0-25 78,1-25-78,24-25 16</inkml:trace>
  <inkml:trace contextRef="#ctx0" brushRef="#br2" timeOffset="91419.83">25101 16635 0,'0'50'31,"0"-25"-15,25 74-16,-25 1 16,25-1-16,0-49 15,-25 0 1,25 75-16,0-51 0,-25 1 16,0-50-1,0 0-15,0 0 0,0-50 125,0-25-109</inkml:trace>
  <inkml:trace contextRef="#ctx0" brushRef="#br2" timeOffset="91781.03">25226 16710 0,'25'0'32,"-1"0"-17,51 0-15,-50 0 16,100-25-16,-76 25 15,51 0-15,-50 0 16,25 0-16,-51 0 16,26 0-1</inkml:trace>
  <inkml:trace contextRef="#ctx0" brushRef="#br2" timeOffset="92245.02">25151 17083 0,'0'25'47,"75"-25"-16,-50 0-31,49 0 16,-24 0-16,25 0 16,0 0-16,-26 0 15,-24 0-15,0 0 16,0 0-16,0 0 15</inkml:trace>
  <inkml:trace contextRef="#ctx0" brushRef="#br2" timeOffset="93848.2">25898 16984 0,'25'0'16,"-25"24"31,0 1-47,0 0 16,0 0-16,0 25 15,0 0 1,0-25-1,0-50 95,0 0-110,0 0 15,0-25 1,0 25-16,0 0 0,0 0 16,0 1-1,-25 24 48,0 0-63,0 0 15,-25 0 1,26 0-16,-1 0 16,0 24-1,25 26-15,0-25 16,-50 0-16,50 50 16,0-50-16,0 0 15,0 24 1,0-24-16,0 25 15,0-25 1,25-25 47,0 0-48,0 0-15,24 0 31,-24-25-31,0 0 16,25-25-16,-50 1 16,0 24-16,25 0 15,-25-25-15,0 25 16,0-25-16,0 25 16,0 0-1,0 1-15,0 48 110,0 1-110,0 0 15,50 50-15,-50-50 16,0 25-16,25-1 15,0-24-15,-1 25 16,26 25 0,25-50-1,-50-25 17,0 0-1,0-25-16,-25 0-15,25-25 16,-25 0 0,0 1-16,24 24 15,-24-50-15,0 50 0,0 0 16,25 0-16,-25 0 16,0 0-16,0 1 46,0 48 33,75 51-79,-75-25 15,50 50-15,-50-26 16,0-49-1,25 25-15,0 25 0,-25-50 16,0-75 78,0 25-79,0-25-15,0 25 16,-25-74-16,0 24 16,25 25-16</inkml:trace>
  <inkml:trace contextRef="#ctx0" brushRef="#br2" timeOffset="94085.93">26371 16784 0,'25'0'109</inkml:trace>
  <inkml:trace contextRef="#ctx0" brushRef="#br2" timeOffset="94998.32">26919 17183 0,'0'25'46,"25"-25"-14,25-50-32,-50 0 0,25-50 15,0 51-15,24-51 16,1 0 0,-50 51-16,0-1 15,25-25-15,-25 25 16,25 1-16,-25 24 15,0 0-15,0 0 16,-25 0 0,25 0-16,-25 25 15,0 0 1,-25 0-16,26 0 16,-1 0-16,0 0 15,-50 25-15,50 25 16,-25-25-16,50 24 15,-25 1-15,1 50 16,24-50 0,0-1-16,0 1 15,0-25-15,0 50 16,0-25-16,0-25 16,24-1-16,-24 51 15,25-25-15,0-25 16,-25 0-16,75 25 15,-75-26-15,25 1 16,-25 0-16,25-25 16,-25 25-16,25 0 15,0 0-15,-1 0 16,1-25 0,0 0-16,25 0 15,0 0 1,-25 0-16,0 0 15,24 0-15,1 0 16,-25 0-16,0 0 0,-25-25 16,25 0-16,-25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15T06:49:26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15165 14493 0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15T06:49:43.2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5852 7247 0,'0'-25'141,"-25"-25"-126,0 50 1,0 0-16,0-25 16,0 0-16,-24 25 31,24 0-31,0 0 16,0 0-16,0 0 15,0 0-15,-25 0 31,25 0-31,-24 0 0,24 0 32,-25 0-32,25 0 0,0 0 15,0 0 17,0 0-17,0 50-15,1-25 16,-1 0-1,0-25-15,0 25 16,0 0 0,0-25-1,0 25-15,0 0 32,25 0-17,0-1 1,0 1-16,-50 0 15,50 0 1,0 0 0,-25 0-1,1 0-15,24 0 16,0 0-16,0 24 16,-25-24-16,25 0 15,0 0 16,0 0-31,0 0 16,0 25 0,0-25 15,0 0-31,0-1 16,25 51-1,-25-50 1,24 0-16,-24 0 15,50 25-15,-50-25 16,25-1 0,0 1-1,0 0 1,0-25 15,25 0-15,0 25-1,-26-25 1,1 0 0,0 0-16,0 0 15,0 0-15,0 0 16,0 0 0,0 0-16,0 0 15,0 0-15,-1 0 16,1 0-16,0 0 31,25 0-31,-25 0 16,25 0-16,-25 0 15,0 0-15,-1 0 16,26-25-16,-50 0 0,25 25 31,50-25-15,-75 1-1,25 24-15,-25-25 16,25 25-16,-25-25 16,49 0-16,-24 25 15,0-25 1,25 0 0,-50 0-1,25 25 1,-25-25-1,25 25-15,-25-25 16,25 25 0,0-25-1,-25-24 1,0 24 0,0 0-1,0 0 1,0 0-16,-25 0 31,0-25-15,0 25-16,25 1 15,-50-1-15,50 0 16,-25 0-16,0 0 16,0-25-16,25 25 15,0 0-15,-49-24 16,24-1-1,0 50 1,0-25-16,0 0 0,25 0 16</inkml:trace>
  <inkml:trace contextRef="#ctx0" brushRef="#br0" timeOffset="1630.1">5404 8218 0,'25'50'93,"0"0"-93,-25-1 16,0 51-16,49-50 16,-49 25-16,0-1 15,0 26-15,0 0 16,50-1-16,-25 26 15,-25-76-15,0 26 16,0 25-16,0 24 16,0-49-16,25 0 15,0 24-15,-25-49 16,0 50-16,25-50 16,0-1-1,-25 26-15,0-25 16,0 25-16,0-26 0,0-24 15,0 50-15,0 0 16,0-50-16,0 24 16,0 1-1,0 50 1,0-75-16,0 0 16,0 49-16,0-24 15,0-25-15,0 50 16,0-26-16,0-24 15,0 25-15,0-25 16,0 0 0,0 0-16,0 0 15,0 0 157,0 0-172,0 0 16,0-1-1,-25 26-15,0 25 16,25-25-16,0 0 16,-25 24-16,25-49 15,-25 75-15,0-75 16,25 0 0,0 24-16,0-24 0,0 0 15,0 0-15,0 0 16,0-50 156,0 0-172,0-25 15,0 25-15,50-24 16</inkml:trace>
  <inkml:trace contextRef="#ctx0" brushRef="#br0" timeOffset="2265.37">5802 11107 0,'25'0'62,"50"25"-46,-75 0-16,25-1 16,24-24-16,-24 25 15,0 25-15,0-50 16,50 75-16,-50-50 15,25 25-15,-26-26 16,1 1 0,0 25-16,0-50 15</inkml:trace>
  <inkml:trace contextRef="#ctx0" brushRef="#br0" timeOffset="10038.44">19075 6799 0,'-25'0'94,"0"0"-79,-25-25-15,25 25 16,-49 0-16,24 0 16,0 0-16,-50 0 15,76 0-15,-1 0 16,0 0-16,-25 0 16,25 0-16,0 0 15,0 25 1,0 0-16,0-1 15,1 1-15,-1 0 16,0 0 0,0 0-1,25 0-15,-25-25 16,0 25-16,25 25 16,0-25-1,-25 24-15,25-24 16,0 0-16,0 0 15,0 0 1,0 0 0,0 0-16,0 0 15,0 0 1,0 24-16,0-24 16,0 0-1,0 0-15,0 0 0,0 0 16,0 0-16,25 0 15,-25 0 1,50 24-16,-50-24 16,25 0-1,0 0-15,-25 0 16,25-25-16,-1 25 16,1 0-1,25 0 1,-25 0-1,0 0-15,0-25 16,0 0-16,0 0 16,0 0-16,24 0 15,1 0-15,-25 0 16,0 0-16,0 0 16,0 0-1,0 0-15,49 0 16,-49 0-16,0 0 15,25 0-15,-50-25 16,25 0-16,0 25 16,-25-25-1,25 0-15,0 25 16,0 0 0,-25-25-16,24 0 15,-24 0 1,0 0-16,25-24 15,0 24 1,-25 0-16,0 0 16,0 0-1,25 0-15,-25 0 0,0 0 16,25-25 0,-25 1-16,25-1 15,-25 25-15,0 0 16,0 0-1,0-50-15,0 50 16,0 1 0,0-1-1,0 0 1,0 0 0</inkml:trace>
  <inkml:trace contextRef="#ctx0" brushRef="#br0" timeOffset="11463.94">18676 7894 0,'0'25'110,"0"25"-110,25 25 15,-25-1 1,25 26-16,-25-50 0,0 49 16,25 1-16,0 25 15,0-26-15,-25 51 16,25-51-16,-25-24 16,25 25-1,0-51-15,-25 26 16,25 0-16,-25-1 15,0-49-15,24 50 16,-24-50 0,25 0-16,-25 0 15,0 0 126,0 0-125,0-1-1,0 1-15,-49 0 16,24 50-1,0-25 1,0-25-16,-25 99 16,25-99-16,-25 50 15,-74 49-15,74-49 16,25 0-16,-25 24 16,1-24-16,24-25 15,25-25-15,-25 25 16,0-50-1,25 24 64,-25-24-64,25-24 16,0-1-31,0-25 16</inkml:trace>
  <inkml:trace contextRef="#ctx0" brushRef="#br0" timeOffset="12379.44">19199 9637 0,'25'0'78,"-25"50"-78,0-25 0,0 25 16,0-25-16,25 25 16,-25-25-1,0 0-15,0 74 16,0-74-16,25 50 15,0-25-15,-25 49 16,100-24-16,-75-25 16,24-1-16,-24-24 15,25 0 1,-25 0-16,25 0 16,-25-25-1,-25-25 63,0 0-62,0 0-16</inkml:trace>
  <inkml:trace contextRef="#ctx0" brushRef="#br0" timeOffset="13347.52">18253 8841 0,'-25'0'78,"50"0"-47,25-50-31,0 50 16,24-25-16,-24 25 15,0 0-15,-25 0 16,50-25-16,-50 25 16,24 0-1,-24 0-15,0 0 16,50 0-1,0 50 1,-51-25-16,26-25 16,-25 25-16,50-25 0,-25 0 15,-25 0-15,24 0 16,1 0 0,25 0-16,-50 0 15,25 0-15,-25 0 16,-1 0-16,1 0 15,25 0-15,-25 0 16,0-50-16,25 25 16,-50 0-16,25 0 15,-25 0-15,0 0 16,0 0-16,0 1 16,25-1-16,-25 0 15,0 0 16</inkml:trace>
  <inkml:trace contextRef="#ctx0" brushRef="#br0" timeOffset="14646.18">18079 6749 0,'50'-75'62,"-25"50"-46,24-25-1,1 26-15,-25-1 0,75-25 16,-75 25-16,49-25 16,-49 25-16,25 0 15,-25 0-15,0 25 16,25-24-1,-26-1-15,1 25 16,-25-25 15,25 25 79,25 0-95,50 25 1,-51-25 0,1 25-16,25 24 0,25-49 15,-75 25 1,74 50-16,-74-50 15,50 0-15,-50 0 0,0-25 16,-1 0 0,1 0 15,0 25-15</inkml:trace>
  <inkml:trace contextRef="#ctx0" brushRef="#br0" timeOffset="22885.39">5379 12451 0,'0'25'94,"25"0"-94,0 25 16,0 0-1,-1-25 1,1 49 0,-25-49-16,0 0 31,25 0-31,0-25 16,-25 25-1,0 0 79,0 25-78,0-25-1,0 49-15,0-49 16,50 0-16,-50 0 125,-25-25-94,0 0-15,0-25-1,25 0-15,0 0 16,0 0-16,0-24 16,-25 24-16,25-25 15,0 25-15,-25-25 16,25 25-16,0-49 15,0 24-15,0 25 16,0-25-16,0 0 16,0 25-1,0 1-15,0-1 16,0 0-16,0 0 0,25 25 78,25 0-62,-25 0-1,0 0-15,0 0 16,0 25 0,0 0-16,0 0 15,-1-1 1,-24 1-1,50 0-15,-50 25 16,0-25 0,0 25-16,0 49 15,0-49-15,-25 25 16,0-25 0,1-1-16,-1-24 15,25 0-15,-25-25 16,0 25-16,0-25 15,-25 0 32</inkml:trace>
  <inkml:trace contextRef="#ctx0" brushRef="#br0" timeOffset="23618.3">5877 13024 0,'25'0'47,"0"-25"-32,-25-25-15,25 50 16,-25-49-16,49 24 15,-24-25-15,-25 25 16,0 0-16,50-25 16,-50 25-16,0 1 15,0-1 1,0 0 0,0 0-16,0 0 15,-25 0 1,0 0-1,0 25 1,0 0 0,1 0-16,-1 0 15,25 50 1,0-25 0,0 25-1,0-1 1,25-49-16,-25 25 15,49 0 1,-24 0-16,0-25 0,0 50 16,0-50-16,0 0 15,0 0 1,0 0-16,24 0 16,-24 0-1,0 0 1,0 0-16,25 0 15,-25 0-15,0-25 16,-25 0-16,0-25 16,0 25-16,0 1 15,0-1-15</inkml:trace>
  <inkml:trace contextRef="#ctx0" brushRef="#br0" timeOffset="24032.97">6450 12451 0,'25'50'15,"-25"-25"32,24-25-31,-24-25 109,0-49-110,0 49-15,0-50 16,0-50-16,50 51 16,0 49-16,-25-25 15</inkml:trace>
  <inkml:trace contextRef="#ctx0" brushRef="#br0" timeOffset="25171.98">6151 12252 0,'25'0'32,"0"0"-17,-1 25 17,1 0-32,0 0 15,0 0-15,0 0 16,0-25-16,0 50 15,25-26 1,-25 1-16,0-25 16,-1 25-16,-24-50 156,0 0-156,0-24 16,50-1-16,-50 25 0,25-25 15,-25 25 1,25-25-16,0 25 15,0 1-15,-25-26 16,25 50-16,25-25 16,-50 0-1,24 25 48</inkml:trace>
  <inkml:trace contextRef="#ctx0" brushRef="#br0" timeOffset="29572.09">5653 6724 0,'-25'-25'47,"25"0"-47,-25 0 16,25 0-16,-25-24 16,25 24-16,-25 0 15,25-25 1,0 0-1,0 0-15,0 25 16,0-24-16,0-1 16,0 0-16,0 25 15,0-50-15,0 26 16,0 24-16,0 0 16,25-25-16,0 0 15,0 0 1,0 25-16,0-24 0,0 24 15,-25-25-15,49 25 16,-49 0-16,25-50 16,25 26-16,-25-1 15,0 25 1,25-25-16,49-25 16,-49 51-16,0-1 15,0-25-15,24 0 16,-24 25-16,-25 0 0,50-49 15,-50 74 1,25-25-16,24 0 16,-24 0-16,-25 25 15,25-25-15,24 0 16,-24 0-16,0 25 16,0-25-16,25 25 15,-26-25-15,26 0 16,-25 25-16,0-24 15,-1 24 1,1-25-16,25 25 16,-25-25-16,24 25 0,-24 0 15,25-25-15,50 0 16,-51 25-16,1 0 16,25-25-1,-1 0-15,1 0 16,-26 25-16,26 0 15,-25 0-15,-25-25 16,49 0-16,-24 25 0,0 0 16,-26 0-1,1-25-15,0 25 16,-25 0-16,0 0 16,0-24-16,0 24 15,0 0-15</inkml:trace>
  <inkml:trace contextRef="#ctx0" brushRef="#br0" timeOffset="30849.1">5354 4956 0,'0'-75'15,"0"50"1,25-74-16,-25 74 16,25-50-16,-25 25 15,50-49-15,-50 74 16,0-25 0,24 50-16,-24-25 15,50 50 79,-50 0-78,50 50-16,-25-1 15,0 1-15,0-50 16,-25 50-16,25-26 15,-25 26-15,0-50 16,25 25-16,-25 0 16,24-1-16,-24-24 15,0 0 1</inkml:trace>
  <inkml:trace contextRef="#ctx0" brushRef="#br0" timeOffset="31189.94">5478 5180 0,'75'0'62,"-25"0"-62,0-25 16,0 0-16,-26 0 0,26 25 15,0-25 1,0-24-16</inkml:trace>
  <inkml:trace contextRef="#ctx0" brushRef="#br0" timeOffset="31452.39">6051 4956 0,'0'0'0,"25"-25"0,0 25 31</inkml:trace>
  <inkml:trace contextRef="#ctx0" brushRef="#br0" timeOffset="32225.05">6574 3761 0,'-50'49'62,"25"-24"-46,-24 25-16,24-25 15,-25 25 1,50-25-16,-25 0 16,25 0-16,0-1 15,0 1 1,0 0-16,0 0 16,0 0-1,0 0-15,25 0 16,50 25-16,-26-50 15,51 74-15,-50-49 16,0 0-16,-25-25 16,-1 25-16,1 0 15,-25 0-15,25 0 16,0 0 15,-25 0-31,0-1 16,0 1-16,0 0 15,-50 25-15,1 25 0,-1-50 16,0 25-16,25-26 16,-50-24-1,50 0 1,-24 0 31,49-24-32,0-51 1,0 50-16,0 0 16</inkml:trace>
  <inkml:trace contextRef="#ctx0" brushRef="#br0" timeOffset="33616.42">7172 4234 0,'-25'0'125,"-25"0"-125,0 25 0,50 0 16,-25-1 0,25 1-16,-49 25 15,49-25-15,0 0 16,0 0-16,0 25 16,0-25-1,0-1 1,0 1-1,24-25 1,1 0 0,0 0-16,0 0 0,25 0 15,0-25 1,0 1-16,-50-1 16,24-25-16,-24 25 31,0 0-16,0 0 1,0 0 0,0 0-16,-24 25 31,-1 0-31,25-25 78,25 25-47,24 0-15,-24 0 0,0 0-16,0 0 15,-25 25 1,25 0-16,0 0 109,0-25-93,0 0-16,24-25 15,1-25-15,0 26 16,-25-26-16,25 25 16,0 0-16,-1 0 15,-24-25-15,-25 25 32,0 0 30,0 50-31,0 0-31,-49 25 16,49-25-16,0 50 16,0-50-16,0-1 15,0 1-15,0 0 16,0 0-1,0 0-15</inkml:trace>
  <inkml:trace contextRef="#ctx0" brushRef="#br0" timeOffset="34261.68">7844 4084 0,'25'0'31,"0"50"-15,0 0-16,-25 0 15,25 0 1,-25-1 0,25-24-16,-25 0 15,0 0-15,0-50 110,0-50-95,0 26-15,0 24 16,0 0-16,25-50 16,-1 50-16,1 0 15,0 0-15,-25 1 16,25 24-16,-25-25 78</inkml:trace>
  <inkml:trace contextRef="#ctx0" brushRef="#br0" timeOffset="35138.87">8417 4010 0,'-25'0'47,"0"0"-47,0 0 16,0 25-1,-25-1-15,26 26 16,-1-25-1,0 0 1,25 0 0,0 0-1,0 0 32,25-25-47,0 0 16,24 0-16,-24 0 15,25 0-15,-25 0 16,25 0-16,-25-25 16,-25 0-1,25 0-15,-25 0 16,0 0-16,0 0 16,0-24-16,0 24 15,0 0 16,0 75 79,0 24-110,0-49 15,0 0-15,0 50 16,0-25 0,24-26-16,-24 1 15,25-25 32,25 0-31,-25 0-16,0 0 15,0 0-15,-25-49 16,0 24 0,0 0-1</inkml:trace>
  <inkml:trace contextRef="#ctx0" brushRef="#br0" timeOffset="35761.92">9264 4010 0,'-25'0'15,"0"0"1,0 0-16,0 0 15,-25 0 1,25 0-16,0 0 16,0 49-16,1-24 15,24 0 1,-25 0-16,25 0 31,49-25 16,26 0-31,-25 0-16,0 0 0,24 0 15,1 0-15,-25 0 16,50-25-16</inkml:trace>
  <inkml:trace contextRef="#ctx0" brushRef="#br0" timeOffset="37082.37">9562 3935 0,'0'0'0,"-74"0"31,49 25-31,-25 0 0,50 0 16,0 0-16,0-1 16,-25 26-1,25-25 1,0 0-16,0 0 16,0 0-1,0 0 1,25-25-1,-25 25 1,25-25-16,25 0 16,-25 0-16,-1 0 15,26-50-15,25 25 16,-50 0-16,25-50 16,-25 26-16,-25 24 15,0 0-15,0 0 16,24 50 93,1 49-93,-25-49-1,0 0-15,25-25 47,25 0 0,-25-74-47,0-1 16,0 0-16,-25-49 15,25 24-15,-25 50 16,0-24 0,0-26-16,0 25 15,0 25-15,0-24 16,0 49-16,-25 25 47,25 74-32,0 1 1,0-25-16,0 0 16,0 0-16,0 49 15,0 1-15,0-1 16,0 26-16,0-1 16,0 1-16,25-25 15,-25-26 1,25-24-16,-1-25 0,-24 0 15,25 0 17,0-25-1,0 0-31,25-50 16,-25-25-16,-25 25 15,50-24-15,-25-26 16,0 50-16,-25-24 15,24 24-15,-24 0 16,25 25-16,-25 0 16,0 75 62,0 25-63,0-25 1,0-26-16,0 1 0,0 0 16,0 0-1,25-25 1,25 0-16,-25 0 0,50 0 16,-50 0-1,49 0-15,-24 0 16,25 0-16,-25-25 15,49 25-15,-49-50 16</inkml:trace>
  <inkml:trace contextRef="#ctx0" brushRef="#br0" timeOffset="40924.14">8840 4533 0,'25'0'141,"0"0"-141,0 0 16,0 0-16,25 0 15,24 0 1,-49 0-1,25-25-15,0 25 16,0 0-16,-1 0 0,1-25 16,25 25-1,-50 0-15,0-25 16,25 25-16,-26 0 16,1 0-16,0 0 15,0 0-15,25 0 16,-25 0-1,0 0-15,0 0 16,0 0-16,-1 0 16,1 0-1,0 0 1,0 0-16,0 0 16,0 0-16,0 0 15,0 0 1,0 0-1,0 0 1,-1 0 0,1 0-1,0 0-15,0 0 16,0 0 0,0 0-16,0 0 15,0 0-15,0 0 16,49 0-1,-49 0 1,0 0 15,0 0-15,0 0 0,0 0-1,0 0 1,0 0-16,0 0 15,0 0-15,-1 0 16,1 0-16,0 0 16,0 0-1,0 0-15,0 0 16,25 0-16,-25 0 16,0 0-1,-1 0-15,1 0 16,0 0-1,50 0-15,-50 0 16,0 0 0,25-50-1,-26 50 1,1 0 0,25 0-16,-25 0 0,0 0 15,0 0 1,0 0-1,0 0 1,0 0 15,-1 0 32,1 0-48,25-25 17,-25 25-1,0 0 0,0-25-15,0 25-1,0 0 32,0 0-15</inkml:trace>
  <inkml:trace contextRef="#ctx0" brushRef="#br0" timeOffset="88583.22">11480 4333 0,'25'0'156,"0"0"-156,0 0 16,24 0-16,1 0 15,0 0-15,25 0 16,-1 0-16,26 0 16,-25 0-16,-26 0 15,26 0-15,50 0 16,-1 0-16,1 0 15,49 0-15,-25 0 16,26 0-16,-26 0 16,-24 0-16,24 0 15,0 0-15,1 0 16,-26 0-16,-24 0 16,49 0-1,-49 0-15,-25 0 16,49 0-16,-49 0 15,0 0-15,24 0 16,-49 0-16,25 0 0,-1 0 16,1 0-1,-25 0-15,25 0 16,-26 0-16,1 0 16,25 0-16,-50 0 15,50 0-15,-26 0 16,1 0-16,0 0 15,25 0-15,-25 0 16,24 0 0,1 0-16,-25 0 15,-25 0 1,24 0-16,26 0 0,-25 0 16,-25 0-16,25 0 15,-25 0-15,49 0 16,-24 0-1,0 25-15,0-25 16,-1 0-16,-24 0 16,25 25-16,0-25 15,-25 0-15,0 25 0,0-25 16,49 25 0,-24-25-16,-25 0 15,-25 25 1,25-25-16,25 25 15,0 0 1,-25 0-16,-1-25 16,1 24-16,25-24 15,-25 25-15,0 0 16,0-25 0,0 25-16,25 0 15,-1 0-15,1 0 16,-25 0-16,0-25 15,0 25-15,25 0 0,-25-25 16,-25 25 0,24-25-16,1 24 15,0-24-15,0 0 16,-25 25-16,25 0 16,0-25-16,0 25 15,0-25-15,-25 25 16,25-25-16,0 25 15,-1-25 1,1 25 0,-25 0-16,25-25 0,0 50 15,0-26-15,25 1 16,-25-25 0,0 25-16,0 0 15,0 0 1,-1 0-1,-24 25 1,25-25 0,0 0-16,-25-1 15,25-24-15,-25 25 16,25 0 0,0 0-16,-25 0 15,25 0 1,-25 0-16,25 0 15,-25 0-15,25 0 16,-25-1 31</inkml:trace>
  <inkml:trace contextRef="#ctx0" brushRef="#br0" timeOffset="89364.31">17880 5554 0,'25'0'78,"-1"24"-78,1 1 15,0 0 1,25 0 0,-25 0-16,0-25 15,-25 50 1,25-25 15,0-25 16,0-25-31,-1 0-1,-24-25 1,25 0 0,-25 25-16,50 1 15,-25-26-15,-25 0 16,25 50-1,-25-25-15</inkml:trace>
  <inkml:trace contextRef="#ctx0" brushRef="#br0" timeOffset="91461.58">18054 11729 0,'0'-25'79,"-25"25"-48,0 25-16,0 0-15,-25 0 16,26-25 0,-1 0-16,0 0 15,0 0 1,0 0 0,-25 0-1,25 0 1,25-25-1,-25 0 1,25 0-16,0 0 16,0 1-1,0-26-15,0 0 32,25 25-32,0 25 0,0-25 15,25 0-15,-25 25 16,49-25-16,-24 0 15,0 1-15,0 24 16,-25-25 0,25 0-16,-26 25 15,1 0-15,0-25 16,-75 25 93,1 0-93,-1 50 0,-25-1-1,75-24 1,-50 25-16,25 50 0,1-26 15,-1 51 1,0-50-16,25-26 0,0 26 16,0 25-16,0-26 15,0 1 1,0 0-16,0-50 16,25 25-16,0-25 15,24-25 1,-24 0-16,0 0 15,0 0-15,0 0 16,0 0-16,0 0 16,0-25-1,-25-25-15,25 0 16,-1 0-16,-24 0 16,0-49-16,0 74 15,0 0-15,0 0 16,0-25-16,0-24 15,0 49 1,-24 0 0,-1 25-1,25 50 32,0-26-16,0 1-15,25-25 0,-1 0-1,1 0-15,0 0 16,0 0 15,0 0-15</inkml:trace>
  <inkml:trace contextRef="#ctx0" brushRef="#br0" timeOffset="92151.29">18527 12153 0,'0'-50'78,"50"0"-62,-50 25 0,50-25-16,-50 25 15,0 0-15,0-24 16,0 24-16,0 0 15,0 0-15,0 0 32,-25 25-17,0 0-15,0 0 16,0 0 0,0 0-16,-50 0 15,51 25-15,24 0 0,0 25 16,-25 49-16,25-49 15,0-25 1,0 0 0,0 0-16,0 0 15,25 24-15,-1-24 16,1-25-16,25 25 16,0 0-16,-25-25 0,0 0 31,0 0-31,0 0 15,-1 0 32,-24-25-31,50-49-16,0-1 16,25 25-16</inkml:trace>
  <inkml:trace contextRef="#ctx0" brushRef="#br0" timeOffset="92836.82">19399 11605 0,'-75'0'31,"25"0"-31,25 0 16,-25 0-16,50 25 15,-24 0 1,24-1-16,0 1 15,0 0 1,0 0-16,0 0 16,0 50-16,49-25 15,-49-26 1,25 1-16,25-25 16,-25 25-16,0 0 15,0-25-15,0 25 16,-25 0-16,25-25 15,-1 25 1,-24 25 0,0-25-1,0 24-15,0 26 16,-49-25-16,24-25 16,-25 0-1,-25 0-15,25 0 16,26-25-16,-1 0 0,-25 0 15,0 0 1,0-25 0,50 0-1,0-25-15,0 25 16,0-25-16,0 25 16,0 0-16,25 0 15,0-24-15,0 49 16,25-50-16,24 0 15,1 25-15,-25 0 16,25-49-16</inkml:trace>
  <inkml:trace contextRef="#ctx0" brushRef="#br0" timeOffset="93289.86">19772 11555 0,'0'25'31,"0"25"-31,0 49 16,0-24-16,0 25 15,0-1-15,0-24 16,0 49-16,0-74 16,25 0-1,-25-25-15,0 0 16,0 25-16,0-75 78,-50 0-78,25 0 16,25 0-16,-49-25 15,49 25-15</inkml:trace>
  <inkml:trace contextRef="#ctx0" brushRef="#br0" timeOffset="93520.64">19623 12078 0,'25'-25'31,"24"0"-15,1 25-1,-25 0 1,0 0-16,25-25 16,0 25-16,-50-25 15,25 0-15,24 25 16,-24-25-16,0 25 16</inkml:trace>
  <inkml:trace contextRef="#ctx0" brushRef="#br0" timeOffset="94586.04">20121 11879 0,'25'0'47,"0"0"-32,-1 0-15,26-25 16,-50 0-16,50-25 16,0-50-16,-25 26 15,0 49-15,-25 0 16,0 0-16,-25 25 78,0 50-62,0 0-1,-25 49-15,50-74 16,0 50-16,-50 0 16,50 49-16,0-99 15,0 25-15,0-25 16,0 0-1,25-25-15,-25 24 16,25-24-16,-25 25 16,25-25-16,0 0 31,0 0-31,50 0 16,-50-49-1,-1 24-15,-24-50 16,25 50-1,-25-75-15,25 51 16,0-1-16,-25-25 16,0 25-16,0 25 15,0 1-15,0-1 16,0 50 62,0 24-78,0 1 16,25 0-16,-25 0 15,50-25-15,-25 24 16,-25-24 0,25-25 62,24-74-63,-24 49 1,25-25-16,50-25 16,-75 75-16,24-50 15,51 26-15,-25-51 16,-1 75-16,1 0 15,0-25-15,-50 25 16</inkml:trace>
  <inkml:trace contextRef="#ctx0" brushRef="#br0" timeOffset="103415.16">20195 6948 0,'25'0'78,"0"0"-78,25 0 16,-25 0 0,0 0-16,0 0 15,0 0-15,0 0 16,24 0-16,-24 50 16,0-50-1,0 0-15,0 25 16,0 0-16,50 0 15,-50-1-15,49 1 16,-49 0-16,25 25 16,50 0-1,-76 0-15,51 0 16,-50-50-16,0 24 16,0 1-16,0 25 0,-25-25 31,25-25-16</inkml:trace>
  <inkml:trace contextRef="#ctx0" brushRef="#br0" timeOffset="104125.43">21316 8069 0,'0'74'94,"0"-49"-78,0 100-16,25-51 15,0 26-15,25-25 16,-25-25-16,24 24 16,-49-49-16,25 25 15,0-25 1,-25 25 0,-50-125 93,50 50-109</inkml:trace>
  <inkml:trace contextRef="#ctx0" brushRef="#br0" timeOffset="104528.08">20943 8069 0,'24'0'62,"51"0"-46,-50 0-16,0 0 15,0 0-15,50 0 16,-75-25-16,24 0 16,1 25-1,0 0 1,0 0 0</inkml:trace>
  <inkml:trace contextRef="#ctx0" brushRef="#br0" timeOffset="105309.95">21839 8741 0,'50'-25'31,"-50"0"-31,0 0 0,0-24 16,0-1-16,0-50 15,0 75-15,0 0 16,0-49 0,0 49-16,0-25 0,0 25 15,0 0-15,0 0 31,-25 50 48,25 25-79,0-25 0,0 49 15,0-24 1,0 0-16,25 0 15,0-25-15,0 25 16,0-25 0,-1-25 15,1 0 0,0 0 0,0 0-31,-25-25 32,0 0-32,50 0 31,-25 25 16,0 0-32</inkml:trace>
  <inkml:trace contextRef="#ctx0" brushRef="#br0" timeOffset="106342.58">22462 7944 0,'0'25'94,"0"0"-78,0 0-16,-25 0 15,25 25-15,0-26 16,0 1 0,0 0-1,-25-25-15,25 25 31,0 0-15,0 0 0,25 0-16,0-25 15,-1 25 1,1 0 15,0-25-31,0 0 0,-25 25 16,-50-1 78,25 1-94,1-25 15,-1 25-15</inkml:trace>
  <inkml:trace contextRef="#ctx0" brushRef="#br0" timeOffset="107045">22835 7770 0,'50'25'16,"-50"0"-16,25 49 15,25 1-15,-25 50 16,24-26-16,-24-24 16,-25-25-16,0-1 15,0 26-15,0-25 16,0-25 0,25 0-16,-25 0 15,-25-25 63,0-25-78,-24 0 16,24 0-16,0 25 16,-25-50-16,50 25 15,-25 25-15,0-25 16,0 0-1,25 1-15,-25-1 16,25 0-16,0 0 16,0-25-1,0 25-15,0-25 16,50 1-16,-25 24 16,0-25-1,25 50 1,-25-50-16,0 50 15,-1 0 64,26 0-64</inkml:trace>
  <inkml:trace contextRef="#ctx0" brushRef="#br0" timeOffset="110187.9">23831 7745 0,'0'-25'47,"-25"25"-32,0 0 1,0 0 0,25 25-16,0 0 15,0 0 32,0 0-16,25 24-15,0-24 0,0 0-16,0-25 15,0 50 1,0-25-16,0 25 16,-25-25-1,25 24 1,-25-24-16,0 0 15,0 0-15,0 0 16,0 0 0,-25 0-16,0-25 15,0 0-15,0 0 16,0 0-16,0 0 16,-25 0-16,26 0 31,-1 0 16,25-25-16,0 0-31,0 0 0,74-25 16,-49-49-1,25 74-15,-25 0 0,25-25 16,-25 0-16,49 25 15,-49-49 1,25 49-16,-50 0 16,0-25-16,25 25 15,0-25-15,-25 1 16,0 24-16,25-25 16,-25 25-16,0-50 15,0 50-15,0-49 16,0-1-16,0 25 15,0-25 1,0 26-16,0-1 0,-25 50 16,0-25-16,0 25 31,-25 0-15,25 0-1,0 75 1,25-1-16,0-24 15,0 25-15,0 25 16,0-26-16,0 26 16,0-50-16,0 24 15,0 26-15,50-25 16,25 24-16,-75-24 16,25-25-16,-25-25 15,0 24-15,25 1 16,-25 0-16,25-25 15,-25 25 1,25-50-16,-25 25 31,0 0-15,0-75 93,0 25-93,0-50-16,0 0 16,0 26-16,0-1 15,0 0-15,0 0 16,0 25-1,0 0-15,25 25 0,-25-24 16,49 24 0,-24 0-1,0 0-15,0 0 16,0 0 0,0 24-16,0 1 15,0 0-15,0 0 16,24 0-16,-24 0 15,-25 25-15,25-25 0,0 0 16,0 24 0,0-49-16,0 50 15,0-25 1,0-25-16,-1 0 31,1 0 0,0 0-31,-25-25 32,0-25-32,0 25 0,25 1 15,-25-1 1,0 0-16,0-25 0,0 25 16,0 0-16,0 0 15,0 0 1,0 0-16,0 1 47,-25 24 0,25 24-32,0 26 1,0-25-1,0 0-15,0 0 16,0 0 0,0 0 15,0 0 0,25-25-15,-25 25-1,25-1 1,0-24 0,0 0-16,25 0 15,-1 0 1,-24 0 0,0 0-1,-25-24-15,25-26 16,25 25-16,-50 0 15,50 0 1,-50 0-16,25-50 16,0 51-16,24-51 0,-49 0 15,25 0-15,0 26 16,-25-1-16,0 25 16,0 75 46,0 0-46,0-26-16,0 1 15,0 75-15,0 0 16,0-76 0,0 1-16,0 50 15,0-50-15,0 0 16,25-25 78,0-25-79,0 0-15,0 0 16,-25-25-1,25-24-15,0 24 16,-25-25-16,25 25 16,-25-24-16,0-1 15,24 25-15,-24 0 16,0 1 0,50 49 46,25 74-46,-50-24-16,25 0 15,-25 25-15,-1-1 16,26 1 0,-25-25-16,-25 0 15,25 49-15,-25-49 16,0-25-16,0 25 15,0-1-15,0 1 16,-25-25 0,0-25 15,0 0-31,0 0 16,1 0-16,-51 0 15,25-50-15,0 1 16,50 24-1,0 0 1,0 0 0,0 0-1,0 0-15,0 0 0,50-25 16,-25 25 0,25 1-16,0-51 15,-1 50-15,-24 25 16,50-50-16,0-25 15</inkml:trace>
  <inkml:trace contextRef="#ctx0" brushRef="#br0" timeOffset="111301.11">20669 9911 0,'0'25'78,"74"-25"-62,-49-49 0,0 24-16,25 0 15,0 0-15,74-50 16,-49 50-1,25-50-15,-76 75 16,51-49-16,-50 24 16,0 25-16,-25-25 0,0-25 15,0 25-15,0 0 16,0-25 0,0 26-16,0-1 15,0-25-15,0 0 16,0 0-16,0 25 15</inkml:trace>
  <inkml:trace contextRef="#ctx0" brushRef="#br0" timeOffset="112320.43">20420 9712 0,'0'75'109,"0"-25"-93,0-25-16,0 0 16,0 24-1,-25-24-15,25 25 16,-25-25-1,0-25 1,0 25-16,25 0 78,50 0-62,-25-25-1,49 0-15,26 0 16,-25 0-16,24 0 16,1 0-1,-25 0-15,-26 0 0,1 0 16,-25 0-16,25 0 16</inkml:trace>
  <inkml:trace contextRef="#ctx0" brushRef="#br0" timeOffset="114076.9">20445 7347 0,'24'-25'78,"1"25"-62,0 0-16,25-25 15,-25 25-15,25-25 16,-25 25-16,24 0 16,-24 0-16,25 0 15,-25-25-15,25 25 16,-25 0 0,-25-25-16,25 25 15,0 0-15,-1 0 16,1-25-1,-25 0 79,0 0-78,0 0-16,0-24 31,0-1-15,0 25-16,0 0 15,0-25-15,0 25 0,0 0 16,0 0 0,0 1-16</inkml:trace>
  <inkml:trace contextRef="#ctx0" brushRef="#br0" timeOffset="121087.54">17157 7994 0,'-49'0'125,"-26"0"-125,-25 0 16,26 0-16,24 0 16,-25 0-1,-24 0-15,-51 0 16,26 0-16,-1 0 0,-49 0 16,24 0-16,-24 0 15,0 0 1,-1 0-16,1 0 15,-25 0-15,25 0 16,-26 0-16,1 0 16,0 0-16,0 0 15,24 0-15,-24 0 16,50 0-16,-26 0 16,26 0-16,0 0 15,-51 0-15,26 0 16,-25 0-16,49 0 15,-49 0-15,50 0 16,-50 0-16,74 0 16,-24 0-16,-26 0 15,51-25-15,-26 25 16,26 0 0,-25 0-16,49 0 15,0 0-15,-24 0 16,24-25-16,1 25 15,-26 0-15,50-25 16,-24 25-16,24 0 16,0-25-16,-24 25 15,24-25-15,0 25 16,-24 0-16,24 0 16,-25 0-16,-24 0 15,49 0-15,-24 0 16,-26 0-16,50 0 15,1 0-15,-1 0 16,50 0 0,0 0-16,0 0 15,25-49 63,0 24-62,25 0-16</inkml:trace>
  <inkml:trace contextRef="#ctx0" brushRef="#br0" timeOffset="121832.73">9214 7546 0,'0'0'0,"-175"99"31,76-49-31,49-25 16,0 0-16,-25 25 16,51-50-16,-1 0 15,-25 0-15,50 25 203,0 0-187,50-1-16,-25-24 16,-1 50-16,26-25 15,-25 0-15,0 0 16,25 0-16,25 0 15,-26 25-15,1-26 16,25 26-16,-25-50 16,0 25-1,24 0-15,-49-25 16,0 25 0,0-25-16,0 0 15,0 0-15</inkml:trace>
  <inkml:trace contextRef="#ctx0" brushRef="#br0" timeOffset="123578.67">10384 6301 0,'25'0'0,"0"0"15,0 0 1,0 0-16,0-25 15,24 0-15,1 0 16,0 25-16,0-25 16,-25 25-1,0 0-15,24 0 16,-24 0-16,0 0 16,0 0-16,0 0 15,-25 25-15,25 0 0,0 0 16,-25 0-1,0 24-15,0-24 16,0 0-16,0 0 16,0 0-16,0 0 15,0 0-15,-75 0 16,25-25-16,1 25 16,-1-25-16,25 0 15,0 0 1,50 25 78,25-1-79,24 1 1,-24 25-16,0-25 15,74 75-15,-99-75 16,25 24-16,0-24 16,-25 0-16,-25 25 15,0 25-15,0-26 16,0-24 0,0 0-16,0 0 0,-25 25 15,-50-50-15,25 25 16,26-25-16,-1 0 15,-75 0-15,50 0 16,0 0 0,26 0-16,-1 0 15,-50 0-15,50 0 16,0 0 0,0-25-1,0 0 16</inkml:trace>
  <inkml:trace contextRef="#ctx0" brushRef="#br0" timeOffset="123851.28">11480 7322 0,'0'-25'110,"0"-25"-110</inkml:trace>
  <inkml:trace contextRef="#ctx0" brushRef="#br0" timeOffset="124800.07">12650 6400 0,'0'25'16,"25"0"-16,50 100 15,-25-26-15,-25-49 16,-25 25 0,49 74-16,1 25 15,-50 1-15,25-1 16,-25-49-16,0-26 0,0 1 15,0-75-15,0 0 16,0-1 0,-25-24 15,-50-49-15,26-1-16,-1 0 15,-25-25-15,25-24 16</inkml:trace>
  <inkml:trace contextRef="#ctx0" brushRef="#br0" timeOffset="125121.96">12277 6624 0,'0'0'0,"99"-25"0,1-24 15,-1 24-15,-49 25 16,25-25-16,25 25 16,24-25-16,1 0 15,24 25-15,-49-25 16,24 25-16,-49 0 15,-25 0-15,-25 0 16</inkml:trace>
  <inkml:trace contextRef="#ctx0" brushRef="#br0" timeOffset="126449.33">13422 7371 0,'25'0'31,"0"-24"-31,-25-26 16,25-25-16,-25 25 15,25-25-15,-25 51 16,0-1-16,0 0 31,-25 25 0,-25 0-31,-25 0 16,-24 0-16,49 25 16,0 0-16,25-1 15,-25 26-15,50 25 16,0-50 0,0 0-16,0 0 15,50 25-15,-25-50 16,25 24-16,0-24 15,24 0-15,1 0 16,0 0-16,0 0 16,-51 0-16,76 0 15,0-24 1,-75-1-16,74-50 16,-24 0-16,-25 50 0,24-25 15,-49 1-15,50-1 16,-50 0-1,-25 0-15,0 25 16,0 0 0,-25 25-1,0 0 1,-50 0-16,-24 0 16,49 0-16,25 0 15,0 50-15,25 0 31,0-25-31,0 25 0,0 0 16,0-1-16,75 1 16,-50-25-16,0-25 15,25 25-15,24 25 16,-49-25 0,25 25-16,0-26 15,-50 26 1,-25 0-16,0-25 0,-25 0 15,25 25-15,-49-50 16,-1 25 0,25-25-16,25 0 15,-25 0-15,25 0 16,0-25 0,25-50-16,0-25 15,0-24-15,0 24 16,25 25-16,25 1 15,25-26-15,0-24 16,-26 24 0,26 50-16,-50 50 0,-25 100 62,0-50-46,50 24-16,-50 26 15,0 0-15,0-1 16,0-49-16,0-25 16,-25 50-16,0-75 62,0 0-46,-25-50-16,25 0 15,1 25-15,24 0 16,-50-25-16,50-24 16,0 49-16,0-25 15,25 0 1,0 25 0,-1 0-1,1 25-15,0-25 16,0 25-16,75 0 15</inkml:trace>
  <inkml:trace contextRef="#ctx0" brushRef="#br0" timeOffset="129223.25">15215 6873 0,'-25'0'31,"0"0"-15,0 25 0,-24 0-16,-26 25 15,25 0-15,-25 0 16,26-1-16,-1-24 16,50 0-16,-25-25 0,25 25 15,0 0 16,25-25-31,25 0 16,49 50-16,26-50 16,-76 0-16,51 25 15,0 25-15,24-26 16,-49 26-16,0-25 16,-50-25-16,-25 25 15,0 0 1,0 0-16,0 25 0,0-1 15,0 1 1,-25-50-16,0 0 16,-75 25-16,75-25 15,0 0 1,-24 0-16,24 0 16,0 0 15,0-25-31,0-25 15,25-24-15,0-1 16,0-25-16,0 76 16,0-76-16,50 25 15,-25-74-15,24 24 16,1 1-16,25-1 16,-50 26-16,0 99 15,-25-25-15,0-25 16,-25 50 46,-50 50-46,50 24-16,-25 1 16,1 25-1,49-1-15,-25 1 16,25-25-16,0 24 15,0 26-15,0-1 16,0-24-16,25 0 16,0-26-16,24-49 15,-49 0-15,50 0 16,-25 0 15,0-75 32,-25 25-48,0-25-15,0 1 16,25 24-16,0 0 16,-25 0-16,25 25 31,24 0-16,1 0 1,-50 25 0,50 25-16,-50-1 15,50-24-15,-50 0 16,25 0-16,0 0 16,0 0-16,-1-25 31,1 0-16,0 0-15,0 0 16,0 0 0,-25-50-1,0-25-15,0 26 16,0 24 0,0 0-16,0 0 15,0 0 1,-25 25-1,-50 0 1,51 0-16,-1 0 16,0 25-16,0 25 15,25-1-15,0 26 16,0-25 0,0-25-1,25-25-15,0 0 16,49 0-1,-24 0 1,0 0 0,-25-50-1,-25-25-15,75 26 16,-26-1-16,-24 0 16,25 25-16,0-75 15,-25 51-15,0-26 16,-25 25-16,25 25 15,-25-50-15,0 51 16,0-1 0,49 74 46,1 26-46,0 0-16,-25 25 15,0-76-15,25 51 16,-1 0-16,1 0 0,25-1 16,-75-49-16,25 0 15,50 25 1,-51-25 31,-73-25-16,-1 0-15,-25 0-1,25-25-15,-24-50 16,24 50-16,25 25 16,0-50-16,25 26 15,0-1 1,0 0-16,50 0 15,25 0 1,24 25-16,-24-50 16,0 25-16,49-25 15,-24 26-15,-26 24 16,1 0-16,-25 0 16,25 0-16</inkml:trace>
  <inkml:trace contextRef="#ctx0" brushRef="#br0" timeOffset="150043.12">4333 7994 0,'-25'0'0,"0"-25"15,0 25-15,0-25 16,-24 25 0,24 0-16,-50 0 15,25 0-15,-25 0 16,1 0-16,-26 0 15,25 0-15,-49 0 0,99 0 16,-100 0 0,1 25-16,-25 25 15,24-25-15,-24 25 16,-1-26-16,26 26 16,-1 0-16,-24 25 15,74-25-15,-25-1 16,-24 26-16,-1-25 15,51 0-15,24 24 16,0-24 0,0 0-16,1 25 15,-1-1-15,50-49 0,-25 0 16,25 75-16,-25-75 16,0 25-16,0-1 15,0 1 1,0 0-16,-24 25 15,49-50 1,0-1 0</inkml:trace>
  <inkml:trace contextRef="#ctx0" brushRef="#br0" timeOffset="150699.59">971 9164 0,'-25'0'16,"50"25"15,0 0-16,-25 0 1,25 0-16,0-25 16,0 25-16,-25 0 0,50-25 15,-50 25 1,24 0-16,1-25 78,-25 24-78,25-24 16,-25 25-16,25 0 15,0 0-15,0 0 16,25-25 0,-25 0-1,0 0-15,24 0 16,-24 0-1,25 0-15,-25 0 16,25-25-16,-25-25 16,49-24-1,-24-1-15,0 50 16,0-50-16,-25 50 0,-25 1 16,25 24-1,-25-25 1</inkml:trace>
  <inkml:trace contextRef="#ctx0" brushRef="#br0" timeOffset="151683.44">1345 10260 0,'-25'0'187,"25"75"-187,0-1 16,0 26-16,0-75 16,25 50-16,-25-50 15,0 24-15,0-24 16,0 0-16,0 0 15</inkml:trace>
  <inkml:trace contextRef="#ctx0" brushRef="#br0" timeOffset="152031.62">1170 10111 0,'0'-25'0,"50"25"16,0-25-16,25 25 16,24-50-16,-49 50 15,0-25-15,50 25 16,-51 0-16,1-25 15,0 25-15,-25 0 16,0 0-16,0 0 16</inkml:trace>
  <inkml:trace contextRef="#ctx0" brushRef="#br0" timeOffset="152387.69">1295 10484 0,'25'0'47,"0"0"-47,49-25 0,-49 25 15,25 0-15,-25 0 16,0 0 0,50 0-16,-50-25 15,-1 25-15,1 0 16</inkml:trace>
  <inkml:trace contextRef="#ctx0" brushRef="#br0" timeOffset="152737.79">2017 10335 0,'25'0'15,"0"25"1,0 24 0,0 26-16,-25-50 15,0 50 1,-25-1-16,0 1 16,25-50-1,-25 25-15,25-25 16,-25-25 31</inkml:trace>
  <inkml:trace contextRef="#ctx0" brushRef="#br0" timeOffset="153104.66">2117 10409 0,'25'0'15,"-25"25"-15,49 25 0,-24-50 16,25 25-16,25 0 15,-50 0-15,49 0 16,-24 0-16,0 0 16,0-1-16,0-24 15,-1 0-15,1 50 16,0-50-16,25 0 16,-1 0-1,-24 0-15,0 0 16,0 0-16,-25 0 15,0 0-15,0 0 16,-1 0 0</inkml:trace>
  <inkml:trace contextRef="#ctx0" brushRef="#br0" timeOffset="153487.29">2839 10136 0,'-25'74'16,"0"-49"-1,0 25-15,0 0 16,-25 24-16,1-24 16,-51 75-16,50-75 15,25 24-15,-25-49 16,26 50-16,-1-50 16,0 0-1</inkml:trace>
  <inkml:trace contextRef="#ctx0" brushRef="#br0" timeOffset="154815.78">1170 11281 0,'0'25'31,"25"0"-16,0 25-15,-25-1 16,50 1-16,-25-25 16,0 75-16,-25-26 15,25 51 1,0-75-16,0 24 0,-25-49 16,24 25-1,-24-25-15,0 0 0,0 0 16,25 0-1,-25-75 110,0 0-125,0-25 16,0 1 0,0-1-16,-25 25 0,25 0 15,0-49-15,0 24 16,0 25-16,0-24 16,25 24-1,-25 25-15,25 0 16,0 25-16,25-25 31,-25 25 0,0 25-15,-25 25-16,0-25 16,0 74-16,0-24 15,0 25-15,0-51 16,0 1-16,-75 25 15,50-25-15,-25-50 16,25 0 0,75 0 46,75 0-62,-51 0 16,1 0-1,25 0-15,-50 50 16,24-1-16,-49-24 16,25 25-16,-25-50 15,-25 50-15,0-25 16,0 25-16,0-26 16,0 1-16,0 0 15,-50 0-15,25 0 16,-25-25-16,25 0 15,1 0-15,-26 0 16,25 0 0,0 0-16,0 0 15,-25 0 17,50-25-32,0 0 15,0-49-15,0 24 0,0-25 16,25 25-1</inkml:trace>
  <inkml:trace contextRef="#ctx0" brushRef="#br0" timeOffset="155415.63">1917 11779 0,'125'0'32,"-100"25"-17,0 0-15,25-25 0,-26 50 16,1-50-16,0 49 16,0-49-16,0 0 15,0 0 32,0 0-47,0 0 16,0 0-16,24 0 15,-24-24-15,25-51 16,0 0-16,-50 0 16,0-24-16,0 74 15,0-25-15,0 25 16,0 50 46,0 75-46,0-26-16,0 26 16,0-25-16,25-25 0,-25-26 15,25 26 1,-25-25 46,25-25-46,25 0 0,-26 0-16,101-75 15,-75 51-15</inkml:trace>
  <inkml:trace contextRef="#ctx0" brushRef="#br0" timeOffset="156167.28">3287 11406 0,'-124'0'31,"49"0"-31,50 0 16,-25 0-16,0 0 16,-24 0-16,49 0 15,-25 0-15,25 24 16,25 1 0,-25 50-16,25-25 15,-25-25-15,25 25 16,0-1-16,0-24 15,0 0-15,0 0 16,0 0 31,25-25-47,0 0 16,25 0-16,25-75 0,-51 50 15,1 0-15,0 1 16,0 24 46,-25 24-46,0 26-16,50 25 16,-50 25-16,0-51 15,25 51-15,0-50 16,-25 24-16,0 51 15,0-50-15,0 24 16,0 1 0,0-50-16,0 0 0,0-26 15,0 1-15,0 0 16,-25-25 0,0 0-1,0 0 1,-25 0-16,-24-25 15,24-24-15,25-26 16,-25 25-16,50-25 16,0 1-16,0-51 15,0-24-15,50-1 16,25 51-16,24-26 16,26 1-16,24-1 15,0 75-15</inkml:trace>
  <inkml:trace contextRef="#ctx0" brushRef="#br0" timeOffset="156993.41">3959 11206 0,'75'0'63,"25"-25"-48,-50-24-15,74-1 16,1 0-16,-101 25 15,51 0 1,0-25-16,-25 1 16,24-1-16,1 0 15,-25 0-15,0-25 0,-25 1 16,24-1-16,-24 25 16,0-24-1,-25 24-15,0-25 16,0-49-16,0 24 15,0 25-15,0-24 16,0-1-16,0 0 16,-25 26-16,0-26 15,0 50-15,25 25 16,-24-24-16,24 24 16,-25-25-1,0 25-15</inkml:trace>
  <inkml:trace contextRef="#ctx0" brushRef="#br0" timeOffset="157885.9">3935 11057 0,'0'0'15,"24"0"1,1 0-16,0 0 109,-25-25-93,25 25 47,0 75-48,-25-1 1,25 26-16,-25-50 0,0 0 15,0 49-15,0 1 16,0-1 0,0-49-16,0 0 0,0-25 31,50-25 94,-25 0-125</inkml:trace>
  <inkml:trace contextRef="#ctx0" brushRef="#br0" timeOffset="161087.79">1145 8666 0,'0'-25'0,"0"1"0,0-1 16,0 0-1,0 0 1,0 0 0,0-50-1,0 50-15,25-25 16,-25 1-16,25-1 16,0 25-16,0-75 15,0 51-15,-25-51 16,25 75-16,-25-50 15,50 1 1,-50-26-16,50 0 0,-50 1 16,49-26-16,1 26 15,25-1-15,-25 0 16,-25 26-16,24-1 16,1 0-1,25 1-15,-25-1 16,24 25-16,-24-25 15,25 1-15,-25-1 0,24 0 16,-24 1 0,50-1-16,-26 0 15,1 1-15,25-1 16,-1 25-16,1-50 16,-25 26-16,-1-1 15,26 0-15,-25 1 16,-1-1-16,1 25 15,-25 0-15,50 0 16,-26 1-16,-24 24 16,0-25-1,25 0-15,-26 0 16,1 25-16,0 1 16,25-1-16,-25 25 15,24-25-15,-24 0 0,50 0 16,-51 25-1,26-25-15,-25 0 16,-25 25-16,0 0 31</inkml:trace>
  <inkml:trace contextRef="#ctx0" brushRef="#br0" timeOffset="161768.68">4308 4757 0,'100'25'31,"-51"0"-31,1-25 15,-25 24-15,50-24 16,49 100-16,-74-75 16,25 0-16,24 0 15,-49-25-15,-75 0 141,0 25-125,1-25-1,-1 0-15,0 0 16,0 0-16,0 0 15,0 0 1,0 25-16,0-25 16,-25 49-16,26-24 15,-1 0-15,-25 50 16,25-25-16,0-1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15T07:59:53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6475 6027 0,'-25'-25'157,"0"25"-142,0 0 1,0 0-16,0 0 0,0 0 15,0-25 1,0 25-16,0 0 16,0 0-1,1 0 1,-1 0-16,0 0 16,0 0-1,0 0 1,0 0-1,0 0 1,0 0 0,0 0-16,25 25 15,-49 0 1,24 0-16,25 0 16,-25-25-1,0 24-15,0 1 16,0 0-16,0 0 15,0-25 1,0 25-16,0-25 16,25 25-16,-24 0 15,-1 0 1,0 0 0,25 0-16,-25-1 31,25 1-31,0 0 15,-25-25-15,25 50 16,0-25-16,0 0 31,0 0-31,0 0 16,0 0 0,0-1-16,0 1 15,0 25 1,0-25-1,0 0-15,25-25 16,-25 25 0,25 0 15,0 0-15,24 0-1,-24-25 16,0 24-31,-25 1 16,25-25-16,0 25 16,0-25-16,0 0 15,0 0-15,0 0 32,0 0-32,-1 25 15,1-25 1,0 0-16,0 0 15,0 0 1,0 0-16,25 0 16,-25 0-1,24 0 1,-24 0 0,0 0-1,0 0 1,0 0-16,25 0 15,-25 0 1,0 0 0,25-25-1,-26-25-15,1 50 32,-25-24-32,25 24 15,0-25-15,-25 0 16,25 25-16,-25-25 15,25 25 1,-25-25 0,25 0 15,-25 0-15,25-25 15,-25 25 0,0 1-15,0-1 15,0 0-15,0 0-16,0 0 15,0 0 1,0 0-16,0 0 15,0 0 1,0 0-16,0 1 16,0-1-16,0 0 15,0 0-15,0 0 16,-25 0 0,25 0-1,0 0-15,0 0 16,0 0-16,-25 25 15,25-24 17,0-1-17,-25 25 17,0-25-17,0 0-15,0 25 16</inkml:trace>
  <inkml:trace contextRef="#ctx0" brushRef="#br0" timeOffset="1567.5">6225 6923 0,'0'25'78,"0"0"-62,0 0-16,0 25 16,0-1-16,0 1 15,0-25-15,0 50 16,0-25-16,0 24 16,0-24-16,0 0 15,0 25 1,0-25-16,0-1 0,0 26 15,0 0 1,0-25-16,0-1 0,0 1 16,0 25-16,25-25 15,-25-1 1,25 26-16,-25-25 16,0 0-16,0 0 15,0-26-15,0 1 16,0 0-16,0 25 15,0-25-15,25 25 16,0-25-16,-25 0 16,0 24-16,25-24 15,0 25 1,-25-25 0,0 0-1,0 0 157,0 25-156,-25-25-1,-25 49-15,0-24 16,-24-25-16,49 50 16,-50-50-1,25 24-15,-24 51 0,49-75 16,0 25-1,-25-1-15,25-24 0,0 25 16,0 0-16,25-25 16,-25-25-1,25 25-15,-25 0 32,1-25 30,-1 0-46,25-25-1,0 0 1</inkml:trace>
  <inkml:trace contextRef="#ctx0" brushRef="#br0" timeOffset="2561.48">6400 8766 0,'0'50'63,"0"-25"-48,0 0 1,25 24-16,-25-24 16,25 0-16,0 25 0,-25-25 15,0 0 1,0 25-16,24-26 16,-24 1-16,25 0 15,-25 0-15,25 0 16,0 0-16,-25 0 15,25-25 1,-25 25 31,25-25-31,0 0-1,0 0-15,0 0 16,0 0-1,-1 0 1,26 0-16,0 0 16,-25 0-16,25 0 15,-25 0-15,24 0 16,1 0-16,-25 0 16,0 0-16,0-25 15,-25 0 63</inkml:trace>
  <inkml:trace contextRef="#ctx0" brushRef="#br0" timeOffset="3644.02">5354 7944 0,'25'0'31,"0"0"-15,25 0-1,-26 0-15,26-25 16,-25 25-16,25 0 16,0 0-1,-25 0 1,24 0-16,1 0 15,0 0 1,25 0-16,24 0 16,-24 0-16,-25 0 15,49 25-15,-49 0 16,0 0-16,50-25 16,-50 0-16,-26 25 15,26-25-15,0 25 16,-25-25-16,0 0 15,50 0-15,-51 0 16,1 0-16,0 0 16,0 0-1,0 0 1,0 0 0,0 0-1,-25-25 1,0 0-16,0-25 15,0 25 1</inkml:trace>
  <inkml:trace contextRef="#ctx0" brushRef="#br0" timeOffset="7526.24">7072 5554 0,'0'-50'109,"0"25"-109,-25 0 0,25-25 16,0 25-1,0 0-15,0 0 16,0 1-16,0-1 15,0 0-15,0 0 16,0 0 62,0 0-62,0 0-1,0 0-15,0 0 16,25 0-16,0 25 16,-25-49-1,25 24-15,25 25 16,-25-25-16,0-25 16,-1 50-16,1-25 15,25 0-15,0 0 16,0 0-16,-25-24 15,74 24-15,-24-25 16,0 50-16,-25-25 16,-1 0-16,51 25 15,0-25-15,24-25 16,-24 25-16,49-24 16,-24 24-16,24 0 15,25 0-15,-49 0 16,49 0-1,-49 25-15,24-25 16,0 25-16,-24 0 0,49 0 16,-24-25-1,-1 25-15,-24-25 16,49 1-16,-25 24 16,1 0-16,-1-25 15,1 0-15,-1 0 16,0 25-16,-24-25 15,24 25-15,-49-25 16,24 25-16,1 0 16,-25-25-16,49 0 15,-25 25-15,1 0 16,-25 0-16,-1-25 16,26 25-1,-26-25-15,1 25 0,0 0 16,-26 0-16,26 0 15,-25 0-15,-1 0 16,1 0 0,-25-24-16,0 24 15,49 0-15,-49 0 16,25-25-16,-50 25 16,49 0-16,-49 0 15,25 0-15,-25 0 16,25-25-16,0 0 15,-1 25-15,1 0 16,-25 0 0,25 0-16,-25 0 15,0-25 1,0 25-16,-1 0 16,-24 25 171,0 0-187,0 0 31,0 0-31,0-1 32,0 1-17,0 0 1</inkml:trace>
  <inkml:trace contextRef="#ctx0" brushRef="#br0" timeOffset="8398.95">14319 4209 0,'25'25'46,"-1"0"-30,1 0-16,-25-1 16,50 1-16,-50 0 15,25-25 17,-25 25-32,25-25 78,0 0-31,0 0-47,0 0 15,0 0 1,-1 0-16,1 0 15,-25-25-15,25 0 16</inkml:trace>
  <inkml:trace contextRef="#ctx0" brushRef="#br0" timeOffset="10309.66">18079 4707 0,'25'0'62,"0"0"-46,0-25-16,-1 0 15,1 0 1,-25-25-16,25 1 16,0-1-16,0 25 0,0-25 15,-25 25 1,50-50-16,-25 75 15,-25-24 1,0-1-16,25 25 31,-25 49 47,0-24-62,0 0 0,0 0-16,0 25 0,0-25 15,0 0-15,0 25 16,24-26-16,-24 1 16,0 0-1,0 0 1,25-25-16</inkml:trace>
  <inkml:trace contextRef="#ctx0" brushRef="#br0" timeOffset="10634.31">18751 4657 0,'25'0'15</inkml:trace>
  <inkml:trace contextRef="#ctx0" brushRef="#br0" timeOffset="11925">18901 4209 0,'0'25'141,"0"0"-126,0 0-15,24-25 16,-24 24-1,0 1-15,0 0 16,25-25-16,-25 25 31,25-25 79,0 0-95,0 0 1,0-25 46,-25 0-62,25 25 32,-25-25-17,0 1 17,0-1-17,25 25 1,-25-25-16,0 0 31,0 0-15,0-25 15,0 25 16,-25 25 31,0 0-78,-50 0 16,50 0-1,0 0 1,1 0-1,-1 0 17</inkml:trace>
  <inkml:trace contextRef="#ctx0" brushRef="#br0" timeOffset="12680.31">19324 4383 0</inkml:trace>
  <inkml:trace contextRef="#ctx0" brushRef="#br0" timeOffset="13664.51">19946 4035 0,'-24'0'109,"-1"0"-93,0 0-16,-25 0 15,0 0-15,0 24 16,25 1-16,25 0 15,0 0-15,0 0 16,0 0-16,0 0 16,0 0-16,0 0 15,0 0 1,0-1 0,0 1-16,25 0 15,0 0 1,0-25-1,0 0 1,0 0 0,0 0-16,0 0 15,0 0 1,-25-25 0,25 0-16,-1 25 15,-24-25-15,0 1 16,0-1-16,0 0 15,0-25 1,0 25 0,0 0-16,0 0 15,0 0 1</inkml:trace>
  <inkml:trace contextRef="#ctx0" brushRef="#br0" timeOffset="14112.93">20295 4433 0</inkml:trace>
  <inkml:trace contextRef="#ctx0" brushRef="#br0" timeOffset="15041.84">20519 4059 0,'25'0'93,"-25"25"-61,-25 0-32,0 0 15,25 0-15,0 25 0,0-25 16,0 0-1,0 0-15,0-1 16,0 1 0,0 0 15,25 0-31,0-25 16,0 0-1,0 0-15,25 0 16,-25 0-16,0 0 15,-1 0 1,1 0-16,0 0 16,-25-25-1,25 25-15,0-25 0,-25-24 16,0 24 0,25 0-1,-25 0 1,0 0-16,0 0 15,0 0-15,0 0 16,0 0 0,0 0-1,0 1 1,-25 24 0,0 0-16,0 0 15,0 0 1,0 0-16,1 0 15,-1 0-15,0 0 16,0 0 0,0 0-16</inkml:trace>
  <inkml:trace contextRef="#ctx0" brushRef="#br0" timeOffset="43862.18">14543 6226 0,'0'25'31,"0"0"-15,0 0-16,0 24 15,0-24-15,0 25 16,0-25-16,0 25 16,0-25-16,0 25 0,0-26 15,0 26 1,0-25-1,0 0-15,0 0 16,0 25 0,0 0-1,0 49-15,25-74 16,0 100-16,-25-26 16,49-24-16,-49 0 15,0-1 1,25 1-16,0 0 15,-25-25-15,0-1 0,0 1 16,50 25-16,-50-50 16,25 74-16,0-49 15,0 25 1,0-50-16,24 49 16,-49-24-16,0-25 15,0 25-15,0-25 16,0 0-1,0 0-15,25 24 16,-25-24-16,25 25 16,-25-25-16,0 0 15,0 0-15,0 0 16,0 0 0,0 0 15,0 0 63</inkml:trace>
  <inkml:trace contextRef="#ctx0" brushRef="#br0" timeOffset="44516.25">14418 8442 0,'25'25'32,"25"0"-32,-25 0 0,0 0 15,25 25-15,-26-25 16,26-25-1,25 49-15,-75-24 16,50 25-16,-25-25 0,24 0 16,1 0-1,-25 25-15,0-26 16,0-24 0,-25 25-1,25-25 63,-25-49-62,25-26 0,25 25-16,24-25 15,-49 50-15,0-74 0,0 74 16,25-25-16,-25-50 15,-25 51-15</inkml:trace>
  <inkml:trace contextRef="#ctx0" brushRef="#br0" timeOffset="47082.92">11679 5329 0,'-25'0'31,"0"0"-16,0 0 1,0 25-16,1 0 16,24 0-16,0 0 15,-25 0-15,25 0 16,-25 25-16,25-1 16,0 26-1,0-50-15,0 50 16,0-50-1,0 24-15,0 1 0,25 25 16,0-25-16,-1 0 16,1-1-16,25 1 15,-25-25 1,0 25 0,0-25-16,0 0 15,-25 0 1,25-25-16,-25 25 62,0-1-46,49 1-16</inkml:trace>
  <inkml:trace contextRef="#ctx0" brushRef="#br0" timeOffset="48414.68">16012 4259 0,'25'25'63,"25"-25"-48,-25 0-15,24 49 16,-24-24 0,0-25-1,0 25-15,-25 0 16,75 0-16,-75 0 16,25 0-16,0 0 15,-1 24-15,-24-24 16,25 25-16,0 0 15,-25-25 1,25 25-16,-25-25 0,25 24 16,-25-24-16,25 25 15,-25 0-15,25-25 16,-25 25 0,25-1-16,-25-24 15,0 50-15,0-50 16,0 75-16,0-76 15,0 1-15,0 25 16,0-25-16,0 0 16,0 0 15</inkml:trace>
  <inkml:trace contextRef="#ctx0" brushRef="#br0" timeOffset="54060.07">11380 7820 0,'0'25'78,"-25"-1"-78,0-24 15,0 25-15,-74 0 16,74 0-16,0 0 16,0-25-16,0 0 15,0 0-15,0 0 16,1 0-1,-1 0 1,0-50 0,25 25-16,0-24 15,0 24 1,0 0 0,0 0-16,0-25 15,0 25-15,25 0 16,0 0-16,-1 25 15,1-25 1,0 25-16,50 0 16,0 0-16,-26 0 15,26 0-15,25 0 16,-25 0-16,-51 0 16,1 0-16,0 0 15,-75 0 95,-24 50-95,-1-25 1,25 0-16,0 25 15,25-25-15,-49 49 16,49-49-16,0 25 16,25 0-16,0 0 15,0 24-15,0 1 16,25-50-16,-25 0 16,50 25-16,-25-25 15,24 24 1,-24-49-16,0 0 15,0 0-15,0 0 16,0 0-16,0 0 16,0 0-1,25-24 1,-50-1 0,0 0-1,0 0-15,0 0 16,0-25-1,-25 25 1,25 0-16,-50 25 16,0 0-1,25 0-15,0 0 16,25-25 62,25 25-78,25 0 16,0 0-16,0-24 15,-26 24-15</inkml:trace>
  <inkml:trace contextRef="#ctx0" brushRef="#br0" timeOffset="55654">11754 8069 0,'25'0'31,"0"0"-16,-1 0 1,1 0-16,0 0 16,-25-50-1,0 25 1,0 0-16,0 0 16,0-25-16,0 25 15,0 1-15,0-1 16,-25 25-1,0 0-15,1 0 16,-1 0-16,0 0 16,0 0-1,25 25-15,-50 49 16,50-49-16,0 0 16,0 0-16,0 25 15,0-25-15,0 0 16,0 24-16,25-24 15,0 0-15,25 0 16,-25-25 0,24 25-16,1-25 15,-25 0 1,25 0 0,-25 0-1,25 0-15,-26-25 16,51-75-1,-50 51-15,25-1 16,0-25-16,-25 0 16,24 51-16,-24-51 15,25 25-15,0-25 16,-50 26-16,0-1 16,25 0-16,-25 25 15,0 0-15,0 0 16,-75 25 31,25 0-47,25 0 15,-49 50-15,24 0 16,50-25-16,-25 25 16,25-26-16,0 1 0,0 0 46,25-25-30,25 0 0,-25 0-16,24 25 15,-24-25-15,0 25 16,0 0 0,-25 0 15,0 25-31,0-1 0,0 1 15,0 25 1,-25-50-16,0 25 16,0-1-16,0-24 31,1-25 16,24-49-47,0-76 15,0 75 1,24-49-16,51-1 16,0-24-16,-25 49 15,-25 0-15,-1 25 16,26 125 62,-50-25-78,0 25 16,25-1-16,0 26 0,-25-50 15,0-1 1,50-24-16,-25 50 0,-25-50 16,-25-25 62,-25 0-63,25 0-15,-25 0 16,1-50-16,24 50 16,0-25-1,0 25-15,25-25 16,25-24 15,0 24-31,24 0 16,1-50-1,-25 75-15,25-50 16,-25 50-16,0 0 16</inkml:trace>
  <inkml:trace contextRef="#ctx0" brushRef="#br0" timeOffset="57773.67">12999 7521 0,'0'25'47,"-25"0"-47,0-25 16,25 74-16,0-24 15,-25-25-15,25 25 16,0 0 0,0-25-16,0-1 15,0 1-15,0 0 16,25-25 0,0 0-1,0 25-15,0-25 16,0 0-16,0 0 15,-1 0-15,1 0 16,25 0 0,-50-25-16,0 0 15,0 0-15,0 1 16,0-1-16,0-50 16,0 50-16,0 0 15,50-50 1,-50 51-1,25-26-15,-25 25 0,0 0 16,25 25 0,-25 25 62,-25 0-78,0 25 15,25-1-15,-25-24 16,25 25-16,-25 0 16,25-25-16,0 0 15,0 0-15,0-1 16,0 1 0,25-25-1,0 0 1,0 0-1,0 0 1,0 0-16,0 0 16,-1-49-1,-24 24-15,0-25 16,0 25-16,0 0 0,0 0 16,0 0-1,0 50 79,25 0-78,0 0-1,0-25-15,0 0 16,0 0-1,0 0 1,0 0 15,0 0-31,0-25 16,-25 0-16,24-50 16,-24 51-16,0-26 15,0 25-15,0-25 16,0 25-16,0 0 47,-24 25-32,-1 0 1,0 0 0,25 25 15,0 0-16,0 25 1,0-25-16,0 0 16,25 0-1,0-25-15,24 24 16,-49 1 0,25 25-16,-25-25 15,25 0-15,-25 25 16,0-25-16,25 0 15,-25-1-15,0 1 16,0 0-16,0 25 16,-25-25 15,0-25 16,-25 0-32,50-25 1,0 0 0,0 0-16,0 0 15,0 0-15,0 1 16,0-26-16,75 0 16,-25 0-16,0 25 15,-25-25-15,0 26 16,-1-26-16,1 25 15,0 25-15,-25-25 16,0 0 0,-25 25 77,0 0-77,1 0 0,24 25-1,0 0-15,0 0 16,0 25-16,0-1 16,49-49 15,-24 0-31,0 0 15,0 0-15,0 0 16,0 0 0,0 0-1,-25-25 32,0 1-16,0-1-15</inkml:trace>
  <inkml:trace contextRef="#ctx0" brushRef="#br0" timeOffset="58340.49">14119 7122 0,'-24'0'31,"-1"25"-15,0 0-1,25 0 1,0 0 0,0 0-1,0 0 1,0 0-1,25 0 1,0-25-16,24 25 16,-24-25-1,0 24-15,0 1 0,0 25 32,-25-25-32,0 25 0,0-25 15,0 25-15,0-26 16,0 26-1,0-25 1,-25-25 31,0 0-47,0-25 16,0 25-16</inkml:trace>
  <inkml:trace contextRef="#ctx0" brushRef="#br0" timeOffset="69220.64">14966 9164 0,'-25'25'31,"0"-25"-16,0 25-15,0-25 16,-24 25-16,-26 25 16,50-25-16,-50 0 15,1 49-15,-26 1 16,0 0-16,-24-25 16,-1-1-16,101 1 15,-51-25-15,-25 25 16,1 25-1,-26-1-15,1 1 16,-1 0-16,25-25 0,1 24 16,-1-49-16,1 25 15,24 25-15,-25-1 16,26-49 0,-1 25-16,50-25 15,-25 0-15,0 25 16</inkml:trace>
  <inkml:trace contextRef="#ctx0" brushRef="#br0" timeOffset="69734.82">12551 10260 0,'0'25'31,"-50"25"-31,50 0 0,0-26 16,-25 76 0,25-50-16,0-25 0,0 0 15,0 0 1,0-1-16,0 1 16,0 25-1,0-25-15,0 0 16,0 0 46,50-25-30,-25 0-32,74-25 15,-49 0-15</inkml:trace>
  <inkml:trace contextRef="#ctx0" brushRef="#br0" timeOffset="70808.64">15265 9214 0,'50'25'47,"0"0"-47,-1-25 16,26 50-16,0 0 15,-1-1-15,1-24 16,-25 25 0,50-25-16,-1 0 15,-24 50-15,24-26 16,26 1-16,-1 50 16,26-25-16,-26-1 15,1 1-15,-1 25 16,1-26-16,-25-24 15,-26 0-15,26 0 16,-50-25-16,24-1 16,-24 26-16,0-50 15,0 25-15,-25 0 16,49 25-16,-24-25 16,25 0-16,0 0 15,-50-1 1,-1-24-1,-24 25 1</inkml:trace>
  <inkml:trace contextRef="#ctx0" brushRef="#br0" timeOffset="71807.5">17108 10634 0,'25'0'47,"24"0"-31,-24 0 0,0 0-1,25 0 1,0 0-16,0 0 15,-1 0-15,1 0 16,-25 0-16,25 0 16,25 0-16,-51 0 15,1 0-15,25 0 16,-25 0-16,0 0 16,25 0-16,-25 0 15,49 0 1,-49 0-1,0 0 1,-25-50 93,0 0-93,0 25-16,-50-25 16,1-24-16,24 24 15,0-50-15,0 50 16,25 1 0,0-26-16,-25 0 15,0 25-15,0-24 16,25-1-16,-25 25 0,25 25 15,-25 0-15,25 0 16,0 0 0</inkml:trace>
  <inkml:trace contextRef="#ctx0" brushRef="#br0" timeOffset="74899.07">12650 9513 0,'0'25'47,"0"50"-47,25-26 16,25 1-16,-50 0 15,25 0-15,0-25 16,0 25-16,0-26 16,-25 51-16,24-50 15,-24 25-15,0-25 16,25 0-16,-25-50 78</inkml:trace>
  <inkml:trace contextRef="#ctx0" brushRef="#br0" timeOffset="75303.34">12700 9488 0,'0'-25'47,"0"0"-32,50 0-15,0 25 16,-25-25-16,24 25 16,-24-49-1</inkml:trace>
  <inkml:trace contextRef="#ctx0" brushRef="#br0" timeOffset="75746.19">12750 9837 0,'50'0'15,"-25"0"-15,-1 0 16,1 0-1,0-25 1,0 0 0,0 25-1</inkml:trace>
  <inkml:trace contextRef="#ctx0" brushRef="#br0" timeOffset="77430.5">13298 9538 0,'-25'25'78,"-25"25"-63,25-50 1,0 24-16,-25 76 0,50-75 16,-25 25-16,25-25 15,0 0-15,0 0 16,0-1-16,0 1 15,0 0 1,25-25 47,0 0-48,25 0-15,-25-25 16,0 0-1,0-24-15,0-26 16,-25 25-16,49 0 16,-49 25-16,0-24 15,0-1-15,0 25 16,0 50 93,0 0-93,0 24-16,0-24 16,0 25-16,0-25 31,25-25 16,0 0-16,0 0-15,-25-25-1,25 0-15,-25 0 16,0 0-1,0 1-15,0-1 16,0 0 0,25 50 109,0 0-78,0-75 46,0 0-93,-25 0 16,0 0-16,0-24 16,0 24-16,0-25 15,0-24-15,0 24 16,0 25-16,0 0 15,0 25-15,0 0 16,0 1-16,0-1 31,-25 50 32,25-1-63,-25 26 15,25 0 1,0 0-16,0 0 16,0-1-16,25-24 15,0 25-15,-25-25 16,25 25-16,-1-25 16,26 0-16,-25 0 15,0-1 16,0-24-31,0 0 16,0 0 15,0 0-15,49 0-16,-24 0 16,0 0-1,-25 0 1,0 0-16,0-24 15,0 24 1,0-25-16</inkml:trace>
  <inkml:trace contextRef="#ctx0" brushRef="#br0" timeOffset="95242.51">11953 11231 0,'-50'0'79,"25"0"-64,0 0 1,25 25-1,-25 0 1,1 0-16,-1-25 0,25 25 16,0 0-16,0 0 15,-25 24-15,0 1 16,25 0-16,0-25 16,-50 25-1,50-25-15,-25 49 16,0-24-16,25 25 15,0-50-15,0 0 16,-25 24-16,25 1 0,0-25 16,-25 25-1,25-25-15,0 0 16,0 0-16,0 0 16,0-1-16,0 1 15,0 0-15,0 0 31,0 0-31,0-75 110</inkml:trace>
  <inkml:trace contextRef="#ctx0" brushRef="#br0" timeOffset="96268.58">11978 11206 0,'0'25'16,"25"0"46,-25 0-46,0 25-16,0 0 16,50-25-1,-50 49-15,24-24 16,-24 0-16,0-25 15,25 49-15,0-49 16,-25 50-16,25-25 0,0 0 16,0-25-1,-25-1-15,25 1 16,0 0 0,0 25-1,-25-25 1,25 0-16,-25 0 15,-25-25 126</inkml:trace>
  <inkml:trace contextRef="#ctx0" brushRef="#br0" timeOffset="97193.71">11629 11655 0,'25'0'78,"0"0"-62,0 0-16,0 0 16,0 0-16,0 0 31,49 0-31,-49 0 16,0 24-1,25 1-15,0-25 16,0 0-1,-1 25 1,-24-25 0,0 25-1,0-25 1,0 0 0,0 0 15,0 0 0,0 0-15</inkml:trace>
  <inkml:trace contextRef="#ctx0" brushRef="#br0" timeOffset="102464.16">16062 8791 0,'0'-25'47,"-25"25"47,0 0-79,0 0-15,0 0 16,0 0-16,0 0 16,25 25-1,0 0 1,-25-25-16,25 25 15,-24-25-15,24 25 16,0-1-16,0 1 16,0 0-1,0 0-15,0 0 32,0 0-32,0 25 15,24-50-15,1 25 0,0-25 16,0 0-16,25 0 31,-25 0-15,25 25-1,-50-1 48,0 1-63,0 0 15,0 0 1,0 0 0,-25-25-1,0 0-15,0 0 0,0 0 32,0 0-17,-25 0 1,25 0-1,1-25 17</inkml:trace>
  <inkml:trace contextRef="#ctx0" brushRef="#br0" timeOffset="103615.25">16385 9040 0,'-24'0'16,"24"25"15,-25 0-31,25 0 16,0 24-16,0 1 0,0 0 15,0 0-15,0 0 16,0-26-1,0 1-15,0 0 16,25-25 62,-1 0-78,1-25 16,0 25-16,25-49 15,-25 24-15,0 0 16,-25 0 0,25 0-1,-25 50 142,-25 0-157,25 25 15,0-26 1,0 1-1</inkml:trace>
  <inkml:trace contextRef="#ctx0" brushRef="#br0" timeOffset="104090.81">16709 9189 0,'-25'0'46,"0"25"-30,1 0-16,-1 75 16,0-75-16,0 24 15,25 26-15,-25-25 16,0 0-16,25-1 16,0-24-16,0 0 15,0 0 63,25-25-78,0 0 16,0 0-16,0 0 16</inkml:trace>
  <inkml:trace contextRef="#ctx0" brushRef="#br0" timeOffset="104553.95">17033 9364 0,'0'-25'15,"-25"25"1,0 0-1,-25 0-15,1 25 16,-1 24-16,25-24 16,0 25-16,-25-50 15,50 25-15,-25 0 16,25 0-16,0 0 16,0 0 15,25-1-16,0-24-15,0 0 16,0 0-16,25 0 31</inkml:trace>
  <inkml:trace contextRef="#ctx0" brushRef="#br0" timeOffset="105083.58">16933 9637 0,'25'0'31,"0"0"-31,0 0 31,0-24-15,-25-1-16,25-25 15,-25 25-15,0 0 16,25 0-16,-25 0 16,0 0-1,-25 25 48,0 50-48,0 0-15,0 25 16,25-26-16,0 1 16,0 25-16,0-50 15,0 50 1,0-50-16,0-1 15,25 1 1,25-25 31,-25 0-31,0 0-16</inkml:trace>
  <inkml:trace contextRef="#ctx0" brushRef="#br0" timeOffset="105602.19">17332 9588 0,'0'0'0,"-25"0"0,0 49 16,0-24-16,-25 0 0,25 0 16,25 0-1,-25-25-15,25 25 16,0 0-1,0 0 1,0 0 0,0 0-1,25 0 1,0-1 31,-25 1-32,0 0 1,-25 0-16,-24 0 31,24 0 16</inkml:trace>
  <inkml:trace contextRef="#ctx0" brushRef="#br0" timeOffset="106097.03">17406 9712 0,'-24'25'63,"-1"25"-48,25 0 1,0-25-16,-25 0 16,25-1-16,-25-24 15,25 25 1,0 0 0,0 0-1,0 0 1,0 0 46,0 0-46,-75 0-16,50 0 16,-99 0-16,49 24 0</inkml:trace>
  <inkml:trace contextRef="#ctx0" brushRef="#br0" timeOffset="107164.19">18627 10658 0,'0'25'46,"0"25"-46,0 25 16,0 0 0,0-26-16,0 26 15,0-25-15,0 25 16,0-26-16,0 1 16,25 0-16,-25-25 15,0 50 1,24-75-16,-24 25 15,0-1 17,0 1 61,25 0-77,0 0-16,0 25 16,-25 0-1,0-25 1,0 0 46,0-75-46,0 25 0</inkml:trace>
  <inkml:trace contextRef="#ctx0" brushRef="#br0" timeOffset="108552.24">18676 10783 0,'0'0'16,"-24"0"-1,48-25 79,26 25-78,0-25-16,0-25 15,49-24 1,-49 49-16,-25 0 0,75 0 16,-50 25-16,-25 0 15,24-25-15,1 25 16,-25 0 15,0 0-31,25 25 16,-25 50-1,0-50-15,-25 24 16,0 1-16,0-25 16,0 50-16,0-25 15,0-1-15,0 1 16,-25-25-1,0 0-15,0 0 16,-25-25 0,0 25-16,25-25 15,-49 0-15,49 0 16,-50 0-16,50 0 16,-50 25-1,1-25-15,24 0 16,25 0-16,0 0 15,0 25-15,50-25 110,0 0-110,50 0 15,-50 0-15,49-25 16,-24 25-16,-25 0 16,0 0-16,50 0 15,-26 0-15,-24 0 16,0 0-16,0 0 16,25 0-16,0 0 15,0 0-15,-26 25 16,1-25-1,0 25-15,0-1 16,0-24 0,-25 25-1,0 25 1,0-25 0,0 0-16,0 0 15,0 0-15,0 25 16,-25-1-16,0 1 15,-25 0-15,-49-25 16,49 0-16,0 0 16,-24-25-16,-51 0 15,75 0-15,-25 0 16,51 0 0,-26 0-16,0 0 15,0 0-15,25 0 16,0 0-16,0-25 15,-24 0-15,-1 0 16,50 0 0</inkml:trace>
  <inkml:trace contextRef="#ctx0" brushRef="#br0" timeOffset="118813.35">20046 11032 0,'0'25'156,"25"-25"-124,0 0-17,0 0-15,25 0 16,-26 0-16,26 0 0,0 0 15,-25 0 1,50 0-16,-50 0 16,0 0-16,49 0 15,-24 0-15,0 0 16,0 0-16,-25 0 16,24 0-16,26 0 15,-50 0-15,25 0 16,0 0-16,-26 0 15,76 0 1,-50 0-16,0 0 0,-1 0 16,26-25-16,-50 25 15,50 0 1,-50 0-16,24 0 0,51 0 16,-50-25-1,0 25-15,-25 0 16,24 0-16,26 0 15,-25 0-15,0 0 16,24 0-16,1 0 16,-25 0-16,25 0 15,-50 0-15,49 0 16,1 0-16,-25 0 16,-25 0-16,0 0 15,24-25-15,1 25 16,0 0-16,-25 0 15,0 0-15,0 0 16,0 0-16,24 0 16,-24 0-1,25 0-15,0 0 16,-25 0-16,0 0 16,25 0-16,-1 0 15,-24 0-15,0 0 0,0 0 31,0-25-31</inkml:trace>
  <inkml:trace contextRef="#ctx0" brushRef="#br0" timeOffset="119603.49">22785 10584 0,'25'0'78,"25"0"-78,-25 25 15,75 24-15,-51-24 16,26 0-16,-25 0 16,25 0-16,-1 0 0,-49-25 15,25 0 1,-25 0-16,0 0 15,-25 25 95,0 0-95,0 0-15,-25-25 16,0 25-16,0 49 16,0-49-16,0 0 15,25 0 1,-25 25-16,0-25 16,25 25-16,0-26 15,0 1-15,-24 0 16,-1-25-16</inkml:trace>
  <inkml:trace contextRef="#ctx0" brushRef="#br0" timeOffset="122257">20395 11928 0,'25'-49'16,"-25"-1"-1,0 0-15,0 25 16,0-25-1,0 25-15,0 1 16,0-1 0,0 0-1,0 0-15,0 0 16,0 0 0,0-25-1,0 25-15,-25 0 31,0 25-15,0 0 0,0 0-16,-25 0 15,25 0 17,0 0-17,25 50 16,0-25-15,0 0-16,0 0 16,25-25-16,25 0 15,0 0-15,0 0 16,-25 0 0,24 0-16,1 0 0,0 0 15,-25 0-15,0 0 16,25 0-16,-25 25 47,-25 0-32,0 0 1,0 0-16,0 24 16,0-24-16,0 0 15,0 0-15,0 0 16,0 0-16,0 0 15,0 0 17,0 0-17,24-25 1,1 0 0,0 0-1,-25-25 1,0 0-1,25 0 1,-25 0-16,25-25 16,-25 0-16,25 1 0,-25 24 15,0 0 1,0 0-16,0 0 16,0-25-1,0 25-15,-25 25 78,25 25-62,-25 0-16,25 25 16,0-25-16,0 25 15,0-26-15,0 1 16,0 0-16,0 0 15,0 0 1,0 0 0,25-25-1,0 0 1,25 0-16,0 0 16,-26 0-1,1 0 1,-25-25-1</inkml:trace>
  <inkml:trace contextRef="#ctx0" brushRef="#br0" timeOffset="122641.79">21067 11281 0,'0'50'31,"0"0"-15,0-1-16,50 26 15,-50-50-15,0 25 16,0-25-16,0 0 16,0 24-1,0-24-15,0 0 16,0 0 0</inkml:trace>
  <inkml:trace contextRef="#ctx0" brushRef="#br0" timeOffset="123385.77">21391 11754 0,'25'0'47,"0"0"-31,-1-25-1,1-25 1,-25 1-16,50 24 15,-25-50-15,0 50 16,0 0-16,0-25 16,-25 26-1,0-1-15,0 0 16,0 0 31,-50 25-32,0 25 1,50 0-16,-25 24 16,0-24-16,0 0 0,25 0 15,0 0 1,0 25 0,0-25 15,0 0-31,0 0 15,0-1-15,25 1 32,25-25-17,-25 0 1,0 0 0,0 0-16,0 0 0,0 0 15,0 0-15,0 0 16,-1-25-1,1 1-15</inkml:trace>
  <inkml:trace contextRef="#ctx0" brushRef="#br0" timeOffset="124208.22">22038 11406 0,'0'0'0,"-25"0"16,0 0 0,25 24-16,-24-24 15,24 25-15,0 0 16,0 0-16,0 0 16,0 25-16,0-25 15,0 0-15,0 0 16,0-1-16,0 26 31,24-50 16,26 0-31,-25 0-16,0 0 15,25-25-15,-25 0 16,25-24-1,-26-1-15,26 25 16,-50 0 0,25 0-16,-50 25 125,25 25-125,0 0 15,0 50-15,0-50 16,0 24 0,0 1-16,0-25 15,0 0-15,0 0 16</inkml:trace>
  <inkml:trace contextRef="#ctx0" brushRef="#br0" timeOffset="125979.01">22536 11356 0,'-74'0'16,"49"25"0,0 0-16,0-1 31,25 1 47,50-25-62,-25 0-1,24 0-15,-24 0 16,0 25 0,0-25-1,0 25 16,-25 0-15,0 0-16,0 0 16,0 0-16,0 0 15,0 0-15,0-1 16,0 26-16,0-25 16,-25 0-1,-25 25-15,-24 0 16,24-25-16,25-1 15,0-24 1,0 0 31,0 0-31,0 0 15,0 0-31,25-24 31,0-1-15,0 0-1,0 0 1,0 0 0,0 0-16,25 25 15,0 0-15,0 0 16,0 0-1,25 0-15,0-25 16,-1 25-16,-24 0 16,0 0-16,0-25 15,0 25-15,0 0 16,0 0 0,25-25-16,-26 25 15,1-25 1,0 25-1,0-49-15,25 24 16,-25 25 0,-25-25-16,50 25 15,-25-25-15,0 25 47,-25-25 31,-25 0-46,0 25-32,0 0 15,0 0 1,0 0-1,0 0 95,0 0-79,25 25-15,0 0-1,0 0-15,0 0 16,0 0-16,0 0 16,0-1 30,0 1-14,0 0 155</inkml:trace>
  <inkml:trace contextRef="#ctx0" brushRef="#br0" timeOffset="144257.57">19847 13124 0,'0'-25'109,"0"0"-93,0 0 0,0 0-1,25 25-15,-25-50 16,25 25-16,-25 1 16,0-1-1,25-25-15,-1 50 47,1 0 94,25 25-110,-50 0-31,0 24 16,0 1-16,0 0 15,0 0-15,0-25 16,0 0-16,0 0 15,0-1-15,0 1 16</inkml:trace>
  <inkml:trace contextRef="#ctx0" brushRef="#br0" timeOffset="144768.29">20494 13223 0,'25'0'125</inkml:trace>
  <inkml:trace contextRef="#ctx0" brushRef="#br0" timeOffset="145756.79">21167 12825 0,'0'-25'47,"-25"25"0,0 0-31,0 0-1,0 0 1,0 25 0,25 0-1,0 25-15,0-1 16,0-24-16,0 0 15,0 0-15,0 0 16,0 0 0,25 0-1,0-25 1,-25 25 0,25-25-16,0 0 15,0 0 1,0 0-1,-1 0 1,1 0 0,-25-25-16,50 0 15,-50 0 1,0 0 0,0 0-16,0 0 15,0-74-15,0 74 16,-25 0-16,25 0 15,0 0-15,0 0 16,-25 25 15,0 0 47</inkml:trace>
  <inkml:trace contextRef="#ctx0" brushRef="#br0" timeOffset="146271.62">21515 13049 0</inkml:trace>
  <inkml:trace contextRef="#ctx0" brushRef="#br0" timeOffset="147335.15">22113 12700 0,'-25'0'16,"0"-24"15,0-1-15,0 25 15,0 0 0,1 0-15,24 49 46,0 1-46,0-25-16,0 0 16,0 25-16,0-25 31,0 25-31,24-26 15,1 1 1,0 0-16,0-25 31,0 0 1,0 0-32,0 0 15,0 0-15,0 0 31,0 0 1,-1 0-1,-24-25-15,0 0-1,0 1 1,0-1-16,0 0 15,0 0-15,0 0 16,0 0 0,0 0-16,0 0 15,0 0 1</inkml:trace>
  <inkml:trace contextRef="#ctx0" brushRef="#br0" timeOffset="148030.51">22636 13049 0,'25'0'94</inkml:trace>
  <inkml:trace contextRef="#ctx0" brushRef="#br0" timeOffset="149350.37">23059 12800 0,'0'-25'125,"0"-25"-125,0 25 0,25-49 15,-25 49-15,0-25 16,25 25-16,-25 0 16,50 0-1,-50 0 1,25 25 109,0 50-109,0 0-16,-25-25 15,24 50-15,-24-26 16,0-24-1,25 25-15,-25-25 16,0 0-16,25 25 16,-25-25-16,0 0 15,25-25 1,-25 24 78</inkml:trace>
  <inkml:trace contextRef="#ctx0" brushRef="#br0" timeOffset="150894.23">23109 13024 0,'25'0'79,"25"0"-79,0 0 15,-26 0-15,26 0 16,0 0-16,0 0 15,-25 0 1,0 0-16,0 0 16,-1 0 31,1 0-32,0 0 16</inkml:trace>
  <inkml:trace contextRef="#ctx0" brushRef="#br0" timeOffset="161612.31">14418 7073 0,'0'-50'422,"0"25"-422,-25 25 15,25-25 1,-25 0-16,1 0 15,24 0-15,-25 25 16,0-25-16,25 0 16,-25 1-16,25-1 62,-25 25-46,25-25 62,-25 0-47</inkml:trace>
  <inkml:trace contextRef="#ctx0" brushRef="#br0" timeOffset="190503.31">23458 12526 0,'0'-50'156,"-25"25"-140,0-24-1,0 24 1,-25 0 0,50 0-16,-25 25 15,25-25-15,-25 25 16,0 0 15,1-25-15,-1 25 31,0 0-32,0-25 1,0 25-1,0 0-15,0 0 16,0 0-16,0 0 16,0 0-16,1 0 15,-1 0-15,0 0 16,0 0-16,0 0 16,0 0-1,0 0 1,0 0-16,0 0 15,25 25-15,-25-25 16,25 25 0,0 0-1,-25 0 1,25 0-16,0 0 16,-24 0-16,24-1 15,0 1 1,0 0-16,0 0 15,0 0 1,0 25 0,0-25-16,0 0 15,0 0 1,0-1 0,24 1-16,1 0 15,-25 0-15,25 25 16,0-25-1,0 0-15,-25 25 16,25-26-16,-25 1 16,25 25-16,0-25 15,-25 0-15,25 0 16,-25 0-16,25 0 16,0 0-1,-25-1 1,24-24-1,1 25-15,0-25 16,0 25 0,0 0-1,0-25 1,25 0 0,-25 0-1,0 0-15,-1 0 16,1 0-16,25 0 0,0 0 15,-25 0 1,0 0 0,0 0-16,0 0 15,-1 0-15,1 0 16,0 0-16,0 0 16,0-25-1,0 25 1,-25-25-1,25 0-15,-25 1 16,25 24 0,-25-25-16,0 0 15,25 25-15,-25-25 16,0 0-16,0 0 16,0 0 15,0 0-31,0 0 15,0 0 1,0 1-16,0-1 16,0 0-16,0 0 15,0-25 1,0 25 15,0 0-15,0 0-1,0 0-15,0 1 32,0-1 61,-25 0-61,25 0-17,0 0-15,0 0 32,-25 0-17,25 0 1</inkml:trace>
  <inkml:trace contextRef="#ctx0" brushRef="#br0" timeOffset="-199331.92">10583 8392 0,'-49'0'47,"-26"50"-47,50-25 16,-50 0-16,-24 50 15,24-25-15,-25 24 16,1-24-16,24 0 16,25 25-16,-49 24 15,-1-24-15,50 0 16,-49 24-1,24 1-15,-25-1 16,50-49-16,26 50 16,-76-26-16,75-24 15,0-25-15,-25 50 0,25-25 16,-24-25 0,49 24-16,-25-49 15,0 25-15</inkml:trace>
  <inkml:trace contextRef="#ctx0" brushRef="#br0" timeOffset="-198595.1">8467 9463 0,'25'0'31,"-25"25"-31,24 50 15,-24-50-15,0 0 16,25-1-16,0 26 16,0-25-16,-25 50 15,0-25 1,25-25-16,-25 0 16,25-1-16,-25 26 15,25-25-15,-25 25 16,25-25-1,0-25 110,24 0-109,26 0-16,-50 0 16,50 0-16,0-25 15,49-25-15,-74 50 16,74-50-16,-24 50 0,-25 0 16,-26 0-1,26-25-15,-25 25 16,-25 0 15</inkml:trace>
  <inkml:trace contextRef="#ctx0" brushRef="#br0" timeOffset="-196933.28">4955 11082 0,'0'25'31,"0"25"-31,0-1 16,0 1-16,0 0 15,50 25-15,25 49 16,-50-49-16,25 49 16,0-24-16,-26-25 15,1 24-15,25-24 16,-50-25-16,25 0 16,-25-1-16,0-24 15,-25-25 63,0-25-62</inkml:trace>
  <inkml:trace contextRef="#ctx0" brushRef="#br0" timeOffset="-196430.65">4482 11032 0,'25'0'46,"0"-25"-30,50 0-16,0 25 16,-26 0-16,1 0 15,50 0 1,-50-25-16,-26 25 0,51 0 16,-50 0-16,25 0 15,0 0 1,-25 0-1,24-25 1,-24 25 31</inkml:trace>
  <inkml:trace contextRef="#ctx0" brushRef="#br0" timeOffset="-195870.95">5005 12327 0,'150'-75'31,"-125"75"-31,0-25 16,24 25-16,1 0 16,-25 0-16,25 0 15,-25 0-15,0 0 16,0 0-16,-1 0 16,1 0-1</inkml:trace>
  <inkml:trace contextRef="#ctx0" brushRef="#br0" timeOffset="-194384.22">5528 11306 0,'0'-25'31,"25"50"-31,0 0 0,-25 0 16,25 25-16,0 24 15,-25 26-15,50-50 16,-50 24-16,25-24 16,-1 75-16,-24-76 15,25 1-15,-25-25 16,25 25 0,0-50-16,-25 75 15,25-50 1,-25-1-1,0 1 64,-25-50-64,0 1-15,0-51 16,0 25-16,1-25 15,24 1-15,-50-51 16,50 100 0,0-49-16,0 49 0,0-75 15,0 25-15,50-24 16,-26 24-16,-24 50 16,50 25-16,-25 0 31,25 0-16,-25 0 1,25 100-16,-25-50 16,49 49-16,-49-24 15,25 49-15,-25-49 16,0 0-16,0-25 16,0 24-16,-25-49 15,0 0 1,49 0-16,-49-75 62,0-49-46,0 49-16,0-25 16,0-25-16,0 76 15,0-76-15,0 0 16,0-24-16,0-1 0,0 51 15,25-1 1,-25 25-16,0 25 16,0 0-16,0 75 93,0 0-77,0 0-16,25 24 0,0 51 16,0-25-16,25-1 15,-50-24-15,25 0 16,0-1-16,0-49 16,-1 0-1,-24 0 1,-24-25 62,-26-50-78,25 25 16,-25 0-16,-25-49 15,25 24-15,26 0 16,-1 25-16,25 0 15,0 0 1,0 0 15,0 1-15,25 24 0,-1 0-16,1 0 15,50 0-15,-50-25 16,50 25-16,-25 0 15,-1 0-15,-24 0 16,0 0 0</inkml:trace>
  <inkml:trace contextRef="#ctx0" brushRef="#br0" timeOffset="-193313.22">6599 11630 0,'25'0'16,"0"0"15,-25-25-15,25 0-16,-25 0 16,0-25-16,0 0 15,0 25-15,0-49 16,0 49-16,0-25 15,0 0-15,0 25 16,0 0 0,-50 25 31,50 50-16,0 25-31,0 0 15,0 24-15,0-24 16,0-25-16,0 24 16,0-24-16,0 25 15,50-25 1,0-50 0,-26 0-1,1 0-15,25 0 16,-25 0-1,0 0-15,25 0 0,-25-25 16,0-50-16,-1 0 16,1 51-16,0-76 15,-25 25 1,0 25-16,0 1 16,0-26-16,0 50 15,0-25-15,25 50 16,-25-25-1,25 25 17,25 50-17,-50-25-15,0 25 16,25 0-16,-25 24 16,50 26-16,-50-50 15,24 0-15,-24-26 16,25 1-16,-25 0 31,0-99 32,0 24-48,0-25-15,0 0 16,50-24-16,-50 24 15,0-25-15,50 51 16,-25-1-16,25 0 16,24-25-16,-49 75 62,-25 25-31,0 0-15,0 0-16,0 0 31,0 0-31</inkml:trace>
  <inkml:trace contextRef="#ctx0" brushRef="#br0" timeOffset="-191099.57">7446 11082 0,'-25'-25'0,"25"75"31,-25-25-15,0 49-16,0 26 15,0-25-15,0-26 16,0 76-16,25-75 16,0 0-16,0-26 15,0 1-15,0 0 16,50-50 46,-25-24-62,0-1 0,75-50 16,-26 25-16,-24 1 16,0-1-1,0 25-15,-25 0 16,0 1-16,-25 24 16,0 0-16,0 50 78,0 49-63,0-24-15,0 25 16,0 49-16,0 1 16,0 49-16,0-49 15,0-1-15,0 1 16,0-26-1,-25-24-15,25-50 16,-25 50-16,25-25 16,-25-50-1,25 24-15,-25-24 16,-50 0 0,50 0-16,0 0 15,0-24-15,-24-26 16,24 0-16,0-25 15,-25 25-15,25-24 16,25-26-16,0 0 16,0 51-16,0-51 15,50 0-15,25 26 16,-1-1 0,1-25-16,0 100 0,-25-49 15,74 24-15,-49 0 16,-50 0-16,25 0 15,-26 25-15,-24-25 32,0-25-17,0 25 1,0-24-16,0 24 16,0 0-16,0 0 15,-24-25-15,24 25 16,0 0-16,0 125 62,49-25-46,1 49-16,-25-74 16,0 0-16,-25 49 15,25-24 1,0 0-16,-25-25 15,0 24-15,0-49 16,25 0-16,-25-50 78,0-74-62,0 49-16,0 0 15,25 0-15,-1-25 16,51 1-16,0-26 16,-25 25-16,-50 51 15,25 24 1</inkml:trace>
  <inkml:trace contextRef="#ctx0" brushRef="#br0" timeOffset="-188796.23">8591 11032 0,'0'-25'46,"-25"25"-30,0 0-16,-24 0 16,24 0-1,0 100-15,25-26 0,0 1 16,0 0-16,0 0 16,0 24-16,0 1 15,0-50-15,25-26 16,24-24-1,-24 0 1,0 0-16,0 0 16,0 0-16,-25-49 15,25-51-15,-25 50 16,0 0-16,0 1 16,0-26-16,0 25 15,0 0-15,0 1 16,0-1-16,0 25 15,0 0-15,0 0 16,75 75 47,-26 25-63,-24-26 15,25 26-15,0 0 16,0 24-16,0-49 0,-1 50 15,-24-26-15,0-49 16,0 25 0,0-25-16,-25-75 62,0-24-62,0-1 16,-25 0-16,0-49 15,0 24-15,25-24 16,0 24 0,-25-25-16,25 51 15,-24 49-15,24 0 16,0 100 46,0-1-62,0-24 16,0 25-16,0 0 16,24 24-16,1 1 0,0-26 15,-25-24 1,0 0 0,-25-50 30,0-25-30,-24 0-16,-1-25 16,0 1-16,25 24 15,0 0 1,25-50-16,0 50 16,-25 0-16,25-24 15,25 49 1,0 0-1,0 0-15,0 0 16,0 0 0,0 0-16,0 0 15,0 0 1,-1 0 0,1 0 62,-25 49-47,0-24-31,0 25 31,25-50-15,0 0-1,0 0 1,25-25-16,-25-25 16,25 1-16,-26-1 15,1 25-15,0-50 16,0 25-16,0 25 16,-25 0-1,0 1-15,0 48 78,0 26-78,-25 25 16,25 0-16,-25-1 0,25 1 16,0-50-1,0 0 16,25-25-15,0 0-16,25 0 16,0 0-16,-1 0 15,26 0-15,-25-25 16,0 0-16,24-25 16,1-24-16,-75 49 15,0-25-15,0 25 16,0-25-1,0 125 48,0-25-47,0 24-16,0 51 15,0-75-15,0 0 16,0-125 46,0 25-62,0-50 16,0 1-16,0-26 16,0 26-16,0-26 15,0 1-15,0 74 16,25 50 46,-25 50-62,25-1 16,0 26-16,-25 50 16,25-100-16,0 99 15,49-74 1,-74 25-16,25-26 15,25 1-15,-50 25 16,25-50-16,-25 25 16,25-50-16,-25 25 15,0-1-15,0 1 16</inkml:trace>
  <inkml:trace contextRef="#ctx0" brushRef="#br0" timeOffset="-188206.35">6425 12825 0,'25'50'31,"0"0"-15,-1 49-16,-24-74 15,50 100-15,-50-76 16,25 1-16,-25 0 16,25 25-16,0 24 15,0 1-15,-25-50 16,0-25-16,25 0 15</inkml:trace>
  <inkml:trace contextRef="#ctx0" brushRef="#br0" timeOffset="-187886.9">6026 12875 0,'0'0'0,"0"-25"15,0 0-15,50 0 16,0-25-1,74-24-15,-24 49 0,0-25 16,24 25 0,1 0-16,-26 0 0,26-25 15,-75 50-15,-26 0 16,1 0 0,0 0-1</inkml:trace>
  <inkml:trace contextRef="#ctx0" brushRef="#br0" timeOffset="-187346.56">7471 13398 0,'24'25'32,"-24"-100"-1,25 0-31,0 0 15,-25-24-15,0 49 16,0-50-16,0 76 16,0-1-16,0 0 15,0-25 1,-25 50 0,-24 0-1,24 0 1,-50 0-16,50 0 0,25 50 15,-25 0-15,25 24 16,0 26 0,0-1-16,0-49 0,0-25 15,25 25 1,0-25-16,0 0 16,25 0-16,-25-25 15,-1 0-15,1 0 16,25 0-16,-25 0 15,25 0 1,-50-25-16</inkml:trace>
  <inkml:trace contextRef="#ctx0" brushRef="#br0" timeOffset="-186805.5">7894 12601 0,'-50'25'31,"25"0"-31,0 0 15,0-1-15,-24 1 16,49 0-16,0 0 16,0 0-16,0 0 15,0 0-15,25 0 16,-25 0-16,49 0 16,51 24-1,-50 1-15,0-25 16,-1 0-16,51 50 0,0-26 15,-51-24-15,-24 0 16,-50-25 31,-24 0-47,-26 0 16,0 0-16,0 0 15,1 0-15,49 0 16,-50 0-16,50 0 15,-49 0-15,49-25 16,-50-24-16,75-26 16,-25 25-16,25-25 15,0 1-15,0 49 16</inkml:trace>
  <inkml:trace contextRef="#ctx0" brushRef="#br0" timeOffset="-186350.81">8367 12302 0,'25'0'0,"0"0"0,0 25 32,-25 50-32,25-26 15,-25-24-15,0 50 16,25 50-16,-1-26 15,-24 26-15,25-1 16,0-24-16,-25-50 16,25-26-16,-25 1 15,25-25-15,-75 0 63,0-25-63,-74-24 15,74 24-15,-49-25 16,24-25 0,25 25-16,25-24 15,25 24-15,0 0 16,0-49-16,100-1 16,-1 75-16,125-75 15,50 1-15,50 49 16,75-25-16,-101 50 15,-49 25-15,-49-25 16</inkml:trace>
  <inkml:trace contextRef="#ctx0" brushRef="#br0" timeOffset="-165019.25">19922 14518 0,'0'-74'110,"24"74"-95,-24-50-15,25 0 16,0 0 0,-25 25-16,25 0 15,0 25-15,0-25 16,0 25 0,-25 25 77,0 50-77,0-25-16,0 0 0,50 24 16,-50-24-16,0-25 15,0 0 1,0 0-16,0 0 15,0 0 1,25 24-16</inkml:trace>
  <inkml:trace contextRef="#ctx0" brushRef="#br0" timeOffset="-164656.21">20594 14693 0</inkml:trace>
  <inkml:trace contextRef="#ctx0" brushRef="#br0" timeOffset="-163444.87">21640 14319 0,'-25'-25'62,"-25"0"-46,50 0 0,-25 25-16,0-25 31,0 1-15,0 24-1,1-25-15,-1 25 16,-25 0-1,25 0 17,0 0-32,0 0 15,0 25 1,0 24-16,0 1 16,25 0-16,0 0 0,0 0 31,0-26-31,0 51 15,0-50-15,0 0 16,0 25-16,25-50 16,0 25-1,0 0 1,0-25 15,0 0-15,0 0-1,0 0-15,-25-50 16,25 25 0,-25 0-16,0 0 15,0-25 1,25 25-16,-25-24 16,24 24-1,-24 0 1,0 0-1,0 0-15,0 0 16,0 0 0,0 0-1,25 25 17,-25-25-17,0 0 1</inkml:trace>
  <inkml:trace contextRef="#ctx0" brushRef="#br0" timeOffset="-162593.97">21939 14717 0,'0'-24'31,"25"24"-31,-50 24 125,0 1-109,0 0-1,25-50 79</inkml:trace>
  <inkml:trace contextRef="#ctx0" brushRef="#br0" timeOffset="-161568.53">22437 14419 0,'0'-50'94,"0"25"-78,0-25-1,0 25-15,25 0 16,-25 0-16,0 1 16,24-1-1,-24-25-15,0 25 16,25 25-16,0-25 15,-25 0-15,0 0 16,25 25 15,0 0 16,-25 25-31,0 50-16,0 0 15,0-26-15,0 26 16,0-25-16,0 25 16,0-26-16,0-24 15,0 25-15,0 0 16,0-25 0,0 0-16,0 0 15,25-25 79,0 0 15</inkml:trace>
  <inkml:trace contextRef="#ctx0" brushRef="#br0" timeOffset="-160619.71">23283 14593 0,'0'25'31,"0"0"-31,-25-25 94,25-25-94,0 0 16,0 0-1</inkml:trace>
  <inkml:trace contextRef="#ctx0" brushRef="#br0" timeOffset="-159773.78">23856 13871 0,'-25'0'62,"0"0"-46,0 0-1,0 0-15,1 0 16,-1 0-16,-25 0 16,50 25-16,-25 49 15,25-49-15,-25 50 16,0-50-16,25 0 15,0 25-15,0-1 16,0 51 0,0-25-16,0-25 0,25 24 15,25 1-15,-25-50 16,-25 25 0,25-25-16,0-1 15,-1-24 1,1 0-16,0 0 15,25 0 1,-25 0 0,0 0-1,-25-49-15,0 24 16,0-25-16,0 0 16,0 0-16,0-24 15,0 49 1,0 0-16,0-25 0,0 25 15,0 0-15,0 0 16,0 0 15</inkml:trace>
  <inkml:trace contextRef="#ctx0" brushRef="#br0" timeOffset="-158059.22">22337 12601 0,'0'-25'78,"0"-25"-63,-25 50-15,0-25 16,25 0 0,-25 25-16,-24-25 15,24 1 1,0 24 46,0 0-30,0 0-32,0 0 31,0 0-16,0 24-15,0 1 16,0 0-16,1 25 16,24-25-16,-25 0 15,25 0-15,-25 25 16,0-26-16,25 1 16,-25 0-16,25 0 31,-25 25-16,0-50-15,25 50 16,0-25-16,-25 0 16,25-1-1,0 1 1,0 0 0,0 25-16,0 25 15,0-25-15,0 24 16,50 1-16,-50-25 15,25 0-15,0-26 16,0 1 0,0-25 15,0 0-31,24 0 16,-24 0-16,0 0 15,0 0-15,0-49 16,0-1-16,0 25 15,0-25 1,0 0-16,-1 25 16,1 0-16,-25 1 15,25-1-15,-25 0 16,0-25-16,25 25 0,-25 0 16,25-25-1,-25 25 1,0-24-16,25-1 15,-25 0-15,0 25 16,0 0-16,25 0 16,-25 0-16,0-24 15,0 24 1,0 0-16,0 0 31</inkml:trace>
  <inkml:trace contextRef="#ctx0" brushRef="#br0" timeOffset="-156954">22511 13348 0,'50'50'47,"-50"-1"-31,25-24-16,0 25 15,0-25 1,-25 0-16,25 25 16,-25 0-16,25-25 15,-25-1 1,0 1-16,0 0 31</inkml:trace>
  <inkml:trace contextRef="#ctx0" brushRef="#br0" timeOffset="-156333.1">22561 13746 0,'0'25'109,"25"-25"-78,-25 25-31,25-25 16,-25 25 0,25-25-16,0 0 31,0 25-16,49-25 32,-74-25-15,25-25-32,0 50 15,0-74-15,-25 49 16,50-25-16,-50 25 15,25 0-15,0 0 0</inkml:trace>
  <inkml:trace contextRef="#ctx0" brushRef="#br0" timeOffset="-141464.45">12426 5404 0,'0'25'16,"0"50"0,0-25-16,0 24 15,0 1-15,0 0 16,0-26-16,25 51 15,-25 0 1,25-1-16,0-24 16,-25-50-16,0 0 15,0 50-15,0-51 16,0-48 46,0-26-46,0 0-16,0 0 16</inkml:trace>
  <inkml:trace contextRef="#ctx0" brushRef="#br0" timeOffset="-140616.55">12476 5329 0,'75'25'31,"-75"0"-31,24 0 0,-24 0 16,50 25-16,-50 0 16,25-25-1,0 24-15,0-24 16,0 0-1,0 0 1,0-25 0,0 0-1,24 0 17,-24-25-17,25-25-15,-25 25 16,0-49-16,25-26 15,-50 50-15,25 1 16,-25-1-16,25-25 16,-1 25-16,1 25 15,-25-24-15,25-1 16,0 50 0,0-25-16,-25 0 0,25 25 46,25 50-46,-50 0 16,50 24 0,-1 26-16,-24-25 15,0-26-15,-25 51 16,50 0-16,-50-26 16,25 26-16,0-75 15,25 99-15,-26-74 16,1 0-16,25-25 15,-50 0-15,25 25 16,0-50 0,-25 24-16,0-48 93</inkml:trace>
  <inkml:trace contextRef="#ctx0" brushRef="#br0" timeOffset="-139981.83">14219 4831 0,'0'25'31,"0"25"-15,0 25-16,0 0 0,0 49 15,0 75-15,0-24 16,-50 24-16,0-75 16,50 1-1,0-100-15,-24-25 78</inkml:trace>
  <inkml:trace contextRef="#ctx0" brushRef="#br0" timeOffset="-139538.34">14443 4807 0,'0'0'16,"25"0"-16,0 0 0,0 0 15,25 74-15,-1 1 16,-49 0-16,50 49 16,-25-74-16,0-25 15,-25 50-15,50-26 16,-50 1 0,25-25-16,-25 25 15,0 0-15,0-25 16,25-1-16,-25 1 15,0 25-15</inkml:trace>
  <inkml:trace contextRef="#ctx0" brushRef="#br0" timeOffset="-139225.42">14144 5379 0,'75'0'0,"-50"0"16,50-50-16,-1 50 0,51-24 15,-50-1 1,-26 25-16,26-25 16,-25 0-16,0 25 15,-1 0 1,-24 0-16,0-25 0</inkml:trace>
  <inkml:trace contextRef="#ctx0" brushRef="#br0" timeOffset="-138143.08">15165 4807 0,'0'74'0,"0"-24"78,0-25-62,25 0-16,25 74 16,-50-74-1,0 0 1,0-124 46,-50-26-62,25 1 16,0 99-16,0-75 16,1 50-16,-1-49 15,25 49-15,-25-25 16,-25 50 0,50 0-16,0 0 31,0 1-16,0 48 64,0 1-64,25 25-15,-25 50 16,25-50-16,-25-1 15,0 26-15,25 50 16,-25-51-16,25 26 16,-25-50-1,0 0-15,0-26 0,0 26 16,0-25-16,0 25 16,24 0-16,-24 24 15,0-24 1,25 50-16,0-75 15,-25 25-15,0 24 16,25-49-16,-25 0 16,25 25-16,-25-25 15,0 0-15,0 0 78,0-100 16,0-25-94</inkml:trace>
  <inkml:trace contextRef="#ctx0" brushRef="#br0" timeOffset="-137610.25">15315 4084 0,'0'0'0,"25"0"15,24 0 1,-24 0-16,0 0 15,25 0 1,-25 0 0,0 0-16,25 25 15,-25 50-15,-25-25 16,0 0-16,49 49 16,-49-24-16,0 0 15,0 49-15,0-74 16,0 50-16,0-26 15,0 1-15,-25 0 16,1-50-16,24-1 16,-50 26-1,25-50-15,0 25 16,0-25-16,0 0 16,-25 0-16,25 0 15,1 0-15,-26 0 16,25 0-16,0 0 15,0 0-15</inkml:trace>
  <inkml:trace contextRef="#ctx0" brushRef="#br0" timeOffset="-132333.59">3885 11804 0,'0'25'0,"25"50"16,24-1-16,76 51 15,-75-75-15,49 49 16,51 26-16,49-1 16,0 51-16,75-1 15,0 25-15,-50 0 16,-25-49-16,-49-26 15,-51-24-15,-49-25 16,-25-51-16</inkml:trace>
  <inkml:trace contextRef="#ctx0" brushRef="#br0" timeOffset="-130952.52">4333 13846 0,'50'25'31,"-25"0"-31,24 25 16,-24-26-1,25 26-15,75 0 16,-51 25-16,51 24 0,-50-49 16,-1 25-16,1 0 15,0-1-15,24 26 16,-24-50 0,-25 24-16,25 1 15,-51-50-15,26 25 16,-25-25-1,0-25 1</inkml:trace>
  <inkml:trace contextRef="#ctx0" brushRef="#br0" timeOffset="-130435.05">4756 14767 0,'100'50'15,"-50"-50"-15,24 50 16,1 0-16,25 0 16,-26-26-16,1 1 15,-25 0-15,50 25 16,-51-25-16,1 0 16,25 0-16,-50 0 31,25 0-16,-50-50 64,49-50-64,-49-25-15,0 51 16,25-26-16,25-75 15,0 26-15,25-50 16,-26 24-16,1 1 16,25 49-16,0 25 15,-26 1-15</inkml:trace>
  <inkml:trace contextRef="#ctx0" brushRef="#br0" timeOffset="-129518.46">6973 14568 0,'-25'0'63,"-50"0"-48,25 50-15,0-25 16,-24 0-16,24 24 16,-50-24-16,26 0 0,24 25 15,25-50-15,25 25 16,0 0 15,0 0-15,50 25-16,49-25 15,-24-1-15,0 51 16,-26-75-16,-24 25 16,50 0-16,-25 0 15,-25 0-15,-25 0 16,25 0-16,0-1 16,-25 1-16,0 0 15,0 25-15,0 0 16,-25 25-1,-25-75-15,0 24 16,0-24 0,25 25-16,0-25 15,1 0 32</inkml:trace>
  <inkml:trace contextRef="#ctx0" brushRef="#br0" timeOffset="-128762.09">7097 15041 0,'75'0'32,"-50"50"-32,-25-25 15,49 0-15,-24 0 16,25 25-16,-25-26 15,-25 1 17,25-25-17,0-49 1,0-51-16,0 50 16,-25 0-16,0-24 15,0 24-15,0 25 16,0-25-16,0 25 15,0 100 64,0-25-64,25 0-15,-1 24 16,-24 51-16,25-26 15,0 26-15,25-1 16,-50-24-16,25-50 16,-25 49-16,0-74 15,0 0-15,0 25 16,-50-50 0,25 0-1,0 0-15,0 0 16,1 0-16,-1 0 0,-25-25 15,0 0 1,50-74-16,0 49 16,0-50-1,0 25-15,0 26 16,25-51-16,25 50 16,0 0-16,24-24 15,26 24-15,24 0 16</inkml:trace>
  <inkml:trace contextRef="#ctx0" brushRef="#br0" timeOffset="-128137.34">8118 14269 0,'-25'0'31,"25"25"-31,-50 0 16,50 25-16,-49 0 16,24-1-16,25-24 15,-25 0-15,0 0 16,25 0 0,-25 0-16,25 0 31,25 25-16,25-50 1,-25 0 0,99 0-16,-99 0 15,25 25-15,0-1 16,-26 1-16,26 0 16,-25 0-16,-25 25 15,0 0 1,0 0-16,0-25 15,0 24-15,0 1 16,-50-25 0,25 25-16,-24-25 0,24-25 15,0 0-15</inkml:trace>
  <inkml:trace contextRef="#ctx0" brushRef="#br0" timeOffset="-127788.79">8765 14344 0,'50'124'15,"-50"-24"1,50 0-16,-50-26 0,25-24 16,0 25-16,25 25 15,-25-51-15,-25-24 16,0 0-16,25 0 15,-50-25 48,-25 0-47</inkml:trace>
  <inkml:trace contextRef="#ctx0" brushRef="#br0" timeOffset="-127544.22">8741 14568 0,'0'0'0,"49"-25"15,76-25-15,-75 25 16,74 1-16,-49-1 15,-50 25-15,50 0 16,-26-25-16,-24 25 0,0 0 16</inkml:trace>
  <inkml:trace contextRef="#ctx0" brushRef="#br0" timeOffset="-126504.28">9288 14991 0,'25'0'32,"0"-24"-32,-25-51 15,25 50-15,0-50 16,25-24-16,0 24 16,-25-25-16,-25 26 15,24-26-15,1 50 16,-25 25-16,0 0 15,0 100 64,-49-25-79,49 49 15,0 1-15,0 0 16,0-1-16,0-24 15,0-25-15,0 0 0,0-25 16,24-1 0,1-24-1,0 0 1,0 0 0,0 0-1,25 0-15,-25 0 16,0-74-16,-25 24 15,49-25-15,-49-24 16,0-26-16,0 100 16,0-74-1,0 74-15,0 0 0,0 0 16,50 75 62,-50-1-78,0 1 16,50-25-16,0 100 15,-25-125-15,0 25 16,-25-1-16,25-24 16,-1 0-1,1 0 16,-25-24-31,25-101 16,0 50-16,-25 50 16,25-24-16,0 49 15,0 0 17,0 0-32,0 0 15,49 0-15,-49 0 16,0 25-1,25-1-15,-25 1 16,-25 0-16,50-25 16,-50 25-16,25-25 15,-25 25-15,25 0 16</inkml:trace>
  <inkml:trace contextRef="#ctx0" brushRef="#br0" timeOffset="-125816.49">7670 16162 0,'0'99'16,"0"-74"-1,0 75 1,0 0-16,0-51 0,0 26 16,0 0-16,-25-25 15,25-1-15,0 1 16,0 0 0,0-25-1,-50-25 48,50 25-48,-25-25-15</inkml:trace>
  <inkml:trace contextRef="#ctx0" brushRef="#br0" timeOffset="-125464.33">7097 15863 0,'0'0'16,"75"50"-16,-25-50 0,-1 0 15,1 0-15,-25 0 16,25 25-16,0-25 16,-1 0-16,1 0 15,0 0-15,0 25 16,-25-25-16,25 0 16,-1 0-16,-24 0 15,0 0 1,0 0-16,25 0 15,0 0-15,-25 0 16,0 0-16</inkml:trace>
  <inkml:trace contextRef="#ctx0" brushRef="#br0" timeOffset="-124741.49">8143 16834 0,'25'0'16,"25"0"0,-1 0-16,1-75 15,0 1-15,25-26 16,-50 25-16,24-24 15,-24 24-15,0 25 16,-25 1-16,0 24 16,0-25-16,0 25 31,-25 25-15,-24 0-1,-1 0-15,-25 0 0,25 0 16,25 0-16,-24 50 15,-1-25-15,25 0 16,25-1 0,0 26 15,0-25-31,25-25 16,25 50-16,-1 0 0,1-25 15,-25 0-15,50-25 16,-50 0-1,74 24-15,-49-24 16,0 0-16,0 0 16,49 0-16,-49 0 15,25 0-15,-25 0 16,-1 0-16,1-24 16,-25 24-16,0 0 15,0-25 16</inkml:trace>
  <inkml:trace contextRef="#ctx0" brushRef="#br0" timeOffset="-123744.23">9164 15763 0,'-25'-25'31,"-25"75"-31,0-25 16,1 0-16,24 0 15,0 25-15,0-25 16,25 0-16,0 24 15,0-24 1,0 0 0,0 50-16,25-50 15,50 25-15,24-25 16,-49 24-16,50-24 16,-1 50-16,-49-75 0,-25 50 15,50 0 1,-51-50-16,-24 24 15,25-24-15,-25 25 16,0 0 0,0 0-16,0 25 15,-99 0-15,24-25 16,-25 0-16,1-1 16,-1-24-16,50 0 15,26 0 1,24-24 15,0-76-31,99 25 16,-24 1-16,-25 24 15,74-75 1,1 51-16,-76 24 16,26 0-16,0-25 15,24 25-15,-24 1 16,-50-1-16,0 25 0,-25 50 109,0 49-109,0-24 16,0 25-16,0 0 15,0 49 1,0 1-16,0-51 16,0 26-16,25-75 15,-25 0-15,0 0 78,-50-25-62,0-25-16,-49-50 16,-1 0-16,75 1 15,0 49-15,25 0 16,0-25-16,0 25 16,0 0-1,0-24-15,50 24 0,25 0 16,-1 0-16</inkml:trace>
  <inkml:trace contextRef="#ctx0" brushRef="#br0" timeOffset="-104412.06">22188 15016 0,'-25'0'16,"25"25"-1,0 25 1,25 0-1,-25-25-15,25 0 16,-25 0-16,0 24 16,0-24-16,0 25 15,24 0-15,-24-25 16,0 0-16,0 0 16,0-1-1,0 26-15,0-25 94</inkml:trace>
  <inkml:trace contextRef="#ctx0" brushRef="#br0" timeOffset="-103522.65">22113 15440 0,'50'49'281,"0"1"-281,-50 0 16,24-25-16,26 25 15,-25-50 1,0 50-16,0-50 16,-25-25 124,25 0-140,0-25 16,-25 25-16,50 25 15,-26-50-15,1 25 16,0 0 0,0 1-1,0-1 17</inkml:trace>
  <inkml:trace contextRef="#ctx0" brushRef="#br0" timeOffset="-102051.02">20046 16685 0,'0'25'78,"25"-25"-62,0 0 15,0 0-31,0-50 16,24 0-1,-24-25-15,25 1 0,0-1 16,-25 0-16,0 50 16,25-24-16,-25-1 15,-1 25-15,-24 0 32,25 25 30,0 0-46,0 100-16,-25-51 15,50 51-15,-25-50 16,-25 24-16,25 26 16,-25-50-16,25 25 15,-25-51-15,0 26 16,0-25-16,0 0 15,0 0-15,0 0 16</inkml:trace>
  <inkml:trace contextRef="#ctx0" brushRef="#br0" timeOffset="-101677.58">21192 16809 0,'0'-25'78,"0"-24"-62</inkml:trace>
  <inkml:trace contextRef="#ctx0" brushRef="#br0" timeOffset="-99622.24">21391 16361 0,'0'-50'94,"0"25"-78,0 0-16,25-24 15,0-1-15,-1 0 16,1-25-16,0 25 16,0 1-16,25-1 15,0 25-15,-25-25 16,0 50-16,0-25 16,-1 0-16,1 25 15,0 0 16,75 25 1,-100 0-32,25 25 0,0 0 15,-25 24 1,0 1-16,49 0 16,-49 0-16,0-50 15,0 24-15,0 51 16,0-50-16,0 0 15,0-26 1,0 1 15,25 0-15,-25 0 0,0 0 15</inkml:trace>
  <inkml:trace contextRef="#ctx0" brushRef="#br0" timeOffset="-99332.88">22337 16710 0,'0'-25'62,"25"0"-46</inkml:trace>
  <inkml:trace contextRef="#ctx0" brushRef="#br0" timeOffset="-98556.18">23009 16062 0,'0'0'16,"0"-25"-1,0 0 32,-24 25-15,-1 75-1,0 0-31,25 0 15,0-1-15,0-24 0,0 25 16,0-25-16,0-26 16,25 51-1,0-50-15,-25 0 16,24 25-16,1-25 16,0-25-16,0 25 15,0-25-15,0 0 16,0 0-1,0 0 1,0 0 0,-25-25-1,25-50-15,-25 25 0,0-49 16,0 49-16,0 0 16,0-25-16,0 25 15,0 26-15,0-26 16,0-25-1,0 50-15,0 0 16,0 0-16,0-25 16</inkml:trace>
  <inkml:trace contextRef="#ctx0" brushRef="#br0" timeOffset="-97729.14">23981 16037 0,'0'-25'78,"-25"0"-62,0 1 0,25-1-16,-25 25 15,0 0 32,25 74-31,0 1-16,0 50 15,0-100-15,25 74 16,50 26-16,-1-26 16,-24 26-16,0-26 15,-25-99 1,0 50-16,0-75 47,-25-25-32,25-24 1,-25-1-16,24 25 16,-24 0-16,0 1 15,0-1-15,0-25 16,0 0-16,0 26 16,0-26-16,0 50 15,0-25 1,0 25-16</inkml:trace>
  <inkml:trace contextRef="#ctx0" brushRef="#br0" timeOffset="-97132.79">23582 16834 0</inkml:trace>
  <inkml:trace contextRef="#ctx0" brushRef="#br0" timeOffset="-86838.36">20420 17756 0,'-25'-25'125,"0"25"-110,0 0-15,0-25 16,0 25-16,25-25 16,-25 25-16,25-25 31,0 0-31,0 0 16,0 0-16,0 0 0,0 0 31,25 25 0,0 0-31,0 0 16,0 0-16,0 0 15,0 25 1,0 0 0,-25 0-1,0 0-15,0 0 16,0 0-16,0 0 15,0 25-15,0 24 16,0-24 0,-25 0-16,-25-25 15,0 0-15,-25 49 16,50-74-16,0 25 16,1-25-1,-1 0 1,0 0 15,0 0-15,0 0-1,25-25 1,0 0 0,0 1-1,25 24 1,0 0-16,25 0 15,-26 0-15,1 0 16,0 24-16,25 1 16,-50 0-1,50-25 1,-50 25-16,25-25 0,0 25 16,0-25-1,0 25 1,-1-25-1,1 25 1,0-25-16,0 0 16</inkml:trace>
  <inkml:trace contextRef="#ctx0" brushRef="#br0" timeOffset="-86577.24">21216 18179 0</inkml:trace>
  <inkml:trace contextRef="#ctx0" brushRef="#br0" timeOffset="-85533.19">21665 17531 0,'0'-24'156,"0"48"-125,0 1-15,0 25-16,0 25 16,0-50-1,0 49-15,0-24 16,0 0-16,0 0 15,0 0-15,0-1 16,25 51-16,24 0 16,-24-75-16,0-1 15,0 1-15,0 25 16,-25-25-16,25-25 47,-25-25-32,0 0 1,25-25-16,-25 1 16,0-26-1,25-25-15,-25 75 16,0-74-16,0 49 16,0 0-16,0-24 0,-25 24 15,-25 0 1,50 25-16,-25 0 15,25 0-15</inkml:trace>
  <inkml:trace contextRef="#ctx0" brushRef="#br0" timeOffset="-84993.32">22412 18154 0</inkml:trace>
  <inkml:trace contextRef="#ctx0" brushRef="#br0" timeOffset="-83482.08">23159 17507 0,'-25'0'47,"25"24"-31,-25-24 0,0 50-1,25-25-15,-25 50 16,25-50-16,0 25 15,0-1-15,0 1 16,0 50 0,0-50-16,0 24 15,0 1-15,0-25 16,25-25-16,0 0 16,0-25-16,0 0 93,0 0-77,0 0 0,0-50-1,-25 25 1,24 0-1,-24 0-15,0 0 0,0 0 16,25 0-16,-25 0 16,0-24-1,0 24 1,0-25-16,0 25 16,0 0-16,0-50 15,0 51-15,0-51 16,0 50-16,0 0 15,0 0-15,0 0 16,0 0-16,0-24 16,0 24-16,-49-25 15,24 50-15</inkml:trace>
  <inkml:trace contextRef="#ctx0" brushRef="#br0" timeOffset="-83062.51">23483 18204 0</inkml:trace>
  <inkml:trace contextRef="#ctx0" brushRef="#br0" timeOffset="-82150.19">24155 17581 0,'0'-25'16,"0"0"-1,0 1 1,0-1-16,0 0 16,-25 75 62,0-1-63,25 1-15,0 0 16,0 25-16,0-1 16,0-24-16,0 0 15,0-25 1,0 74-16,0-74 15,0 25-15,0 0 16,0-25-16,0 25 16,50-25-1,-50-1-15,0 1 16,25-25 0,0 0 46,25 0-46,-26-25 15,-24 1-15,0-1-16,0-50 0,0 25 15,0 0-15,0 1 16,0 24-16,0-50 15,0 50 1,-24-50-16,-1 50 16,25 1-16,-25-1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61EA-8B4B-4088-BE46-29F6153D55D8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5: </a:t>
            </a:r>
            <a:br>
              <a:rPr lang="en-US"/>
            </a:br>
            <a:r>
              <a:rPr lang="en-US"/>
              <a:t>Testing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56397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430B09-25B2-4EAA-84BF-DB5AE59D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493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many type of testing, so today I will only demo manual test, automation test (unit test – integration test)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CBA6F5E-504D-4BBE-B597-436DD8E1E0B7}"/>
              </a:ext>
            </a:extLst>
          </p:cNvPr>
          <p:cNvSpPr/>
          <p:nvPr/>
        </p:nvSpPr>
        <p:spPr>
          <a:xfrm>
            <a:off x="838200" y="3231115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CCB761A-99E5-4320-BA41-954880D73743}"/>
              </a:ext>
            </a:extLst>
          </p:cNvPr>
          <p:cNvSpPr/>
          <p:nvPr/>
        </p:nvSpPr>
        <p:spPr>
          <a:xfrm>
            <a:off x="838200" y="3951563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B4B9DDF-82EF-496F-8191-DEBAB101F3D0}"/>
              </a:ext>
            </a:extLst>
          </p:cNvPr>
          <p:cNvSpPr/>
          <p:nvPr/>
        </p:nvSpPr>
        <p:spPr>
          <a:xfrm>
            <a:off x="3667538" y="3520248"/>
            <a:ext cx="1498011" cy="73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Integrated test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F0446296-B95D-4CA2-B1C9-A5DF3611257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30536" y="3523871"/>
            <a:ext cx="1537002" cy="364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93F8DFC7-18AC-4209-82A1-50003ACE8D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30536" y="3888486"/>
            <a:ext cx="1537002" cy="35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8D91F00D-6FD0-48BF-9199-81D2C7310A0F}"/>
              </a:ext>
            </a:extLst>
          </p:cNvPr>
          <p:cNvSpPr/>
          <p:nvPr/>
        </p:nvSpPr>
        <p:spPr>
          <a:xfrm>
            <a:off x="838200" y="4792095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4B83A82-6E05-4643-8893-DA8C5CE2C9D4}"/>
              </a:ext>
            </a:extLst>
          </p:cNvPr>
          <p:cNvSpPr/>
          <p:nvPr/>
        </p:nvSpPr>
        <p:spPr>
          <a:xfrm>
            <a:off x="838200" y="5512543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09029DE-C90A-43BB-B08E-671095EE10BC}"/>
              </a:ext>
            </a:extLst>
          </p:cNvPr>
          <p:cNvSpPr/>
          <p:nvPr/>
        </p:nvSpPr>
        <p:spPr>
          <a:xfrm>
            <a:off x="3667538" y="5081228"/>
            <a:ext cx="1498011" cy="73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Integrated test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19A5BB2E-0697-453A-8120-E67FBE2B878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130536" y="5084851"/>
            <a:ext cx="1537002" cy="364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1E1A741B-5BC6-4D56-BDC7-94C08398375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130536" y="5449466"/>
            <a:ext cx="1537002" cy="35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99C2AC4B-D3B7-40B2-867B-54C414D35EF4}"/>
              </a:ext>
            </a:extLst>
          </p:cNvPr>
          <p:cNvSpPr/>
          <p:nvPr/>
        </p:nvSpPr>
        <p:spPr>
          <a:xfrm>
            <a:off x="6506301" y="4068417"/>
            <a:ext cx="1498011" cy="1012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System test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62E13B0B-099E-4AE3-90E5-FA24051F5E5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5165549" y="3888486"/>
            <a:ext cx="1340752" cy="686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26A00A3F-4464-4CEB-9F7A-CF755F4322E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165549" y="4574823"/>
            <a:ext cx="1340752" cy="874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E3B70096-EAA8-4EB5-B688-1E60758188E8}"/>
                  </a:ext>
                </a:extLst>
              </p14:cNvPr>
              <p14:cNvContentPartPr/>
              <p14:nvPr/>
            </p14:nvContentPartPr>
            <p14:xfrm>
              <a:off x="8050320" y="4563360"/>
              <a:ext cx="3621960" cy="147024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E3B70096-EAA8-4EB5-B688-1E60758188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0960" y="4554000"/>
                <a:ext cx="3640680" cy="14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17F2A7-DCED-469E-B42F-A07B6AE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test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571D26-3056-4F12-AF63-AB4D05FB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Test and write results on the test sheet.</a:t>
            </a:r>
          </a:p>
          <a:p>
            <a:pPr marL="0" indent="0">
              <a:buNone/>
            </a:pPr>
            <a:r>
              <a:rPr lang="en-US"/>
              <a:t>Test all test cases again if the source code has an update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Demo manual test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73BDEC78-2F54-4675-8501-23FEFC604A54}"/>
                  </a:ext>
                </a:extLst>
              </p14:cNvPr>
              <p14:cNvContentPartPr/>
              <p14:nvPr/>
            </p14:nvContentPartPr>
            <p14:xfrm>
              <a:off x="4410720" y="3801240"/>
              <a:ext cx="7683120" cy="249264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73BDEC78-2F54-4675-8501-23FEFC604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1360" y="3791880"/>
                <a:ext cx="7701840" cy="25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1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6D168312-0FF9-442E-9AFE-91FAF6AFA3DC}"/>
                  </a:ext>
                </a:extLst>
              </p14:cNvPr>
              <p14:cNvContentPartPr/>
              <p14:nvPr/>
            </p14:nvContentPartPr>
            <p14:xfrm>
              <a:off x="5459400" y="5217480"/>
              <a:ext cx="360" cy="3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6D168312-0FF9-442E-9AFE-91FAF6AFA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0040" y="5208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89389F18-3990-48CE-B0C0-91E9D75B608F}"/>
                  </a:ext>
                </a:extLst>
              </p14:cNvPr>
              <p14:cNvContentPartPr/>
              <p14:nvPr/>
            </p14:nvContentPartPr>
            <p14:xfrm>
              <a:off x="1877812" y="1676160"/>
              <a:ext cx="9019080" cy="354132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89389F18-3990-48CE-B0C0-91E9D75B60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8452" y="1666800"/>
                <a:ext cx="9037800" cy="35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2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17F2A7-DCED-469E-B42F-A07B6AE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Automation test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571D26-3056-4F12-AF63-AB4D05FB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 another library to assert the expected result with the actual result</a:t>
            </a:r>
          </a:p>
          <a:p>
            <a:pPr marL="0" indent="0">
              <a:buNone/>
            </a:pPr>
            <a:r>
              <a:rPr lang="en-US"/>
              <a:t>Write one time, run many times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Demo automation test</a:t>
            </a:r>
          </a:p>
        </p:txBody>
      </p:sp>
    </p:spTree>
    <p:extLst>
      <p:ext uri="{BB962C8B-B14F-4D97-AF65-F5344CB8AC3E}">
        <p14:creationId xmlns:p14="http://schemas.microsoft.com/office/powerpoint/2010/main" val="229443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63E6CEC-8620-4725-93E4-A7287A745475}"/>
                  </a:ext>
                </a:extLst>
              </p14:cNvPr>
              <p14:cNvContentPartPr/>
              <p14:nvPr/>
            </p14:nvContentPartPr>
            <p14:xfrm>
              <a:off x="1398600" y="1416600"/>
              <a:ext cx="7342200" cy="5199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63E6CEC-8620-4725-93E4-A7287A745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9240" y="1407240"/>
                <a:ext cx="7360920" cy="52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3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12302B-FCF4-4E4C-B08B-12D2A57A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153</Words>
  <Application>Microsoft Office PowerPoint</Application>
  <PresentationFormat>Màn hình rộng</PresentationFormat>
  <Paragraphs>47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Chủ đề Office</vt:lpstr>
      <vt:lpstr>Lab 5:  Testing</vt:lpstr>
      <vt:lpstr>Bản trình bày PowerPoint</vt:lpstr>
      <vt:lpstr>Testing</vt:lpstr>
      <vt:lpstr>Manual test</vt:lpstr>
      <vt:lpstr>Bản trình bày PowerPoint</vt:lpstr>
      <vt:lpstr>Automation test</vt:lpstr>
      <vt:lpstr>Bản trình bày PowerPoint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51</cp:revision>
  <dcterms:created xsi:type="dcterms:W3CDTF">2021-09-07T14:26:04Z</dcterms:created>
  <dcterms:modified xsi:type="dcterms:W3CDTF">2021-11-16T13:29:38Z</dcterms:modified>
</cp:coreProperties>
</file>