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72" r:id="rId9"/>
    <p:sldId id="267" r:id="rId10"/>
    <p:sldId id="264" r:id="rId11"/>
    <p:sldId id="265" r:id="rId12"/>
    <p:sldId id="269" r:id="rId13"/>
    <p:sldId id="271" r:id="rId14"/>
    <p:sldId id="266" r:id="rId15"/>
    <p:sldId id="273" r:id="rId16"/>
    <p:sldId id="268" r:id="rId17"/>
    <p:sldId id="274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35" autoAdjust="0"/>
  </p:normalViewPr>
  <p:slideViewPr>
    <p:cSldViewPr snapToGrid="0">
      <p:cViewPr varScale="1">
        <p:scale>
          <a:sx n="67" d="100"/>
          <a:sy n="67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ACD1C-2A3C-4674-B5C6-4201F37CAA11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DDC1-8F88-4202-9411-69A494C5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7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448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490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FBE328-FB5B-43DF-813A-2A0B1753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C95D805-1D95-4605-A587-4802F6D7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6594A2-1A1D-401B-A2CC-D6F34872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3DFF-90D2-4A12-8238-BBE2123CD0B3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1A9A31-7C22-4AD8-A454-829E813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2C67C3-9B93-4EED-98AA-7C6394EB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64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3AF1CC-5324-4066-99CD-3837379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ED5AA5F-1154-474D-8057-316C646A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A9D77A-2D63-4BD1-8383-88A666D1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4094-1939-40F5-9B1A-5EA18E2267F7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79D250-950D-4EAB-BBA5-EE94526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768F40-2CA6-4D03-B229-FF5B05B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02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313EC3-0C19-45D4-BD52-1A70905B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8524A94-C1A5-4A36-B2EB-BF53827C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DFA3DC-78CA-43B1-BFBD-E801636E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96C7-E0BF-4494-A8CC-440BD9E98F1F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36C970E-28FF-47F7-8474-C76DB5C3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DB49A9-190E-4F20-BC9D-97422EE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0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5871FD-2A7D-4F5F-98D2-6436432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E0A206-FA4F-4ECC-80B1-E2285F4D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BFB0938-02EF-45C0-837E-F211AFB2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8B97-562E-48D3-91E6-9A24DBCA0127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00D9DA-2513-493A-AA81-E4A984FA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2DEF09-D665-43FF-88AC-EC68E8B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48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B4F083-3DD4-43A9-B18E-9FF02153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2BBCBD2-2D7E-4A64-8E20-35B634A0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E9A336-2AC7-4038-968B-B791D54D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DECA-064A-41D2-9881-670CE13B9CE2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F2825AF-3E8F-45C5-9A1C-DD7CF23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A8C56F-E777-4342-8AFE-41B3AF1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79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01013D-5F53-4016-A42E-07437562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B90D7B-8BEF-41A8-AA17-B222EAA0D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698AC1-AFAF-4782-B073-0D077151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9134EB9-6797-4577-AEB7-0684E3EC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3565-F06A-472B-A3B1-B15E5E035AD7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014F1B-BCC8-49AF-ACEE-58F0841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AB6102-50A8-4E05-AA83-A3B60C7C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0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1F803F-46B5-45EA-9A25-949D60B5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F33469-DD6C-4B74-AD82-F3B9C897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99617B-BB52-498D-B4F2-A1114196F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EE5462-29CF-442A-8AA1-302068A73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B95FA61-0E11-4AA3-8514-12C915A5E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B261B39-E32E-4DEC-832F-BCA4FB0C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5B6D-B853-49E9-A844-B38235C5C2A9}" type="datetime1">
              <a:rPr lang="vi-VN" smtClean="0"/>
              <a:t>16/11/2021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AA52E0D-D673-41BF-8F17-26CA7982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6190AD3-F8F0-4556-9E0F-A7684EE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759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3A6598-E9B5-4FAD-95B0-0E808DAD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72F308A-1486-4B51-B5C9-BB13BCA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729D-6A7E-4123-9679-40D54DA5C752}" type="datetime1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AD9CAAA-9B1E-4498-91EF-2B1D3CF2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ADA7683-019F-4633-ABCD-D59D4F48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81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4097556-B5C0-4CF6-9FCC-810DE95A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1D44-6B3C-402F-8EBC-B22E09C1BBC3}" type="datetime1">
              <a:rPr lang="vi-VN" smtClean="0"/>
              <a:t>16/11/2021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962EE30-2E5C-48A3-83B7-9883D691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42E8D2-9EA9-4419-8262-5A0895D2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424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FB838D-9852-4924-8EC6-284531E1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170940-D719-41AA-B86B-67110767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04F82B1-02EA-48A4-AE16-14E29145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5E246D7-F5E7-47FB-BF78-4D7C5BC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B2D7-CEA4-410E-9F96-87D6AED2F433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1929A66-83E3-4B70-9E57-A63027B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59CE47A-7A1F-4F6D-93C0-F0E787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83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FB7199-E038-43C0-876A-5A625C39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7C71DBC-7FBC-4EF2-96A5-58E48FA51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878B0B-807E-44EC-804C-666A2E76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7BBD6C-586C-497E-B951-FF9DC182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F92-22D8-4B78-B7B6-4643DF684E04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2B67C51-3AE6-410C-A89A-2BB4E45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E0A1B8-668E-4C1C-9CB2-8CBDFF16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9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42FC804-3FF2-4DB7-9050-D6214DD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B9BBF0-E8ED-4E14-8716-DA6DFFDD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AB9E1D-3D0D-460B-94F8-6C99C15B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0B37-AC1A-4B23-9C08-C8F61047010F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3F4A5D-6F80-4867-8F07-C604D831D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A6E951-2A93-486D-BFCE-461EE3932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64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4C0C91-F510-47EA-8AD9-A6C8CC288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Hướng dẫn thực hành CSDL</a:t>
            </a:r>
            <a:br>
              <a:rPr lang="en-US"/>
            </a:br>
            <a:r>
              <a:rPr lang="en-US"/>
              <a:t>Lab 1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A92052D-54F5-4A9C-99B2-9F6648EE4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7663"/>
            <a:ext cx="2213317" cy="1487974"/>
          </a:xfrm>
        </p:spPr>
        <p:txBody>
          <a:bodyPr>
            <a:normAutofit/>
          </a:bodyPr>
          <a:lstStyle/>
          <a:p>
            <a:pPr algn="l"/>
            <a:r>
              <a:rPr lang="en-US"/>
              <a:t>GVTH: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Võ Viết Đạt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Vũ Tuấn Hải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8E9548F-36BF-4BC0-A236-00940318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849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database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1. Bằng UI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Bằng code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CREATE DATABASE </a:t>
            </a:r>
            <a:r>
              <a:rPr lang="vi-VN">
                <a:latin typeface="Calibri (Thân)"/>
              </a:rPr>
              <a:t>[Tên database]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Thao tác trên database cần thao tác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1. Bằng UI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Bằng code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USE</a:t>
            </a:r>
            <a:r>
              <a:rPr lang="vi-VN">
                <a:latin typeface="Calibri (Thân)"/>
              </a:rPr>
              <a:t> [Tên Database vừa tạo]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>
              <a:buFontTx/>
              <a:buChar char="-"/>
            </a:pPr>
            <a:endParaRPr lang="vi-VN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7ECD787-E00A-4298-A20B-ED115F42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522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table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1. Bằng UI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Bằng Code: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 b="1">
                <a:latin typeface="Calibri (Thân)"/>
              </a:rPr>
              <a:t>CREATE TABLE </a:t>
            </a:r>
            <a:r>
              <a:rPr lang="vi-VN">
                <a:latin typeface="Calibri (Thân)"/>
              </a:rPr>
              <a:t>[Tên table] (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[Tên thuộc tính] [Kiểu dữ liệu]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267B05-ECFF-4163-B09C-15565F4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750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dữ liệu vào table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1. Nhập bằng tay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Nhập bằng Code: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 b="1">
                <a:latin typeface="Calibri (Thân)"/>
              </a:rPr>
              <a:t>INSERT INTO </a:t>
            </a:r>
            <a:r>
              <a:rPr lang="vi-VN">
                <a:latin typeface="Calibri (Thân)"/>
              </a:rPr>
              <a:t>[Tên table] (Trường 1, Trường 2, …)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VALUES</a:t>
            </a:r>
            <a:r>
              <a:rPr lang="vi-VN">
                <a:latin typeface="Calibri (Thân)"/>
              </a:rPr>
              <a:t> (Giá trị trường 1, Giá trị trường 2, …)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3. Copy giá trị từ file excel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27F4ADA-6264-443E-9D84-48586DE9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06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/ xóa / sửa các thuộc tính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Cú pháp:</a:t>
            </a:r>
          </a:p>
          <a:p>
            <a:pPr marL="0" indent="0">
              <a:buNone/>
            </a:pPr>
            <a:r>
              <a:rPr lang="en-US" b="1">
                <a:latin typeface="Calibri (Thân)"/>
              </a:rPr>
              <a:t>ALTER TABLE </a:t>
            </a:r>
            <a:r>
              <a:rPr lang="en-US">
                <a:latin typeface="Calibri (Thân)"/>
              </a:rPr>
              <a:t>[Tên table]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…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1. Thêm: </a:t>
            </a:r>
            <a:r>
              <a:rPr lang="en-US" b="1">
                <a:latin typeface="Calibri (Thân)"/>
              </a:rPr>
              <a:t>ADD</a:t>
            </a:r>
            <a:r>
              <a:rPr lang="en-US">
                <a:latin typeface="Calibri (Thân)"/>
              </a:rPr>
              <a:t> [Tên thuộc tính] [Kiểu dữ liệu]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2. Xóa: </a:t>
            </a:r>
            <a:r>
              <a:rPr lang="en-US" b="1">
                <a:latin typeface="Calibri (Thân)"/>
              </a:rPr>
              <a:t>DROP COLUMN </a:t>
            </a:r>
            <a:r>
              <a:rPr lang="en-US">
                <a:latin typeface="Calibri (Thân)"/>
              </a:rPr>
              <a:t>[Tên thuộc tính]</a:t>
            </a: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3. Sửa: </a:t>
            </a:r>
            <a:r>
              <a:rPr lang="vi-VN" b="1">
                <a:latin typeface="Calibri (Thân)"/>
              </a:rPr>
              <a:t>ALTER COLUMN </a:t>
            </a:r>
            <a:r>
              <a:rPr lang="vi-VN">
                <a:latin typeface="Calibri (Thân)"/>
              </a:rPr>
              <a:t>[Tên thuộc tính] [Kiểu dữ liệu]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AB6B089-8231-4AF5-B93F-0AF3DFE6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71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khóa chính (primary key), khóa ngoại (foreign key)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>
                <a:latin typeface="Calibri (Thân)"/>
              </a:rPr>
              <a:t>1. Tạo bằng UI</a:t>
            </a:r>
          </a:p>
          <a:p>
            <a:pPr marL="0" indent="0">
              <a:buNone/>
            </a:pPr>
            <a:r>
              <a:rPr lang="vi-VN" sz="2000">
                <a:latin typeface="Calibri (Thân)"/>
              </a:rPr>
              <a:t>2. Tạo bằng code (thêm từ khóa PRIMARY KEY) phía sau thuộc tính.</a:t>
            </a:r>
          </a:p>
          <a:p>
            <a:pPr marL="0" indent="0">
              <a:buNone/>
            </a:pPr>
            <a:r>
              <a:rPr lang="vi-VN" sz="2000" b="1">
                <a:latin typeface="Calibri (Thân)"/>
              </a:rPr>
              <a:t>CREATE TABLE </a:t>
            </a:r>
            <a:r>
              <a:rPr lang="vi-VN" sz="2000">
                <a:latin typeface="Calibri (Thân)"/>
              </a:rPr>
              <a:t>[Tên bảng] (</a:t>
            </a:r>
          </a:p>
          <a:p>
            <a:pPr marL="0" indent="0">
              <a:buNone/>
            </a:pPr>
            <a:r>
              <a:rPr lang="vi-VN" sz="2000">
                <a:latin typeface="Calibri (Thân)"/>
              </a:rPr>
              <a:t>	[Tên trường] [Kiểu dữ liệu] </a:t>
            </a:r>
            <a:r>
              <a:rPr lang="vi-VN" sz="2000" b="1">
                <a:latin typeface="Calibri (Thân)"/>
              </a:rPr>
              <a:t>PRIMARY KEY</a:t>
            </a:r>
          </a:p>
          <a:p>
            <a:pPr marL="0" indent="0">
              <a:buNone/>
            </a:pPr>
            <a:r>
              <a:rPr lang="vi-VN" sz="2000">
                <a:latin typeface="Calibri (Thân)"/>
              </a:rPr>
              <a:t>)</a:t>
            </a:r>
          </a:p>
          <a:p>
            <a:pPr marL="0" indent="0">
              <a:buNone/>
            </a:pPr>
            <a:endParaRPr lang="vi-VN" sz="2000">
              <a:latin typeface="Calibri (Thân)"/>
            </a:endParaRPr>
          </a:p>
          <a:p>
            <a:pPr marL="0" indent="0">
              <a:buNone/>
            </a:pPr>
            <a:r>
              <a:rPr lang="vi-VN" sz="2000">
                <a:latin typeface="Calibri (Thân)"/>
              </a:rPr>
              <a:t>3. Tạo bằng code (từ khóa CONSTRAINT)</a:t>
            </a:r>
          </a:p>
          <a:p>
            <a:pPr marL="0" indent="0">
              <a:buNone/>
            </a:pPr>
            <a:r>
              <a:rPr lang="vi-VN" sz="2000" b="1">
                <a:latin typeface="Calibri (Thân)"/>
              </a:rPr>
              <a:t>ALTER TABLE </a:t>
            </a:r>
            <a:r>
              <a:rPr lang="vi-VN" sz="2000">
                <a:latin typeface="Calibri (Thân)"/>
              </a:rPr>
              <a:t>[Tên bảng]</a:t>
            </a:r>
          </a:p>
          <a:p>
            <a:pPr marL="0" indent="0">
              <a:buNone/>
            </a:pPr>
            <a:r>
              <a:rPr lang="vi-VN" sz="2000">
                <a:latin typeface="Calibri (Thân)"/>
              </a:rPr>
              <a:t>	</a:t>
            </a:r>
            <a:r>
              <a:rPr lang="vi-VN" sz="2000" b="1">
                <a:latin typeface="Calibri (Thân)"/>
              </a:rPr>
              <a:t>ADD CONSTRAINT </a:t>
            </a:r>
            <a:r>
              <a:rPr lang="vi-VN" sz="2000">
                <a:latin typeface="Calibri (Thân)"/>
              </a:rPr>
              <a:t>[Định danh mới] </a:t>
            </a:r>
            <a:r>
              <a:rPr lang="vi-VN" sz="2000" b="1">
                <a:latin typeface="Calibri (Thân)"/>
              </a:rPr>
              <a:t>PRIMARY KEY ( </a:t>
            </a:r>
            <a:r>
              <a:rPr lang="vi-VN" sz="2000">
                <a:latin typeface="Calibri (Thân)"/>
              </a:rPr>
              <a:t>[Tên trường] )</a:t>
            </a:r>
          </a:p>
          <a:p>
            <a:pPr marL="0" indent="0">
              <a:buNone/>
            </a:pPr>
            <a:r>
              <a:rPr lang="vi-VN" sz="2000" b="1">
                <a:latin typeface="Calibri (Thân)"/>
              </a:rPr>
              <a:t>ALTER TABLE </a:t>
            </a:r>
            <a:r>
              <a:rPr lang="vi-VN" sz="2000">
                <a:latin typeface="Calibri (Thân)"/>
              </a:rPr>
              <a:t>[Tên bảng]</a:t>
            </a:r>
          </a:p>
          <a:p>
            <a:pPr marL="0" indent="0">
              <a:buNone/>
            </a:pPr>
            <a:r>
              <a:rPr lang="vi-VN" sz="2000">
                <a:latin typeface="Calibri (Thân)"/>
              </a:rPr>
              <a:t>	</a:t>
            </a:r>
            <a:r>
              <a:rPr lang="vi-VN" sz="2000" b="1">
                <a:latin typeface="Calibri (Thân)"/>
              </a:rPr>
              <a:t>ADD CONSTRAINT </a:t>
            </a:r>
            <a:r>
              <a:rPr lang="vi-VN" sz="2000">
                <a:latin typeface="Calibri (Thân)"/>
              </a:rPr>
              <a:t>[Định danh mới] </a:t>
            </a:r>
            <a:r>
              <a:rPr lang="vi-VN" sz="2000" b="1">
                <a:latin typeface="Calibri (Thân)"/>
              </a:rPr>
              <a:t>FOREIGN KEY </a:t>
            </a:r>
            <a:r>
              <a:rPr lang="vi-VN" sz="2000">
                <a:latin typeface="Calibri (Thân)"/>
              </a:rPr>
              <a:t>[Tên trường] </a:t>
            </a:r>
            <a:r>
              <a:rPr lang="vi-VN" sz="2000" b="1">
                <a:latin typeface="Calibri (Thân)"/>
              </a:rPr>
              <a:t>REFERENCES</a:t>
            </a:r>
            <a:r>
              <a:rPr lang="vi-VN" sz="2000">
                <a:latin typeface="Calibri (Thân)"/>
              </a:rPr>
              <a:t> [Tên bảng reference tới] ([Tên trường reference tới])</a:t>
            </a:r>
          </a:p>
          <a:p>
            <a:pPr marL="0" indent="0">
              <a:buNone/>
            </a:pPr>
            <a:endParaRPr lang="vi-VN" sz="2000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EFE1A0D-0DB4-47DF-A1E0-5D735D3C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117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Ràng buộc dữ liệu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Cú pháp: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ALTER TABLE </a:t>
            </a:r>
            <a:r>
              <a:rPr lang="vi-VN">
                <a:latin typeface="Calibri (Thân)"/>
              </a:rPr>
              <a:t>[Tên bảng]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</a:t>
            </a:r>
            <a:r>
              <a:rPr lang="vi-VN" b="1">
                <a:latin typeface="Calibri (Thân)"/>
              </a:rPr>
              <a:t>ADD CONSTRAINT </a:t>
            </a:r>
            <a:r>
              <a:rPr lang="vi-VN">
                <a:latin typeface="Calibri (Thân)"/>
              </a:rPr>
              <a:t>[Tên constraint] </a:t>
            </a:r>
            <a:r>
              <a:rPr lang="vi-VN" b="1">
                <a:latin typeface="Calibri (Thân)"/>
              </a:rPr>
              <a:t>CHECK </a:t>
            </a:r>
            <a:r>
              <a:rPr lang="vi-VN">
                <a:latin typeface="Calibri (Thân)"/>
              </a:rPr>
              <a:t>[Điều kiện]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endParaRPr lang="vi-VN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1DC58C3-1333-4615-BC6B-7A790969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723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sp_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Là các lệnh bổ trợ trong quá trình sử dụng SQL Server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Cách sử dụng: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EXEC</a:t>
            </a:r>
            <a:r>
              <a:rPr lang="vi-VN">
                <a:latin typeface="Calibri (Thân)"/>
              </a:rPr>
              <a:t> sp_... [Đối tượng]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Một số sp_: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sp_help: truy vấn thông tin nhanh về đối tượng 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sp_tables: truy vấn thông tin chi tiết về table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Tương tự với sp_columns, sp_pkeys, sp_fkeys, sp_helpconstraint, …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C6B229A-9EFF-449F-89AD-75A5B73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869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Deadline lab 1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Bài tập 2: Câu 1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>
                    <a:latin typeface="Calibri (Thân)"/>
                  </a:rPr>
                  <a:t> 8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Thời hạn: 1 tuần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C5AF71E-F2A2-406C-9B4E-25BC11B2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412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ACA513-2AF8-41FD-8247-BE480AE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Chấm điểm 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061BB8-A85E-440A-ADDA-D832BDA6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Deadline hàng tuần: 30%</a:t>
            </a:r>
          </a:p>
          <a:p>
            <a:pPr marL="0" indent="0">
              <a:buNone/>
            </a:pPr>
            <a:r>
              <a:rPr lang="en-US"/>
              <a:t>Thi cuối kì: 70%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C7D29B0-143E-4E5D-8941-8332DA3D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054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vi-VN">
                <a:latin typeface="Calibri (Thân)"/>
              </a:rPr>
              <a:t>Giới thiệu các công cụ trong Microsoft SQL Server, hiện thực được ngôn ngữ định nghĩa dữ liệu trên DBMS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Nắm rõ các kiểu dữ liệu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Biết được thao tác tạo database, table, primary key, foreign key sử dụng công cụ hỗ trợ sẵn trong SQL manager management studio.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Các lệnh tạo database, table, primary key, foreign key.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Giới thiệu các lệnh sp_help, sp_tables, sp_columns, sp_pkeys, sp_fkeys, sp_helpconstraint, …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Các lệnh drop, alter </a:t>
            </a:r>
            <a:endParaRPr lang="en-US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660A56-36FE-4C32-8E3B-5E6810A2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464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209DA4-AFC0-4C43-81A0-067F16F0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môi trường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22EF2F-91B5-43B1-A902-2963F53B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Tải và cài đặt SQL Server Management Studio (SSMS).</a:t>
            </a:r>
          </a:p>
          <a:p>
            <a:pPr marL="0" indent="0">
              <a:buNone/>
            </a:pPr>
            <a:r>
              <a:rPr lang="en-US"/>
              <a:t>Nếu máy quá yếu có thể tải DB Browser for SQLite.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A0962BF-8018-4A0C-AF53-68BC2454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002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747BF5-D2CB-4FFC-848E-5E23ECC5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lỗi thường gặp: không thể kết nối</a:t>
            </a:r>
            <a:endParaRPr lang="vi-VN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93511D21-7EBC-4771-A6C5-0D34A45A2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38" t="9596" r="20642" b="37213"/>
          <a:stretch/>
        </p:blipFill>
        <p:spPr>
          <a:xfrm>
            <a:off x="919162" y="1690688"/>
            <a:ext cx="8724901" cy="4403220"/>
          </a:xfr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F3B3F34-969F-4CDE-BE36-4A1CC8BA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672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9CBD93-0324-44F6-8EE6-B4D6FBEA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khắc phục: vào services.msc</a:t>
            </a:r>
            <a:endParaRPr lang="vi-VN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B15C816F-4C9E-4F51-BCD4-87D379CCC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97" t="12681" r="37647" b="43962"/>
          <a:stretch/>
        </p:blipFill>
        <p:spPr>
          <a:xfrm>
            <a:off x="838199" y="2039180"/>
            <a:ext cx="6786489" cy="4354715"/>
          </a:xfr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A2624136-F56E-4973-875A-580AA7DF2FCB}"/>
              </a:ext>
            </a:extLst>
          </p:cNvPr>
          <p:cNvSpPr/>
          <p:nvPr/>
        </p:nvSpPr>
        <p:spPr>
          <a:xfrm>
            <a:off x="838199" y="3854548"/>
            <a:ext cx="6786489" cy="351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273F9D29-E63A-457A-8DBF-6C86D89F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02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747BF5-D2CB-4FFC-848E-5E23ECC5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lỗi thường gặp: quên tk - mk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A01FCD21-E2AF-43F9-B38D-AE79B64BD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08" t="-583" r="29357" b="36228"/>
          <a:stretch/>
        </p:blipFill>
        <p:spPr>
          <a:xfrm>
            <a:off x="936674" y="1564077"/>
            <a:ext cx="5005388" cy="4520995"/>
          </a:xfrm>
        </p:spPr>
      </p:pic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6909A1A6-A427-4A0A-B14D-2DCA63DBF7E6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Cài đặt lại, nhớ tài khoản &amp; mật khẩu trong bước cài đặt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364F8BE-C95A-4651-9858-0B51DCD9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392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150B6E-2E68-42A5-B55D-78ABDEDA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và chạy file script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35B410-546A-416B-A57B-4EE32CFA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1. Tạo </a:t>
            </a:r>
          </a:p>
          <a:p>
            <a:pPr marL="0" indent="0">
              <a:buNone/>
            </a:pPr>
            <a:r>
              <a:rPr lang="en-US"/>
              <a:t>File &gt; New &gt; Query with current connection</a:t>
            </a:r>
          </a:p>
          <a:p>
            <a:pPr marL="0" indent="0">
              <a:buNone/>
            </a:pPr>
            <a:r>
              <a:rPr lang="en-US"/>
              <a:t>2. Chạy</a:t>
            </a:r>
          </a:p>
          <a:p>
            <a:pPr marL="0" indent="0">
              <a:buNone/>
            </a:pPr>
            <a:r>
              <a:rPr lang="en-US"/>
              <a:t>- Chọn dòng cần chạy, ấn F5 hoặc nút Execute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D34DCBA-A846-4698-9DAA-69D87992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358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150B6E-2E68-42A5-B55D-78ABDEDA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chung trong SQL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35B410-546A-416B-A57B-4EE32CFA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1. Tạo mới</a:t>
            </a:r>
          </a:p>
          <a:p>
            <a:pPr marL="0" indent="0">
              <a:buNone/>
            </a:pPr>
            <a:r>
              <a:rPr lang="en-US" b="1"/>
              <a:t>CREATE</a:t>
            </a:r>
            <a:r>
              <a:rPr lang="en-US"/>
              <a:t> [Loại đối tượng] [Tên đối tượng] (</a:t>
            </a:r>
          </a:p>
          <a:p>
            <a:pPr marL="0" indent="0">
              <a:buNone/>
            </a:pPr>
            <a:r>
              <a:rPr lang="en-US"/>
              <a:t>	[Các trường] …</a:t>
            </a:r>
          </a:p>
          <a:p>
            <a:pPr marL="0" indent="0">
              <a:buNone/>
            </a:pP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2. Xóa</a:t>
            </a:r>
          </a:p>
          <a:p>
            <a:pPr marL="0" indent="0">
              <a:buNone/>
            </a:pPr>
            <a:r>
              <a:rPr lang="en-US" b="1"/>
              <a:t>DROP</a:t>
            </a:r>
            <a:r>
              <a:rPr lang="en-US"/>
              <a:t> [Loại đối tượng] [Tên đối tượng]</a:t>
            </a:r>
          </a:p>
          <a:p>
            <a:pPr marL="0" indent="0">
              <a:buNone/>
            </a:pPr>
            <a:r>
              <a:rPr lang="en-US"/>
              <a:t>3. Chỉnh sửa</a:t>
            </a:r>
          </a:p>
          <a:p>
            <a:pPr marL="0" indent="0">
              <a:buNone/>
            </a:pPr>
            <a:r>
              <a:rPr lang="en-US" b="1"/>
              <a:t>ALTER</a:t>
            </a:r>
            <a:r>
              <a:rPr lang="en-US"/>
              <a:t> [Loại đối tượng] [Tên đối tượng]</a:t>
            </a:r>
          </a:p>
          <a:p>
            <a:pPr marL="0" indent="0">
              <a:buNone/>
            </a:pPr>
            <a:r>
              <a:rPr lang="en-US"/>
              <a:t>	[Loại thao tác] …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FC2CA2-BB4E-42D5-B418-C931BFB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044783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731</Words>
  <Application>Microsoft Office PowerPoint</Application>
  <PresentationFormat>Màn hình rộng</PresentationFormat>
  <Paragraphs>113</Paragraphs>
  <Slides>17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Hướng dẫn thực hành CSDL Lab 1</vt:lpstr>
      <vt:lpstr>Chấm điểm </vt:lpstr>
      <vt:lpstr>Nội dung</vt:lpstr>
      <vt:lpstr>Cài đặt môi trường</vt:lpstr>
      <vt:lpstr>Một số lỗi thường gặp: không thể kết nối</vt:lpstr>
      <vt:lpstr>Cách khắc phục: vào services.msc</vt:lpstr>
      <vt:lpstr>Một số lỗi thường gặp: quên tk - mk</vt:lpstr>
      <vt:lpstr>Tạo và chạy file script</vt:lpstr>
      <vt:lpstr>Cấu trúc chung trong SQL</vt:lpstr>
      <vt:lpstr>Tạo database</vt:lpstr>
      <vt:lpstr>Tạo table</vt:lpstr>
      <vt:lpstr>Thêm dữ liệu vào table</vt:lpstr>
      <vt:lpstr>Thêm / xóa / sửa các thuộc tính</vt:lpstr>
      <vt:lpstr>Tạo khóa chính (primary key), khóa ngoại (foreign key)</vt:lpstr>
      <vt:lpstr>Ràng buộc dữ liệu</vt:lpstr>
      <vt:lpstr>Các lệnh sp_</vt:lpstr>
      <vt:lpstr>Deadline 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CSDL Lab 1</dc:title>
  <dc:creator>Tuan Hai</dc:creator>
  <cp:lastModifiedBy>Tuan Hai</cp:lastModifiedBy>
  <cp:revision>17</cp:revision>
  <dcterms:created xsi:type="dcterms:W3CDTF">2021-09-13T07:13:15Z</dcterms:created>
  <dcterms:modified xsi:type="dcterms:W3CDTF">2021-11-16T13:43:41Z</dcterms:modified>
</cp:coreProperties>
</file>