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7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3135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ACD1C-2A3C-4674-B5C6-4201F37CAA11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DDC1-8F88-4202-9411-69A494C5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7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442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38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63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9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790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505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32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FBE328-FB5B-43DF-813A-2A0B1753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95D805-1D95-4605-A587-4802F6D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6594A2-1A1D-401B-A2CC-D6F34872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E8EB-1E4D-4BC3-9E88-38CA580160BC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1A9A31-7C22-4AD8-A454-829E813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2C67C3-9B93-4EED-98AA-7C6394E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AF1CC-5324-4066-99CD-3837379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ED5AA5F-1154-474D-8057-316C646A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A9D77A-2D63-4BD1-8383-88A666D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956-7F29-4FEE-AC37-00ACDEDE39D1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79D250-950D-4EAB-BBA5-EE94526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768F40-2CA6-4D03-B229-FF5B05B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2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313EC3-0C19-45D4-BD52-1A70905B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8524A94-C1A5-4A36-B2EB-BF53827C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DFA3DC-78CA-43B1-BFBD-E801636E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A96-D1DC-4B23-B56D-A20C3019065D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6C970E-28FF-47F7-8474-C76DB5C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B49A9-190E-4F20-BC9D-97422EE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0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5871FD-2A7D-4F5F-98D2-6436432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E0A206-FA4F-4ECC-80B1-E2285F4D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BFB0938-02EF-45C0-837E-F211AFB2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45A9-00E7-4DBC-AB31-F8B08AEE8625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00D9DA-2513-493A-AA81-E4A984F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DEF09-D665-43FF-88AC-EC68E8B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4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B4F083-3DD4-43A9-B18E-9FF0215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2BBCBD2-2D7E-4A64-8E20-35B634A0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E9A336-2AC7-4038-968B-B791D54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C01F-1DFA-4767-85EB-790CDD7065A8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2825AF-3E8F-45C5-9A1C-DD7CF23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8C56F-E777-4342-8AFE-41B3AF1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9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01013D-5F53-4016-A42E-07437562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B90D7B-8BEF-41A8-AA17-B222EAA0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698AC1-AFAF-4782-B073-0D077151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134EB9-6797-4577-AEB7-0684E3E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CD24-6CB9-4B4B-8F72-B563591F7768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014F1B-BCC8-49AF-ACEE-58F0841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AB6102-50A8-4E05-AA83-A3B60C7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0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1F803F-46B5-45EA-9A25-949D60B5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F33469-DD6C-4B74-AD82-F3B9C897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99617B-BB52-498D-B4F2-A1114196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EE5462-29CF-442A-8AA1-302068A7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B95FA61-0E11-4AA3-8514-12C915A5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B261B39-E32E-4DEC-832F-BCA4FB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D93F-D35A-4431-B3D0-3581B69E7D3B}" type="datetime1">
              <a:rPr lang="vi-VN" smtClean="0"/>
              <a:t>16/11/2021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AA52E0D-D673-41BF-8F17-26CA7982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6190AD3-F8F0-4556-9E0F-A7684EE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5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3A6598-E9B5-4FAD-95B0-0E808DA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72F308A-1486-4B51-B5C9-BB13BCA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C3A-AC2F-4697-BB0B-7A36B3826301}" type="datetime1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AD9CAAA-9B1E-4498-91EF-2B1D3CF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DA7683-019F-4633-ABCD-D59D4F4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1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4097556-B5C0-4CF6-9FCC-810DE95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697F-7D99-45F5-A92D-B9A55CD69497}" type="datetime1">
              <a:rPr lang="vi-VN" smtClean="0"/>
              <a:t>16/11/2021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962EE30-2E5C-48A3-83B7-9883D69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42E8D2-9EA9-4419-8262-5A0895D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2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FB838D-9852-4924-8EC6-284531E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70940-D719-41AA-B86B-6711076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4F82B1-02EA-48A4-AE16-14E2914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5E246D7-F5E7-47FB-BF78-4D7C5BC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861-7470-4A15-A165-01F7FE931940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929A66-83E3-4B70-9E57-A63027B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59CE47A-7A1F-4F6D-93C0-F0E787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83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B7199-E038-43C0-876A-5A625C39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7C71DBC-7FBC-4EF2-96A5-58E48FA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878B0B-807E-44EC-804C-666A2E76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7BBD6C-586C-497E-B951-FF9DC18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F7E6-426B-43F1-BAA1-42979A405CA3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67C51-3AE6-410C-A89A-2BB4E45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E0A1B8-668E-4C1C-9CB2-8CBDFF1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2FC804-3FF2-4DB7-9050-D6214DD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B9BBF0-E8ED-4E14-8716-DA6DFFD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AB9E1D-3D0D-460B-94F8-6C99C15B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7107-F852-4D28-841E-1CEDA051AD12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3F4A5D-6F80-4867-8F07-C604D831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A6E951-2A93-486D-BFCE-461EE393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4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4C0C91-F510-47EA-8AD9-A6C8CC28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Hướng dẫn thực hành CSDL</a:t>
            </a:r>
            <a:br>
              <a:rPr lang="en-US"/>
            </a:br>
            <a:r>
              <a:rPr lang="en-US"/>
              <a:t>Lab 3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92052D-54F5-4A9C-99B2-9F6648EE4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7663"/>
            <a:ext cx="2213317" cy="1487974"/>
          </a:xfrm>
        </p:spPr>
        <p:txBody>
          <a:bodyPr>
            <a:normAutofit/>
          </a:bodyPr>
          <a:lstStyle/>
          <a:p>
            <a:pPr algn="l"/>
            <a:r>
              <a:rPr lang="en-US"/>
              <a:t>GVTH: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Võ Viết Đạt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Vũ Tuấn Hải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BF1F09-8F64-4B13-812F-1B5D21B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4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Sửa bài thực hành Lab 2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- Các bài khó II.2, III.5, III.8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Điểm bài thực hành Lab 2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3. Bài học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Thực hiện các phép hội, giao, trừ, kết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Truy vấn con</a:t>
            </a: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E393D72-C2E2-4EF8-A9A4-0AB3AEE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4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hợp (hội) - UNION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SELECT … FROM … 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UNION</a:t>
            </a:r>
            <a:r>
              <a:rPr lang="vi-VN">
                <a:latin typeface="Calibri (Thân)"/>
              </a:rPr>
              <a:t> 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SELECT … FROM …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r>
              <a:rPr lang="vi-VN">
                <a:latin typeface="Calibri (Thân)"/>
              </a:rPr>
              <a:t>A và B cần có cùng số thuộc tính</a:t>
            </a:r>
          </a:p>
          <a:p>
            <a:r>
              <a:rPr lang="vi-VN">
                <a:latin typeface="Calibri (Thân)"/>
              </a:rPr>
              <a:t>Miền giá trị các thuộc tính tương thích</a:t>
            </a:r>
          </a:p>
          <a:p>
            <a:r>
              <a:rPr lang="vi-VN">
                <a:latin typeface="Calibri (Thân)"/>
              </a:rPr>
              <a:t>Các dòng duplicate sẽ bị xóa</a:t>
            </a:r>
          </a:p>
          <a:p>
            <a:r>
              <a:rPr lang="vi-VN">
                <a:latin typeface="Calibri (Thân)"/>
              </a:rPr>
              <a:t>Kết quả là các bộ chứa trong A hoặc B</a:t>
            </a:r>
            <a:endParaRPr lang="en-US">
              <a:latin typeface="Calibri (Thân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6235F-6A5E-4EE5-B7BE-C3F81526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131" y="1534091"/>
            <a:ext cx="23812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654309-80DB-4BE9-9573-D8C640F2B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1" y="3529013"/>
            <a:ext cx="5081587" cy="186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56E9B55-2755-4B56-85AE-82F0DB4A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556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giao - INTERSECT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SELECT … FROM … 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INTERSECT</a:t>
            </a:r>
            <a:r>
              <a:rPr lang="vi-VN">
                <a:latin typeface="Calibri (Thân)"/>
              </a:rPr>
              <a:t> 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SELECT … FROM …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r>
              <a:rPr lang="vi-VN">
                <a:latin typeface="Calibri (Thân)"/>
              </a:rPr>
              <a:t>A và B cần có cùng số thuộc tính</a:t>
            </a:r>
          </a:p>
          <a:p>
            <a:r>
              <a:rPr lang="vi-VN">
                <a:latin typeface="Calibri (Thân)"/>
              </a:rPr>
              <a:t>Miền giá trị các thuộc tính tương thích</a:t>
            </a:r>
          </a:p>
          <a:p>
            <a:r>
              <a:rPr lang="vi-VN">
                <a:latin typeface="Calibri (Thân)"/>
              </a:rPr>
              <a:t>Các dòng duplicate sẽ bị xóa</a:t>
            </a:r>
          </a:p>
          <a:p>
            <a:r>
              <a:rPr lang="vi-VN">
                <a:latin typeface="Calibri (Thân)"/>
              </a:rPr>
              <a:t>Kết quả là các bộ chứa trong A và B</a:t>
            </a: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B512FE-D284-4315-8A13-48664D83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944" y="1395979"/>
            <a:ext cx="23812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97BA13C-444F-4E4B-9622-CF0081FA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440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trừ - EXCEPT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SELECT … FROM … </a:t>
            </a:r>
          </a:p>
          <a:p>
            <a:pPr marL="0" indent="0">
              <a:buNone/>
            </a:pPr>
            <a:r>
              <a:rPr lang="en-US" b="1"/>
              <a:t>EXCEPT</a:t>
            </a:r>
            <a:r>
              <a:rPr lang="vi-VN">
                <a:latin typeface="Calibri (Thân)"/>
              </a:rPr>
              <a:t> 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SELECT … FROM …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r>
              <a:rPr lang="vi-VN">
                <a:latin typeface="Calibri (Thân)"/>
              </a:rPr>
              <a:t>Kết quả là các bộ chứa trong A 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nhưng không chứa trong B</a:t>
            </a: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235BBB5-5DFE-4CE7-9971-A709681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281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nhân - Tích descartes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SELECT …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FROM BANG1, BANG2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ECCAB4B2-797F-4050-BE06-D5EEF3152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3821"/>
              </p:ext>
            </p:extLst>
          </p:nvPr>
        </p:nvGraphicFramePr>
        <p:xfrm>
          <a:off x="838201" y="3058160"/>
          <a:ext cx="33909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424036999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141755028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20076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Monhoc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Sotiet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3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1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CSDL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83886"/>
                  </a:ext>
                </a:extLst>
              </a:tr>
            </a:tbl>
          </a:graphicData>
        </a:graphic>
      </p:graphicFrame>
      <p:graphicFrame>
        <p:nvGraphicFramePr>
          <p:cNvPr id="6" name="Bảng 4">
            <a:extLst>
              <a:ext uri="{FF2B5EF4-FFF2-40B4-BE49-F238E27FC236}">
                <a16:creationId xmlns:a16="http://schemas.microsoft.com/office/drawing/2014/main" id="{98395AE1-ACF1-4653-B207-A05DD21B2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82090"/>
              </p:ext>
            </p:extLst>
          </p:nvPr>
        </p:nvGraphicFramePr>
        <p:xfrm>
          <a:off x="4400550" y="3058160"/>
          <a:ext cx="2260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424036999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141755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Bomon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3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CNPM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1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HTTT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83886"/>
                  </a:ext>
                </a:extLst>
              </a:tr>
            </a:tbl>
          </a:graphicData>
        </a:graphic>
      </p:graphicFrame>
      <p:graphicFrame>
        <p:nvGraphicFramePr>
          <p:cNvPr id="7" name="Bảng 4">
            <a:extLst>
              <a:ext uri="{FF2B5EF4-FFF2-40B4-BE49-F238E27FC236}">
                <a16:creationId xmlns:a16="http://schemas.microsoft.com/office/drawing/2014/main" id="{0B31D09D-6260-4514-908C-C9EDF08DE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15257"/>
              </p:ext>
            </p:extLst>
          </p:nvPr>
        </p:nvGraphicFramePr>
        <p:xfrm>
          <a:off x="6832598" y="3043356"/>
          <a:ext cx="518319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638">
                  <a:extLst>
                    <a:ext uri="{9D8B030D-6E8A-4147-A177-3AD203B41FA5}">
                      <a16:colId xmlns:a16="http://schemas.microsoft.com/office/drawing/2014/main" val="4240369990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141755028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1200766344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67240295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31762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Monhoc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Sotiet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Bomon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3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CNPM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57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HTTT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CSDL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CNPM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1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CSDL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HTTT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83886"/>
                  </a:ext>
                </a:extLst>
              </a:tr>
            </a:tbl>
          </a:graphicData>
        </a:graphic>
      </p:graphicFrame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E58336F-56E8-4EC7-B141-284E4443CC7C}"/>
              </a:ext>
            </a:extLst>
          </p:cNvPr>
          <p:cNvSpPr txBox="1"/>
          <p:nvPr/>
        </p:nvSpPr>
        <p:spPr>
          <a:xfrm>
            <a:off x="2400300" y="4303474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A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94C5095-C709-450A-904F-8A051AF82C99}"/>
              </a:ext>
            </a:extLst>
          </p:cNvPr>
          <p:cNvSpPr txBox="1"/>
          <p:nvPr/>
        </p:nvSpPr>
        <p:spPr>
          <a:xfrm>
            <a:off x="5353842" y="4265611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B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C3765E5-FCD2-47F6-8D99-F1788477E0BD}"/>
              </a:ext>
            </a:extLst>
          </p:cNvPr>
          <p:cNvSpPr txBox="1"/>
          <p:nvPr/>
        </p:nvSpPr>
        <p:spPr>
          <a:xfrm>
            <a:off x="9206705" y="5302547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A x B</a:t>
            </a: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A95046B8-D797-4B59-B610-C64CB6A1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295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kết - JOIN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SELECT …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FROM BANG1, BANG2 WHERE BANG1.TT = BANG2.TT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SELECT …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FROM BANG1 JOIN BANG2 ON BANG1.TT = BANG2.TT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2536A5-2748-4454-9BFD-6AC8FC5F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446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kết - JOIN</a:t>
            </a:r>
            <a:endParaRPr lang="vi-VN"/>
          </a:p>
        </p:txBody>
      </p:sp>
      <p:pic>
        <p:nvPicPr>
          <p:cNvPr id="5122" name="Picture 2" descr="cac kieu join">
            <a:extLst>
              <a:ext uri="{FF2B5EF4-FFF2-40B4-BE49-F238E27FC236}">
                <a16:creationId xmlns:a16="http://schemas.microsoft.com/office/drawing/2014/main" id="{51FE272B-1BED-4A4A-B16C-A8EAA3BA77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6276975" cy="456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2C3FFB7-FB50-449A-80CB-330B3782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06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 lab 3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Bài tập 2: Phần III câu 11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18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Thời hạn: 1 tuần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DB514B5-C0A3-4B36-824D-214C520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41216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356</Words>
  <Application>Microsoft Office PowerPoint</Application>
  <PresentationFormat>Màn hình rộng</PresentationFormat>
  <Paragraphs>115</Paragraphs>
  <Slides>9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Hướng dẫn thực hành CSDL Lab 3</vt:lpstr>
      <vt:lpstr>Nội dung</vt:lpstr>
      <vt:lpstr>Phép hợp (hội) - UNION</vt:lpstr>
      <vt:lpstr>Phép giao - INTERSECT</vt:lpstr>
      <vt:lpstr>Phép trừ - EXCEPT</vt:lpstr>
      <vt:lpstr>Phép nhân - Tích descartes</vt:lpstr>
      <vt:lpstr>Phép kết - JOIN</vt:lpstr>
      <vt:lpstr>Phép kết - JOIN</vt:lpstr>
      <vt:lpstr>Deadline lab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CSDL Lab 1</dc:title>
  <dc:creator>Tuan Hai</dc:creator>
  <cp:lastModifiedBy>Tuan Hai</cp:lastModifiedBy>
  <cp:revision>28</cp:revision>
  <dcterms:created xsi:type="dcterms:W3CDTF">2021-09-13T07:13:15Z</dcterms:created>
  <dcterms:modified xsi:type="dcterms:W3CDTF">2021-11-16T13:44:10Z</dcterms:modified>
</cp:coreProperties>
</file>