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9" r:id="rId3"/>
    <p:sldId id="272" r:id="rId4"/>
    <p:sldId id="273" r:id="rId5"/>
    <p:sldId id="274" r:id="rId6"/>
    <p:sldId id="276" r:id="rId7"/>
    <p:sldId id="275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D742-84C4-4986-A84B-DC3E04175793}" type="datetimeFigureOut">
              <a:rPr lang="vi-VN" smtClean="0"/>
              <a:t>20/09/2022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BA36-61F4-4E28-84F0-F631BFE24D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4BC-BCC2-4BAD-A06B-AAD059CC69DE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94A2-C23B-45FC-A4C9-E8DD448DD7B8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D16-D323-46F5-95E5-AFA80E4E6C4D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F03A-F89A-41E0-8A0F-867B43C91033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7027-130F-47B2-A872-AE2A2F443AEB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9E1C-453D-4B97-A122-1BBC1BD3C80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F4C4-F4C1-456E-80F7-B84FD9C9A251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057-8843-40FC-89F4-BCAB84D62AE4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45-D533-438B-AF3B-44AC7A16A9EB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E530-2BF5-4B8E-9F51-B07667E1021A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72C-2FA7-4C75-BDD4-D2F8B54F966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E86-662E-4F31-A7F9-80320A031D92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CS4273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Vu Tuan Hai</a:t>
            </a:r>
          </a:p>
          <a:p>
            <a:pPr algn="l"/>
            <a:endParaRPr lang="en-US"/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C43FC9-B34F-4847-A874-FD241E9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73ED6-FD1D-89F3-E751-395B9040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procedures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527703-9918-D498-C89A-CAB806F2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Project: 100%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54EC5E1-E1B3-ABFC-545B-C34BFF79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Each group will do a simple management system. This project is not limited to technology and can be relevant to any topic but it must satisfy some requirements.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Registration: moodle</a:t>
            </a:r>
          </a:p>
          <a:p>
            <a:pPr marL="0" indent="0">
              <a:buNone/>
            </a:pPr>
            <a:r>
              <a:rPr lang="en-US"/>
              <a:t>List of topic: Refs/List of Topic.doc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CEC31D-D655-4A5F-873F-C2C0CF23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Each group includes 1 – 4 members. </a:t>
            </a:r>
          </a:p>
          <a:p>
            <a:pPr marL="0" indent="0">
              <a:buNone/>
            </a:pPr>
            <a:r>
              <a:rPr lang="en-US"/>
              <a:t>Leader responsible for the whole team, but will have a plus.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943610-E9F9-4598-9620-2C21749E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A website </a:t>
            </a:r>
          </a:p>
          <a:p>
            <a:pPr>
              <a:buFontTx/>
              <a:buChar char="-"/>
            </a:pPr>
            <a:r>
              <a:rPr lang="en-US"/>
              <a:t>Front-end can be made by pure HTML-CSS-JS or React, Angular, …</a:t>
            </a:r>
          </a:p>
          <a:p>
            <a:pPr>
              <a:buFontTx/>
              <a:buChar char="-"/>
            </a:pPr>
            <a:r>
              <a:rPr lang="en-US"/>
              <a:t>Back-end can be made by JS, Java, C#, Python, …</a:t>
            </a:r>
          </a:p>
          <a:p>
            <a:pPr>
              <a:buFontTx/>
              <a:buChar char="-"/>
            </a:pPr>
            <a:r>
              <a:rPr lang="en-US"/>
              <a:t>Database (can not be needed): MySQL, SQLite, MongoDB, MariaDB, …</a:t>
            </a:r>
          </a:p>
          <a:p>
            <a:pPr>
              <a:buFontTx/>
              <a:buChar char="-"/>
            </a:pPr>
            <a:r>
              <a:rPr lang="en-US"/>
              <a:t>Functions: it must contain at least create-read-update-delete (CRUD) functions. Other useful functions will be a plus.</a:t>
            </a:r>
          </a:p>
          <a:p>
            <a:pPr>
              <a:buFontTx/>
              <a:buChar char="-"/>
            </a:pPr>
            <a:r>
              <a:rPr lang="en-US"/>
              <a:t>Code &amp; other materials: publish on Github.</a:t>
            </a:r>
          </a:p>
          <a:p>
            <a:pPr>
              <a:buFontTx/>
              <a:buChar char="-"/>
            </a:pPr>
            <a:r>
              <a:rPr lang="en-US"/>
              <a:t>Deploy: on any free host.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A865ED1-4DB0-457C-9C3C-2F39713E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4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F2F687-FD83-4E2B-847D-E2B574E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29EA94-48D9-4442-81A9-1091209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Present the requirements’ reception - analysis - design - programming phases according to the sample.</a:t>
            </a:r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567AE-1E55-4769-AB9A-8B667B6E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91906B-F9AC-4B93-9D30-2B09CED0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– 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72FA82-3E6B-416A-8F04-BAB85778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Cross review: 25%</a:t>
            </a:r>
          </a:p>
          <a:p>
            <a:pPr marL="0" indent="0">
              <a:buNone/>
            </a:pPr>
            <a:r>
              <a:rPr lang="en-US"/>
              <a:t>Self review: 25%</a:t>
            </a:r>
          </a:p>
          <a:p>
            <a:pPr marL="0" indent="0">
              <a:buNone/>
            </a:pPr>
            <a:r>
              <a:rPr lang="en-US"/>
              <a:t>Lecturer review: 50%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ECE135-00F5-4324-94EF-7C066A69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75FB0D-40FB-4FE1-84E0-9B552B96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/>
              <a:t>In the next 6 weeks</a:t>
            </a:r>
            <a:endParaRPr lang="vi-VN"/>
          </a:p>
        </p:txBody>
      </p:sp>
      <p:graphicFrame>
        <p:nvGraphicFramePr>
          <p:cNvPr id="9" name="Bảng 9">
            <a:extLst>
              <a:ext uri="{FF2B5EF4-FFF2-40B4-BE49-F238E27FC236}">
                <a16:creationId xmlns:a16="http://schemas.microsoft.com/office/drawing/2014/main" id="{31450BAB-E985-4DD4-BF89-0111B290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07613"/>
              </p:ext>
            </p:extLst>
          </p:nvPr>
        </p:nvGraphicFramePr>
        <p:xfrm>
          <a:off x="958574" y="13726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A1C92F2-D168-4CF9-9142-E0515E56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281</Words>
  <Application>Microsoft Office PowerPoint</Application>
  <PresentationFormat>Màn hình rộng</PresentationFormat>
  <Paragraphs>66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CS4273</vt:lpstr>
      <vt:lpstr>Grading procedures</vt:lpstr>
      <vt:lpstr>Project</vt:lpstr>
      <vt:lpstr>Project</vt:lpstr>
      <vt:lpstr>Project</vt:lpstr>
      <vt:lpstr>Report</vt:lpstr>
      <vt:lpstr>Project – evaluation</vt:lpstr>
      <vt:lpstr>In the next 6 weeks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40</cp:revision>
  <dcterms:created xsi:type="dcterms:W3CDTF">2020-03-13T13:49:04Z</dcterms:created>
  <dcterms:modified xsi:type="dcterms:W3CDTF">2022-09-20T13:40:59Z</dcterms:modified>
</cp:coreProperties>
</file>