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A67E-827E-40BA-9851-F844FC96A7C1}" type="datetimeFigureOut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573-6E62-4312-9D5A-D10149FADF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96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ACD-87BF-4DA0-89BC-56DBA0C154F0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D68F-1981-4500-9A36-189AEF0C73BA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D85F-2712-473F-9529-0261ADC6F9A8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8FE-ED6C-40A5-BC87-FF6B28DA066D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9A4A-5460-44BE-8113-59F10A908959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AD44-36FE-4DE5-A8F9-0DB835EFDFBE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356D-58A9-4F30-A802-DE395038EE73}" type="datetime1">
              <a:rPr lang="vi-VN" smtClean="0"/>
              <a:t>20/09/2022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DBBD-61D3-4599-8342-6BB7382DA8C9}" type="datetime1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9FF-02CD-4D95-A873-8ACC6DF4C7A9}" type="datetime1">
              <a:rPr lang="vi-VN" smtClean="0"/>
              <a:t>20/09/2022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2FF-B00D-4650-95C9-A8F4C906F5D1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5733-2893-457B-9D38-1989EED27481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3C1-10BB-48A6-944D-9A3DA2D35844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tuanhai237/SampleProjectCS42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Lab 1: </a:t>
            </a:r>
            <a:br>
              <a:rPr lang="en-US"/>
            </a:br>
            <a:r>
              <a:rPr lang="en-US"/>
              <a:t>Project plan</a:t>
            </a:r>
            <a:br>
              <a:rPr lang="en-US"/>
            </a:br>
            <a:r>
              <a:rPr lang="en-US"/>
              <a:t>Setup workspace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F1F6F3-5096-40D9-BF95-7741B2C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C46F38-2C62-4F5A-B55B-0C255E9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84779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E047FF-3C08-43D3-8415-5EF0FD5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06" y="1825625"/>
            <a:ext cx="395419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workspace is the surrounding space when you need to do something. The bedroom is an example. It has a bed, timetable, laptop, … Each thing takes a role when you get into the room.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Anime Bedroom Wallpapers - Top Free Anime Bedroom Backgrounds -  WallpaperAccess">
            <a:extLst>
              <a:ext uri="{FF2B5EF4-FFF2-40B4-BE49-F238E27FC236}">
                <a16:creationId xmlns:a16="http://schemas.microsoft.com/office/drawing/2014/main" id="{A7BDD1CF-6887-4F75-BDEF-58D0501C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81578" cy="36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62A0F0-82ED-4F58-A38B-77A2543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 in the software engineering process – CASE tool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It’s a collection of tools that are used in different phases (take requirements – analysis – design – implement – test – maintain) and different aspects of software engineering (manage – assign – deploy - …).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Note that in this practice class, these tools are used as illustrations. Deeper knowledge will be in other courses. Ex: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Information Systems Project Management: MSIS 3033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System Analysis and Design: MSIS 3303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…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9769AE-6801-4BF6-B949-74128317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15292B-ABBC-42EF-9590-773877E8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EA4F36F-3C94-4B87-95C2-74495BEA517D}"/>
              </a:ext>
            </a:extLst>
          </p:cNvPr>
          <p:cNvSpPr/>
          <p:nvPr/>
        </p:nvSpPr>
        <p:spPr>
          <a:xfrm>
            <a:off x="2449995" y="1825624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Upper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B181DBB-254F-486C-9C64-FC18CB9F063D}"/>
              </a:ext>
            </a:extLst>
          </p:cNvPr>
          <p:cNvSpPr/>
          <p:nvPr/>
        </p:nvSpPr>
        <p:spPr>
          <a:xfrm>
            <a:off x="2449995" y="4032111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Lower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B967949-8684-4B43-AC2D-A1B8FD678D11}"/>
              </a:ext>
            </a:extLst>
          </p:cNvPr>
          <p:cNvSpPr/>
          <p:nvPr/>
        </p:nvSpPr>
        <p:spPr>
          <a:xfrm>
            <a:off x="10601739" y="5088835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3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FE84DB2-935A-4EF9-BF97-715B837483B1}"/>
              </a:ext>
            </a:extLst>
          </p:cNvPr>
          <p:cNvSpPr/>
          <p:nvPr/>
        </p:nvSpPr>
        <p:spPr>
          <a:xfrm>
            <a:off x="9415341" y="507889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986EE5C-F941-4BCE-B350-B0E269FB2319}"/>
              </a:ext>
            </a:extLst>
          </p:cNvPr>
          <p:cNvSpPr/>
          <p:nvPr/>
        </p:nvSpPr>
        <p:spPr>
          <a:xfrm>
            <a:off x="8205583" y="508883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60388DE-C1CF-4BCC-9670-A8060C32ED98}"/>
              </a:ext>
            </a:extLst>
          </p:cNvPr>
          <p:cNvSpPr/>
          <p:nvPr/>
        </p:nvSpPr>
        <p:spPr>
          <a:xfrm>
            <a:off x="10014170" y="3326293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ED40109-889E-49B5-B49A-48E2CF1A660F}"/>
              </a:ext>
            </a:extLst>
          </p:cNvPr>
          <p:cNvSpPr/>
          <p:nvPr/>
        </p:nvSpPr>
        <p:spPr>
          <a:xfrm>
            <a:off x="8309775" y="3336234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D408E41-D2F2-43BA-BD46-57D348E0D968}"/>
              </a:ext>
            </a:extLst>
          </p:cNvPr>
          <p:cNvSpPr/>
          <p:nvPr/>
        </p:nvSpPr>
        <p:spPr>
          <a:xfrm>
            <a:off x="8700220" y="1573693"/>
            <a:ext cx="2225039" cy="90777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Enviroment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BC6F40F-CC14-4989-A605-5A37FDEC571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700220" y="4244007"/>
            <a:ext cx="324676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BAF6CD5-7E17-4939-9C72-9715528C696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9024896" y="4244007"/>
            <a:ext cx="885082" cy="8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58BC2CF4-8C0B-45C2-AC45-38ACC603E0C3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909978" y="4234066"/>
            <a:ext cx="819313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7BD7136-91AC-4B6A-B630-2E4D7D955FE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10729291" y="4234066"/>
            <a:ext cx="367085" cy="8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1C195E-D278-4364-BA76-394F72C6301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9812740" y="2481466"/>
            <a:ext cx="916551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F216CF4-D9B7-4A8E-AD9B-798D3C14742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24896" y="2481466"/>
            <a:ext cx="787844" cy="8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F01EF93-64B3-4825-A77C-A4EC20B53B96}"/>
              </a:ext>
            </a:extLst>
          </p:cNvPr>
          <p:cNvSpPr/>
          <p:nvPr/>
        </p:nvSpPr>
        <p:spPr>
          <a:xfrm>
            <a:off x="4858578" y="5406887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Maintain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85C929F1-52DA-4DB2-A6B1-DD6235E5748B}"/>
              </a:ext>
            </a:extLst>
          </p:cNvPr>
          <p:cNvSpPr/>
          <p:nvPr/>
        </p:nvSpPr>
        <p:spPr>
          <a:xfrm>
            <a:off x="4858578" y="4719499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442EABB-25D4-45DE-97DA-4D9EB7986664}"/>
              </a:ext>
            </a:extLst>
          </p:cNvPr>
          <p:cNvSpPr/>
          <p:nvPr/>
        </p:nvSpPr>
        <p:spPr>
          <a:xfrm>
            <a:off x="4852779" y="4032111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Implement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E25FC0-4D84-4A59-94E1-B85605A95504}"/>
              </a:ext>
            </a:extLst>
          </p:cNvPr>
          <p:cNvSpPr/>
          <p:nvPr/>
        </p:nvSpPr>
        <p:spPr>
          <a:xfrm>
            <a:off x="4852779" y="3200400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Design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6D95873-7EB9-47F5-903E-38C74642814F}"/>
              </a:ext>
            </a:extLst>
          </p:cNvPr>
          <p:cNvSpPr/>
          <p:nvPr/>
        </p:nvSpPr>
        <p:spPr>
          <a:xfrm>
            <a:off x="4852779" y="2513012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F3BBF42-5F2C-4BE3-9A0A-9386A6C777C6}"/>
              </a:ext>
            </a:extLst>
          </p:cNvPr>
          <p:cNvSpPr/>
          <p:nvPr/>
        </p:nvSpPr>
        <p:spPr>
          <a:xfrm>
            <a:off x="4846980" y="1825624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Planning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8" name="Dấu ngoặc vuông Trái 47">
            <a:extLst>
              <a:ext uri="{FF2B5EF4-FFF2-40B4-BE49-F238E27FC236}">
                <a16:creationId xmlns:a16="http://schemas.microsoft.com/office/drawing/2014/main" id="{E724C226-B9F6-4E27-8AD1-67444723C569}"/>
              </a:ext>
            </a:extLst>
          </p:cNvPr>
          <p:cNvSpPr/>
          <p:nvPr/>
        </p:nvSpPr>
        <p:spPr>
          <a:xfrm>
            <a:off x="2045969" y="2057262"/>
            <a:ext cx="123576" cy="381662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0F5E3F9-E0EB-4865-94EB-E2E9B953BDCD}"/>
              </a:ext>
            </a:extLst>
          </p:cNvPr>
          <p:cNvSpPr txBox="1"/>
          <p:nvPr/>
        </p:nvSpPr>
        <p:spPr>
          <a:xfrm>
            <a:off x="747589" y="3544665"/>
            <a:ext cx="12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Integrated CASE tool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87EC27F-0C81-48CB-B747-BEB0617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3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8A9D263-6C50-4A8E-9959-250BEB030D5C}"/>
              </a:ext>
            </a:extLst>
          </p:cNvPr>
          <p:cNvSpPr/>
          <p:nvPr/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B82255-2A83-479A-A002-0A680E36F952}"/>
              </a:ext>
            </a:extLst>
          </p:cNvPr>
          <p:cNvSpPr txBox="1"/>
          <p:nvPr/>
        </p:nvSpPr>
        <p:spPr>
          <a:xfrm>
            <a:off x="729177" y="793039"/>
            <a:ext cx="27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management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815BCD3-E6DF-4FDF-AECA-7DD38CCC8EB0}"/>
              </a:ext>
            </a:extLst>
          </p:cNvPr>
          <p:cNvSpPr/>
          <p:nvPr/>
        </p:nvSpPr>
        <p:spPr>
          <a:xfrm>
            <a:off x="3548578" y="1516966"/>
            <a:ext cx="2855741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7412DA-28AC-4495-B754-F358562F7C91}"/>
              </a:ext>
            </a:extLst>
          </p:cNvPr>
          <p:cNvSpPr txBox="1"/>
          <p:nvPr/>
        </p:nvSpPr>
        <p:spPr>
          <a:xfrm>
            <a:off x="3745525" y="1648821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code: Git / Github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4751DC8-D12E-4A19-9B3A-E2897CF16C9A}"/>
              </a:ext>
            </a:extLst>
          </p:cNvPr>
          <p:cNvSpPr/>
          <p:nvPr/>
        </p:nvSpPr>
        <p:spPr>
          <a:xfrm>
            <a:off x="1080869" y="1516966"/>
            <a:ext cx="2225040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1DCD3D0-88C4-4E17-976B-80DED04BDF96}"/>
              </a:ext>
            </a:extLst>
          </p:cNvPr>
          <p:cNvSpPr txBox="1"/>
          <p:nvPr/>
        </p:nvSpPr>
        <p:spPr>
          <a:xfrm>
            <a:off x="1277815" y="1648821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Task: Trello / Jira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5208CD2-55DD-4B6D-AA3B-DA4D389FB23E}"/>
              </a:ext>
            </a:extLst>
          </p:cNvPr>
          <p:cNvSpPr/>
          <p:nvPr/>
        </p:nvSpPr>
        <p:spPr>
          <a:xfrm>
            <a:off x="1080869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0BA539A-D1BE-4C3E-B7C5-3026567E2E09}"/>
              </a:ext>
            </a:extLst>
          </p:cNvPr>
          <p:cNvSpPr txBox="1"/>
          <p:nvPr/>
        </p:nvSpPr>
        <p:spPr>
          <a:xfrm>
            <a:off x="1277815" y="2504605"/>
            <a:ext cx="139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Take requirements</a:t>
            </a:r>
            <a:endParaRPr lang="vi-VN" sz="16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AFD1BEB-AE48-454D-8EE9-7638CEE3C96C}"/>
              </a:ext>
            </a:extLst>
          </p:cNvPr>
          <p:cNvSpPr/>
          <p:nvPr/>
        </p:nvSpPr>
        <p:spPr>
          <a:xfrm>
            <a:off x="3038620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DBFD61-8BDF-4837-B5F0-57CED3AAECDC}"/>
              </a:ext>
            </a:extLst>
          </p:cNvPr>
          <p:cNvSpPr txBox="1"/>
          <p:nvPr/>
        </p:nvSpPr>
        <p:spPr>
          <a:xfrm>
            <a:off x="3084343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Analysis</a:t>
            </a:r>
            <a:endParaRPr lang="vi-VN" sz="160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12AF7A7-BEA8-4AF2-84C2-1503F4CB5BBC}"/>
              </a:ext>
            </a:extLst>
          </p:cNvPr>
          <p:cNvSpPr/>
          <p:nvPr/>
        </p:nvSpPr>
        <p:spPr>
          <a:xfrm>
            <a:off x="6646988" y="1516966"/>
            <a:ext cx="3158194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F17466E-3ACA-42D2-A914-48F94876865F}"/>
              </a:ext>
            </a:extLst>
          </p:cNvPr>
          <p:cNvSpPr txBox="1"/>
          <p:nvPr/>
        </p:nvSpPr>
        <p:spPr>
          <a:xfrm>
            <a:off x="6843935" y="1648821"/>
            <a:ext cx="31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materials: Git / Drivers</a:t>
            </a:r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241F0BC-8A3E-45ED-ACA4-FE4E9FF436B9}"/>
              </a:ext>
            </a:extLst>
          </p:cNvPr>
          <p:cNvSpPr/>
          <p:nvPr/>
        </p:nvSpPr>
        <p:spPr>
          <a:xfrm>
            <a:off x="4996371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F3F3330-B324-4EC0-B969-26D786B23630}"/>
              </a:ext>
            </a:extLst>
          </p:cNvPr>
          <p:cNvSpPr txBox="1"/>
          <p:nvPr/>
        </p:nvSpPr>
        <p:spPr>
          <a:xfrm>
            <a:off x="4996371" y="2504605"/>
            <a:ext cx="176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Design</a:t>
            </a:r>
            <a:endParaRPr lang="vi-VN" sz="160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76D573B-4B51-4593-A949-652419F3E2C0}"/>
              </a:ext>
            </a:extLst>
          </p:cNvPr>
          <p:cNvSpPr/>
          <p:nvPr/>
        </p:nvSpPr>
        <p:spPr>
          <a:xfrm>
            <a:off x="6954122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EBE1FE8-C238-46BF-AE2B-6FE68AF0ABC2}"/>
              </a:ext>
            </a:extLst>
          </p:cNvPr>
          <p:cNvSpPr txBox="1"/>
          <p:nvPr/>
        </p:nvSpPr>
        <p:spPr>
          <a:xfrm>
            <a:off x="6999845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Implement</a:t>
            </a:r>
            <a:endParaRPr lang="vi-VN" sz="160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3C41575-4C5E-498A-AB10-47C3772446BF}"/>
              </a:ext>
            </a:extLst>
          </p:cNvPr>
          <p:cNvSpPr/>
          <p:nvPr/>
        </p:nvSpPr>
        <p:spPr>
          <a:xfrm>
            <a:off x="5219118" y="305183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25FF6A7-21C1-42E4-B10A-DE10F1759268}"/>
              </a:ext>
            </a:extLst>
          </p:cNvPr>
          <p:cNvSpPr/>
          <p:nvPr/>
        </p:nvSpPr>
        <p:spPr>
          <a:xfrm>
            <a:off x="5219118" y="380957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UI / UX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834410-1A4A-4B2C-828F-B9C3998A72D5}"/>
              </a:ext>
            </a:extLst>
          </p:cNvPr>
          <p:cNvSpPr/>
          <p:nvPr/>
        </p:nvSpPr>
        <p:spPr>
          <a:xfrm>
            <a:off x="5219118" y="4553059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Figma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5062179-30C0-4129-83D9-C74C43A7C71F}"/>
              </a:ext>
            </a:extLst>
          </p:cNvPr>
          <p:cNvSpPr/>
          <p:nvPr/>
        </p:nvSpPr>
        <p:spPr>
          <a:xfrm>
            <a:off x="7192693" y="304833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Framework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D27ECB87-734D-46A0-95A3-11149AD66458}"/>
              </a:ext>
            </a:extLst>
          </p:cNvPr>
          <p:cNvSpPr/>
          <p:nvPr/>
        </p:nvSpPr>
        <p:spPr>
          <a:xfrm>
            <a:off x="7192693" y="380607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D094105-6DAA-4A2E-9893-552042F4BF76}"/>
              </a:ext>
            </a:extLst>
          </p:cNvPr>
          <p:cNvSpPr/>
          <p:nvPr/>
        </p:nvSpPr>
        <p:spPr>
          <a:xfrm>
            <a:off x="7192693" y="4549560"/>
            <a:ext cx="1308292" cy="791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 package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204C01E-8569-4493-969E-76F259F08DCF}"/>
              </a:ext>
            </a:extLst>
          </p:cNvPr>
          <p:cNvSpPr/>
          <p:nvPr/>
        </p:nvSpPr>
        <p:spPr>
          <a:xfrm>
            <a:off x="8911873" y="2358679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3818F6A-F294-4B4A-9101-39CA4026308D}"/>
              </a:ext>
            </a:extLst>
          </p:cNvPr>
          <p:cNvSpPr txBox="1"/>
          <p:nvPr/>
        </p:nvSpPr>
        <p:spPr>
          <a:xfrm>
            <a:off x="8957596" y="2518669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 / Maintain</a:t>
            </a:r>
            <a:endParaRPr lang="vi-VN" sz="160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5572766-7F9D-4A2E-BBD3-5AFEBB0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2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3DFEA-62FA-4456-9815-59C6C3E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project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E286E-225D-423E-841B-26685EE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Follow link: https://trello.com/b/N0dTGGkV/sample-project-plan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8633B6-6CC1-4C90-9461-E20457B2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9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179789-AE5D-44AC-884E-93FD24FE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sources control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2B7B4F-937B-4247-A29E-F935165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Install Git / Github</a:t>
            </a:r>
          </a:p>
          <a:p>
            <a:pPr marL="0" indent="0">
              <a:buNone/>
            </a:pPr>
            <a:r>
              <a:rPr lang="en-US"/>
              <a:t>Follow link: </a:t>
            </a:r>
            <a:r>
              <a:rPr lang="en-US">
                <a:hlinkClick r:id="rId2"/>
              </a:rPr>
              <a:t>https://github.com/vutuanhai237/SampleProjectCS4273</a:t>
            </a:r>
            <a:endParaRPr lang="en-US"/>
          </a:p>
          <a:p>
            <a:pPr>
              <a:buFontTx/>
              <a:buChar char="-"/>
            </a:pPr>
            <a:r>
              <a:rPr lang="en-US"/>
              <a:t>Leader clones this repository and add members into it.</a:t>
            </a:r>
          </a:p>
          <a:p>
            <a:pPr>
              <a:buFontTx/>
              <a:buChar char="-"/>
            </a:pPr>
            <a:r>
              <a:rPr lang="en-US"/>
              <a:t>Rename the repository.</a:t>
            </a:r>
          </a:p>
          <a:p>
            <a:pPr>
              <a:buFontTx/>
              <a:buChar char="-"/>
            </a:pPr>
            <a:r>
              <a:rPr lang="en-US"/>
              <a:t>Each member needs to fetch source code to local machine, create their own branch – switch branch and contribute to the repository.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40961D6-D447-4AE8-9F14-039CE9A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Choose your group, vote a leader and a topic.</a:t>
            </a:r>
          </a:p>
          <a:p>
            <a:pPr marL="0" indent="0">
              <a:buNone/>
            </a:pPr>
            <a:r>
              <a:rPr lang="en-US"/>
              <a:t>Setup environment as instructions.</a:t>
            </a:r>
          </a:p>
          <a:p>
            <a:pPr marL="0" indent="0">
              <a:buNone/>
            </a:pPr>
            <a:r>
              <a:rPr lang="en-US"/>
              <a:t>Update environment (Github repository link) in Project information.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4D5393-7725-429A-8FE4-E2D58B0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377</Words>
  <Application>Microsoft Office PowerPoint</Application>
  <PresentationFormat>Màn hình rộng</PresentationFormat>
  <Paragraphs>91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Times New Roman</vt:lpstr>
      <vt:lpstr>Chủ đề Office</vt:lpstr>
      <vt:lpstr>Lab 1:  Project plan Setup workspace</vt:lpstr>
      <vt:lpstr>Bản trình bày PowerPoint</vt:lpstr>
      <vt:lpstr>Workspace</vt:lpstr>
      <vt:lpstr>Workspace in the software engineering process – CASE tool</vt:lpstr>
      <vt:lpstr>CASE tool</vt:lpstr>
      <vt:lpstr>Bản trình bày PowerPoint</vt:lpstr>
      <vt:lpstr>Setup project management</vt:lpstr>
      <vt:lpstr>Setup sources control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18</cp:revision>
  <dcterms:created xsi:type="dcterms:W3CDTF">2021-09-07T14:26:04Z</dcterms:created>
  <dcterms:modified xsi:type="dcterms:W3CDTF">2022-09-20T13:42:45Z</dcterms:modified>
</cp:coreProperties>
</file>