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84" r:id="rId5"/>
    <p:sldId id="277" r:id="rId6"/>
    <p:sldId id="282" r:id="rId7"/>
    <p:sldId id="278" r:id="rId8"/>
    <p:sldId id="283" r:id="rId9"/>
    <p:sldId id="266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15T06:21:3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22362 12676 0,'25'74'78,"25"-24"-62,49 25-16,-49-25 0,25-1 15,24 51-15,-24-50 16,-25 0 0,74 49-16,1 1 15,-25-26-15,-26-24 16,26 25-16,-1 0 16,26-1-16,-25 26 15,24 0-15,1-51 16,-51 1-16,26 0 15,24 25-15,-24-50 16,-50 24-16,25 1 16,-1-25-16,-24 0 15,-25-25-15,0 0 32</inkml:trace>
  <inkml:trace contextRef="#ctx0" brushRef="#br0" timeOffset="849.02">24255 14394 0,'0'25'47,"24"0"-32,26-25-15,-25 0 0,25 24 16,-25 1-16,0-25 16,25 0-1,-26 0 1,1 0-16,25 0 16,-25 0-1,0 0 79,-25-25-78,0-24-1,0-26-15,0-25 16,0 51-1,0-26-15,0 0 16,50 0-16,-50 26 16,0 24-16,0 0 15,0 0-15,25 0 0</inkml:trace>
  <inkml:trace contextRef="#ctx0" brushRef="#br0" timeOffset="2402.19">25350 13721 0,'0'25'31,"0"0"-15,0 0-16,0 50 15,0-50-15,0 49 0,0 1 16,0-25-16,0 25 15,0-1-15,0 26 16,0 0 0,0 24-16,0-24 15,0 24-15,0-24 16,0-25-16,0-26 16,0-24-16,-25-25 93</inkml:trace>
  <inkml:trace contextRef="#ctx0" brushRef="#br0" timeOffset="2845.7">25350 13821 0,'25'0'16,"25"0"0,0 100-16,24-1 15,1 1 1,0 24-16,-25-49 16,-25-25-16,24 25 15,1 49-15,-25-99 0,0 50 16,0-50-16,0 49 15,-25 1 1,50 0-16,-26-50 16,-24 0-16,0-1 15</inkml:trace>
  <inkml:trace contextRef="#ctx0" brushRef="#br0" timeOffset="3146.6">25350 14444 0,'25'0'32,"0"0"-32,25 0 15,0 0-15,-1 0 16,1 0-16,-25 0 15,25 0-15,0 0 16,-25 0-16</inkml:trace>
  <inkml:trace contextRef="#ctx0" brushRef="#br0" timeOffset="3682.2">26421 14444 0,'25'0'79,"-50"0"-17,0 0-62,-25 99 16,50-49-1,0 0-15,0 24 16,0 1-16,0-25 16,0 0-16,25 0 15,25 24-15,25-24 16,-75-25-16,25 0 15,-1-25-15,1 0 16,25 25 0,0-25-16,0 0 15,0 0 1,-1 0-16,1-25 0,0 0 16</inkml:trace>
  <inkml:trace contextRef="#ctx0" brushRef="#br0" timeOffset="4792.34">27168 14369 0,'-25'0'62,"0"0"-62,0 0 16,0 0-1,-24 25-15,24 49 16,0-24-16,0 25 16,25 25-16,0-51 15,0 1-15,0 0 16,0-25 0,0 25-16,0-25 15,0 0 1,50 24-1,-25-49 1,0 0-16,-1 25 16,51-25-16,-50 0 15,25 0-15,0 0 16</inkml:trace>
  <inkml:trace contextRef="#ctx0" brushRef="#br0" timeOffset="5443.82">27542 14967 0,'24'0'15,"-24"-25"1,50 0-16,-25 0 16,25 0-16,-25 25 15,-25-25-15,25-25 16,0 0 0,-25 25-16,25-49 15,-25 49 1,0-25-16,0 25 15,0-50-15,0 51 0,0-26 16,-25 0-16,-25 25 16,25 25-16,0 0 15,0 0 1,0 0-16,0 0 16,0 0-16,1 0 15,-26 0-15,25 25 16,-25 75-16,50-76 0,0 26 15,0 0 1,0-25-16,0 50 16,0-26-16,0 1 15,75 0-15,-50-25 16,24 0-16,1 25 16,-25-50-16,0 0 15,50 0-15,-25 0 16,-1 0-16,1 0 15,-25 0 1,25 0-16,-25 0 16,25 0-16,-25 0 15,-25-25 1,24 0-16,-24-25 31</inkml:trace>
  <inkml:trace contextRef="#ctx0" brushRef="#br0" timeOffset="6280.19">28363 14344 0,'0'75'16,"0"-1"-16,0 51 16,25-26-16,25 1 15,-50 0-15,50 49 16,0 1-16,-50-26 15,25 1-15,24-26 16,-49 1-16,25-50 16,-25-26-16,0 1 31,0-99 31,-25-26-62,0-24 16,1 74-16,24-50 0,-25-49 16,0-1-1,25 26-15,0-1 0,0-24 16,0 74 0,0 0-16,0 51 15,0-1-15,0 0 16,0-25-16,25 50 15,-25-25-15,25 25 16,-1 0-16,1 0 16,-25-25-1,25 25-15,25 0 16,-25 0-16,0 0 16,0 0-1,0 25-15,0 0 0,-1 0 16,26 25-16,-25-1 15,0-24-15,-25 0 16,0 0 0,0 0-16,0 0 15,0 25-15,0 24 16,-50 1-16,25-50 16,-24 50-16,-1-25 15,0 24-15,25-74 16,0 25-16,0-25 15,0 0 17,0 0-17,25-74-15</inkml:trace>
  <inkml:trace contextRef="#ctx0" brushRef="#br0" timeOffset="6708.98">29384 13896 0,'25'25'16,"25"74"0,-25 26-16,0-100 15,-25 49-15,25 1 16,0 25-16,0-26 15,-25 1 1,0-25-16,0 0 16,0-1-16,0-24 15,0 0 17,-25-25-1</inkml:trace>
  <inkml:trace contextRef="#ctx0" brushRef="#br0" timeOffset="6991.35">29135 14468 0,'75'0'15,"25"-49"-15,-51 49 16,51 0 0,-50 0-16,0 0 15,24 0-15,26-25 16,-25 25-16,-50-25 16,24 25-16,-24 0 15,0 0-15</inkml:trace>
  <inkml:trace contextRef="#ctx0" brushRef="#br0" timeOffset="7767.28">30206 14170 0,'0'-25'31,"-50"25"-31,25 0 16,-24 0-16,24 25 16,-25-25-16,25 49 15,0 1-15,25-25 16,0 25-16,0 0 16,0 0-1,0-26-15,0 26 16,0 25-16,25-50 0,0 0 15,0 0-15,0 24 16,0-49 0,-1 0-16,51 0 15,-50 0-15,25 0 16,-25 0-16,74-49 16,-74 24-16,0-50 15,25 0-15,-50 1 16,25 24-16,-25 0 15,0-25-15,0 1 16,0 49-16,0 0 16,0 0-16,25 100 78,0-1-63,0 51-15,0-50 16,-1 24-16,1 26 16,25-100-16,-25 74 15,-25-49-15,25-25 16,-25 0-16,0 25 16,25-50-1,-25-50 48,0 0-63</inkml:trace>
  <inkml:trace contextRef="#ctx0" brushRef="#br0" timeOffset="8414.2">30754 14219 0,'25'0'15,"0"25"1,-25 25 0,0-25-1,25 75-15,0-51 16,-1 76-16,1-50 15,-25-26-15,0-24 16,0 25-16,0-25 16,0-50 77,0-25-93,0-24 0,25 24 16,-25 0 0,50-50-16,-25 1 15,0-1-15,0 50 16,0 1-16,-25 24 16,25 25 15,49 0-16,-49 25 1,25 0-16,-25 24 16,0-24-1,25 50-15,-50-50 0,24 25 16,-24-25 0,50-1-1</inkml:trace>
  <inkml:trace contextRef="#ctx0" brushRef="#br0" timeOffset="9256.69">31750 13921 0,'0'25'47,"-50"74"-31,25-49-16,0 0 15,0 24-15,1-24 16,24 25-16,-25-25 15,25 0-15,0-26 16,0 1 0,0 0-16,0 25 15,0-25-15,25-25 16,-1 25-16,26-25 16,0 0-1,-25 0 1,0 0-16,25 0 15,24 0-15,-49 0 16,0 0-16,25 0 16,-25-50-16,50-50 15,-75 51-15,49-51 16,1 25-16,-25 26 16,-25-1-16,0 25 15,0-25 1,0 25-16,0 0 0,0 0 15,0 0-15,0 1 16,-25 24 62,25 24-62,0 26-16,0 25 0,0 25 15,0 24 1,0 1-16,0-1 16,50-49-16,-50-50 15,25-25 1,0 0 15,0 0-15,0-25-16,0 25 15,24-50 1,-49 0-16,0 25 16</inkml:trace>
  <inkml:trace contextRef="#ctx0" brushRef="#br0" timeOffset="9785.73">30032 15913 0,'0'99'47,"50"1"-47,-50-25 16,0-50-16,24 74 16,-24-24-16,50 49 15,-25-49-15,25 0 16,-50-50-1,25 0-15,-25 0 16</inkml:trace>
  <inkml:trace contextRef="#ctx0" brushRef="#br0" timeOffset="10071.71">29982 16685 0,'0'-25'15,"25"0"1,0 0-1,25 25-15,24-50 16,-24 0 0,0 50-16,49-49 15,-49 49-15,0-25 0,-25 25 16,0 0 0,0-25-16</inkml:trace>
  <inkml:trace contextRef="#ctx0" brushRef="#br0" timeOffset="10591.21">30754 16510 0,'25'0'0,"0"0"16,0 0-16,0-24 16,-25-51-16,0 50 15,0-25 1,0 0-16,0-24 16,0 24-16,0-25 15,0 0-15,0 50 16,0 1-1,-25-1-15,-25 25 32,25 0-17,0 0-15,0 0 16,-25 74-16,25 51 16,1-75-16,-1 74 15,25-99-15,0 75 16,0-26-16,0 1 15,0-50 1,25 0-16,-1 25 16,1-50-16,0 0 15,0 0-15,25 0 16,0 0 0,-25 0-1,24 0-15,-24-25 16,50 0-16</inkml:trace>
  <inkml:trace contextRef="#ctx0" brushRef="#br0" timeOffset="11108.26">31401 15589 0,'0'-25'32,"-25"25"-32,1 25 0,-51 25 15,50-25 1,-25 25-16,50-1 15,-25-24-15,25 0 16,0 0-16,-25 0 16,25 0-16,0 0 15,0 25-15,25-1 16,75-24-16,-50 25 16,24-50-16,-24 25 15,25 25-15,0 0 16,-1-25-16,-49 24 15,50 1 1,-25 0 0,-50-25-16,0 25 0,0-1 15,0 26-15,0-50 32,-25 0-32,0-25 15,-25 0 1,25 0-1,0-50-15</inkml:trace>
  <inkml:trace contextRef="#ctx0" brushRef="#br0" timeOffset="11585.94">31949 15564 0,'25'0'31,"0"75"-31,0-25 0,-25 49 16,75 1-1,-75-25-15,25-1 16,-25 26-16,0 24 15,24-24-15,-24 25 16,0-51-16,0-24 16,0 25-16,0-50 15,0 0-15,0-1 16,-49-24 0,24 0-1,-50 0 1,25-49-16,-24-51 15,-1 0-15,25-24 16,25 49-16,25 25 0,0 1 16,0-26-16,0 25 15,0-25 1,50-24-16,0 24 16,0 25-16,-26 50 15,1 0-15,-25-25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2T06:22:50.2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3013 4333 0,'0'25'15,"-25"0"1,25 0-1,0 0 1,-25 0 15,0-25-15,25 25 0,-24-25-16,-1 25 15,0 0 1,0-25-16,-25 24 15,25 1 1,-25 0 0,50 0-1,-25-25-15,-24 25 16,-1-25-16,0 0 16,25 0-1,-25 0-15,0 0 16,26 0-16,-26 0 15,0 0-15,0 0 16,25 0-16,-25 0 16,26 0-1,-1 0 1,-25-25 15,25 0-31,25 0 0,0 0 16,0 1-1,0-1-15,0 0 16,0 0-16,0 0 16,25 25-1,-25-50 1,25 50-16,-25-25 16,25 0-16,-25-24 15,25 49-15,-25-25 16,24 25-1,1-25-15,0 25 16,0-50 0,25 25-1,-50 0-15,25 25 16,0-25-16,0 25 16,0-25-1,-1 25 1,26-25-1,-25 25-15,0 0 16,0 0 0,0 0-16,0 0 15,0 0-15,0 0 32,0 0-32,24 0 15,-24 0-15,0 0 16,0 0-1,0 0-15,0 0 16,0 0 0,0 25-16,0 0 15,-1-25 1,1 25 0,0-25-1,0 50-15,0-50 0,25 50 16,0-50-1,-25 25 1,-1-25 15,1 0-15,0 0 0,0 0-1,-25-25 1,0 0-16,0 0 15,0 0-15,0 0 16,0 0 0,0 0-1,-25 25 1,-25-25 0,1 25-1,24 0 1,0 0-16,0 0 15,0 0-15,-50 0 0,26 0 16,-1 0 0,25 25-16,-25 0 15,25 0 1,-25 0-16,-24 25 16,24 0-16,25-25 15,-25 24-15,25-24 16,25 25-16,-25-25 15,-25 0-15,26 25 16,-26-25-16,50 24 16,0 1-16,-25 0 15,25 25-15,0-25 16,0-1 0,0 1-16,0 25 0,0-50 15,0 25 1,25-26-1,-25 1 1,25 25-16,24 0 16,1 25-1,-25-50-15,25 24 16,-25-24 0,0 0-16,0-25 15,25 50-15,-1-50 16,1 0-16,-25 0 15,0 0-15,0 0 16,0 0-16,25 0 16,-26 0-16,51 0 15,-50 0 1,0 0 0,50-50-1,-50 25 1,-25 0-16,0 0 15,0 1 1,0-26 0,0 25-16,0 0 15,0 0-15,0 0 16,0 0-16,-50-25 16,25 26-1,0-1 1,0 0-16,25 0 15,-50 0-15,25 0 32,-24 25-17,24 0 1,0 0-16,0 0 16,0 0-16,0 0 15,0 0 1,25 25-1,0 0 1,0 0 0,0 0-1,0 0 1,0-1-16,0 1 16,25-25 30,0 0-46,0 0 16,0 0 0,0 0-16,0 0 15</inkml:trace>
  <inkml:trace contextRef="#ctx0" brushRef="#br0" timeOffset="1019.91">3387 5155 0,'25'0'32,"-1"0"-17,1 0 1,0 0 0,25 0-16,-25-25 15,0 0 1,-25 0-16,0 1 15,0-1 1,0 0-16,0 0 16,0 0-1,0 0-15,0 0 16,0 0 31,-50 25-32,25 0 1,-25 0-16,25 0 16,-24 25-16,-1 0 15,0 0 1,0-25-16,0 50 16,50-25-1,0 0-15,0-1 16,0 26-16,0-25 15,0 0-15,0 0 0,0 50 16,0-50 0,25-1-1,-25 1-15,25 0 16,0 0 0,0-25-1,0 0-15,25 0 16,-25 0-16,24 0 15,-24 0-15,75 0 16,-75 0-16,0 0 16,0 0-16,0 0 15,-1 0-15,51 0 16,-50 0 0,0 0-16,0 0 0,25 0 15,-25 0 16,-25-25-31</inkml:trace>
  <inkml:trace contextRef="#ctx0" brushRef="#br0" timeOffset="1737.35">3959 4881 0,'0'0'0,"-24"0"0,-1 0 47,25 25-32,0 0 16,0 25-31,25 0 16,24-25-16,-24 24 16,25-24-1,0 0-15,-25 0 0,0-25 32,0 25-32,-1 0 0,1 0 15,0-25 16,-25 25-15,0 0 0,0-1-16,0 1 15,0 0 1,-50 25-16,26-25 16,-1 0-16,0-25 15,-25 25-15,25 0 16,0-25-1,0 0-15,0 0 16,0 0-16,1 0 31,24-25-15,-25-25 0,25 25-16,0 0 15,0-25-15</inkml:trace>
  <inkml:trace contextRef="#ctx0" brushRef="#br0" timeOffset="2231.17">4532 4508 0,'0'49'31,"0"1"-31,0 50 16,0-25-16,0-1 16,0-24-16,0 25 15,0 0-15,0 24 16,0-24-16,0 0 16,0-1-16,0 1 15,0-25-15,0 0 16,0-26-1</inkml:trace>
  <inkml:trace contextRef="#ctx0" brushRef="#br0" timeOffset="2597.94">4134 4956 0,'74'0'15,"-49"0"1,25 0-16,0 0 0,50 0 16,-51 0-1,1 0-15,-25 0 16,50 0-16,-50 0 15,0 0-15,-1 0 16,1 0-16</inkml:trace>
  <inkml:trace contextRef="#ctx0" brushRef="#br0" timeOffset="3199.91">5205 4881 0,'-25'-25'31,"0"25"-15,0 0-16,0 0 15,0 0-15,0 0 16,0 0-16,-25 0 15,1 0-15,-1 25 16,0 0-16,25 50 16,25-25-16,-50-25 15,50 24-15,0 1 16,0-25-16,0 25 16,0 0-16,0-1 15,0-24 1,25 25-1,0-50-15,-25 25 16,50 0 0,-25-25-16,25 0 15,-1 0-15,1 0 0</inkml:trace>
  <inkml:trace contextRef="#ctx0" brushRef="#br0" timeOffset="4148.57">5528 4931 0,'0'0'16,"-25"0"-1,0 0 1,1 0-16,-1 0 15,-25 0 1,25 0-16,0 0 16,0 0-16,0 50 15,0-25-15,25 49 16,0-49-16,0 25 16,0 0-16,0 25 15,0-50-15,0-1 16,0 1-16,0 0 15,0 0 1,25 0 0,0 25-16,0-50 15,50 0-15,-50 0 16,0 0-16,24 0 16,26-25-1,-50 0-15,0 0 16,-25 0-16,25-25 15,-25 26-15,0-1 16,0 0-16,0-25 16,0 25-1,0 0-15,0 0 16,0 0 15,0 75 94,0 0-109,0 25-16,0-26 15,0 1-15,0 25 16,0-50-16,0 50 16,25-26-16,-25-24 15,0 0-15</inkml:trace>
  <inkml:trace contextRef="#ctx0" brushRef="#br0" timeOffset="5691.55">6076 4931 0,'-50'0'0,"25"0"15,0 0-15,-49 0 16,-26 0-16,75 0 15,-74 0-15,74 0 16,-50 0-16,75 25 31,0 0-15,0 0 0,0 0-16,0 0 15,0-1 1,0 1-16,25 0 0,-25 0 15,50-25 1,0 0-16,24 0 0,1 0 16,-25 0-1,0 0-15,-1 0 16,26 0-16,-50 0 16,0 0-16,-25 25 62,0 0-46,0 0-16,0 25 15,0-25-15,0 24 16,0-24-16,-25 0 16,-25 0-16,25 0 15,0-25 1,0 0-16,1 0 15,-1 0 1,0 0 0,0 0-1,0 0 1,25-25 0,0 0-1,0 0-15,0 0 16,0 0-16,0 1 15,0-1-15,25 0 16,25 25-16,-1-50 16,-24 50-16,0 0 15,0-25-15,25 25 16,25 0 15,-26-25-31,-24 25 16,25 0-16,0-25 15,-25 25-15,0 0 0,50-50 16,-51 26 0,1 24-1,-25-25-15,25 25 16,0-25 0,-25 0-1,0 0 1,0 0 15,-25 0 0,0 25-31,0 0 16,1 0 0,-26 25 15,50 0-16,0 0 1,0 25-16,-25-25 16,0-1-16,25 26 0,0 0 15,0 0 1,0-25-16,0 0 16,0 24-1,0-24 32,25-25-16,0 0-31,0 0 16,74 0 0,-74 0-16,75 0 0,-75 0 15,0 0 1,24 0-16,1 0 0,-25 0 15,0 0-15</inkml:trace>
  <inkml:trace contextRef="#ctx0" brushRef="#br0" timeOffset="11375.66">8417 2740 0,'0'-25'31,"-25"25"-31,-25 0 16,25 0-1,0 0-15,-24 0 16,24 25-16,0-25 15,0 25-15,-25-1 16,25 1 0,-25 0-16,25 0 15,1-25 1,24 25-16,-25-25 16,25 25-1,-25 0 1,25 25 15,0-25-15,0-1-16,0 1 15,0 25-15,0-25 16,0 25 0,0 0-16,0-25 15,0-1-15,0 26 16,0-25-16,0 75 15,0-75-15,0 25 16,0-26-16,0 1 16,0 25-16,0-25 15,0 25 1,0-25-16,0 49 16,0-49-16,0 0 15,0 0-15,25 25 16,-25-25 15,25 0-15,-25 0-16,0 0 15,0-1-15,0 1 16,0 25 0,0-25-1,49 0-15,-49 0 16,0 0-16,0 0 15,0 0 1,0 49-16,25-49 16,-25 25-1,0-25 1,0 0-16,0 0 31,0 0-31,0 24 16,0-24-16,0 0 15,0 25 1,0-25 0,0 0-16,0 0 15,0 25 1,0-26 0,0 1-1,0 0-15,0 0 16,0 25-1,0 0 1,-25-50 15,25 25-31,0 0 16,-25-25-16,1 24 16,24 1-16,-25 0 15,0 0-15,0-25 16,-25 25 15,25-25 0,0 0-15,0 0 0,0 0 46,25 25 110,25-25-156,0 0-1,0 0 1,0 25-1,0-25 1,0 25-16,0-25 47,-25 25-47,25-25 16,-25 25 15,25-1-16,-25 1 1,24 0 0,1 0-16,-25 0 15,25-25-15,-25 25 16,25 0 0,0 0 15,-25 0-31,0 0 15,0-1-15,0 1 32,0 0-32,25 0 0,-25 0 15,25 0-15,0 25 32,-25-25-17,0 0 1,0 24-16,0-24 15,25 0 1,-25 0 0,0 25-16,0-25 15,0 0-15,0 49 16,0-49-16,0 25 16,0-25-16,0 0 15,0 0-15,0 0 16,0 0-16,0 24 15,0-24 17,0 0-32,0 0 15,0 0 1,0 0 0,0 0-1,0 0-15,0 0 16,0 0-1,0-1 1,0 1-16,0 0 16,0 0-1,0 0-15,0 25 16,0-25 0,-25 0-1,25 0 1,0-1-16,0 1 15,0 0 1,0 25 0,0-25 15,-25 0-15,25 0-1,-25 0 1,25 0-1,0-1 1,0 1 0,0 0-1,0 0-15,0 0 16,0 0 0,-25 0-1,25 0 1,0 0 31,0 0 109,0 0-140,25-1-1,-25 1-15,25 0 16,-25 0-1,25 0 1,-25 0 0,25 0-1,24 25 63,-24-50 79,25 0-142,-25 0 17,0 0-1,0 0-16,0 0 1,0 0 0,0 0-1,-1 0 17,1 0-17,0 0 48</inkml:trace>
  <inkml:trace contextRef="#ctx0" brushRef="#br0" timeOffset="13797.33">8990 2341 0,'0'25'62,"0"25"-46,0-25-16,0 0 16,0 49-16,0-49 15,0 0-15,0 25 16,0-25-16,0 25 15,0 0-15,0-26 16,0 1-16,0 0 16</inkml:trace>
  <inkml:trace contextRef="#ctx0" brushRef="#br0" timeOffset="14336.09">8741 2366 0,'0'-25'31,"49"25"0,-24 0-31,0 0 16,25-50-1,-25 50-15,0 0 16,50 0-16,-51 0 16,1 0-1,0 0 95,-25 25-95,0 0-15,0 25 16,0 0-16</inkml:trace>
  <inkml:trace contextRef="#ctx0" brushRef="#br0" timeOffset="14902.29">8815 2939 0,'25'0'47,"0"0"-32,25 0-15,0 0 16,0-25-1,-26 25-15,1 0 16,25-25-16,-25 25 78,0 0-47,-25-25-31</inkml:trace>
  <inkml:trace contextRef="#ctx0" brushRef="#br0" timeOffset="15926.02">9363 2217 0,'0'25'47,"0"0"-31,0 74-16,0 26 15,0-51-15,0-24 16,0 0-16,0 25 16,0 24-16,0-24 15,0-50-15,0-75 110,0-25-95,0 26 1,0-51-16,0 50 16,0 0-16,0 1 15,0-1-15,0 0 16,0 25-16,0 0 15,0-25 1,0 25 0,0 1-1,25 24 32,0 0 0,25 49-31,-25 1-1,-25-25 1,0 0 0,0 0-1,0 25 1,0-1-1,0 1-15,0 0 16,0 0-16,-25-25 16,0 0-16,25 0 15,-25-1-15,0 1 16</inkml:trace>
  <inkml:trace contextRef="#ctx0" brushRef="#br0" timeOffset="16585.2">10185 2092 0,'-25'25'16,"25"0"-1,-50 25-15,25 25 16,-25-26-16,1 51 15,-1-25-15,-50 24 16,50 26 0,-24-26-16,24 1 15,25-50-15,-25 49 0,0-74 16,50 0 0</inkml:trace>
  <inkml:trace contextRef="#ctx0" brushRef="#br0" timeOffset="17620.28">10260 2366 0,'25'0'32,"-1"25"-32,1 50 15,-25-50-15,25 24 0,-25 51 16,0-50 0,0 0-16,0-25 15,0-1-15,0 26 16,25 0-16,-25-25 15,0-50 79,0-50-94</inkml:trace>
  <inkml:trace contextRef="#ctx0" brushRef="#br0" timeOffset="17999.03">10285 2366 0,'49'50'47,"1"25"-47,0-26 16,-25-24-16,25 25 16,24 0-1,-24 25-15,25-26 16,-25-24-16,-25 0 0,24 0 15,-24 0-15,25 0 16,0 25 0,-25-50 46,-25-25-62,0-25 16</inkml:trace>
  <inkml:trace contextRef="#ctx0" brushRef="#br0" timeOffset="18374.98">10982 2167 0,'0'25'16,"0"50"-1,0-26 1,0 1-16,0 50 16,50-1-16,-50-24 15,0-25-15,0 0 16,0-1-16,0-24 15,24 0 1,-24 0 62</inkml:trace>
  <inkml:trace contextRef="#ctx0" brushRef="#br0" timeOffset="20051.73">11156 2740 0,'0'-25'16,"-25"25"30,0 0-46,-25 0 16,26 0-16,-1 25 16,0 0-16,25-1 15,-25 26-15,25-25 16,0 0 0,0 0-16,0 0 15,25-25 1,0 0 15,0 0-31,-1 0 16,1 0-16,0 0 15,0-50-15,0 0 16,-25 25 0,25 0-16,-25 1 0,25 73 125,0 1-110,-25-25 1,0 0-16,25 0 15,0-25-15,-1 0 79,1-25-64,-25-25 1,0 25-16,25-25 15,-25 26 1,0-1 0,25 25 15,0 0 0,0 0-31,-25 25 16,25 49-16,0-74 15,25 75-15,-25-50 16,-1 0 0,-24-50 62,0-25-63,0 25 1,0 0-16,0 0 16,0 0-1,25 25 48,0 0-48,0 25 1,-25 0 0,25 0-16,0 0 15,0 0-15,0-25 32,0 0 14,0 0-30,-25-25-16,24 0 16,-24 0-1,0 0 1,0 0-16,0 1 47,0 48 62,0 1-78,0 0-15,0 0-16,50 25 16,-25-50-1,50 0-15,0 25 16,-51-25 0,1 0-16,0 0 15,0 0 48</inkml:trace>
  <inkml:trace contextRef="#ctx0" brushRef="#br0" timeOffset="23883.93">8965 3860 0,'25'0'47,"-25"25"-47,0 0 0,0 25 16,0-25-1,25 25-15,-25-1 16,24 76-16,-24-75 16,25 24-16,0 26 15,-25-50-15,0 24 16,25-49-16,-25 0 16,0 0-16,0 0 15,0 0 16,-25-100 79</inkml:trace>
  <inkml:trace contextRef="#ctx0" brushRef="#br0" timeOffset="24393.55">8815 3910 0,'50'-25'94,"0"25"-79,-25 0-15,25-25 16,-1 25 0,1 0-16,0 0 0,25 0 15,-50 0 1,0 0-16</inkml:trace>
  <inkml:trace contextRef="#ctx0" brushRef="#br0" timeOffset="25225.8">9537 4557 0,'0'25'32,"50"-25"-17,-25 0 1,-25-25 15,0 1-31,0-1 16,0 0-16,0 0 15,0 0 1,0 0 0,0 0-1,-25 25-15,0-25 16,0 25 0,25-25-16,-24 25 15,-1 0 16,0 0-15,0 0 0,0 0-16,25 25 31,0 0-31,0 0 16,0 25-16,0-25 15,0 0 1,0 0-1,0-1 17,0 1-17,25-25-15,0 25 16,0-25 0,0 0-16,-1 0 15,26 0-15,0 0 16,-25 0-16,0 0 15,0 0-15,25 0 16,-26 0-16,26 0 16,-25 0-1,0 0 1</inkml:trace>
  <inkml:trace contextRef="#ctx0" brushRef="#br0" timeOffset="25877.73">9936 4234 0,'0'-25'32,"-50"75"-32,25-50 15,25 25 1,-25-25-16,0 24 15,25 1 17,0 25-1,50-50-15,-25 25-1,25-25-15,-50 25 16,25-25-16,0 0 15,24 50 17,-49-25-1,0 0 0,0-1-31,-24-24 16,-1 25-16,0 0 31,0-25-15,0 0 46</inkml:trace>
  <inkml:trace contextRef="#ctx0" brushRef="#br0" timeOffset="26450.93">10309 4134 0,'0'50'47,"0"0"-32,0 0-15,0-1 16,25-24-1,-25 0-15,0 0 16,0 0-16,0 0 16,0 0-16,0 0 15,0 0 1</inkml:trace>
  <inkml:trace contextRef="#ctx0" brushRef="#br0" timeOffset="26769.84">10135 4284 0,'25'0'16,"25"0"-1,-25 0 1,0 0 0,0 0-16,-1 0 93</inkml:trace>
  <inkml:trace contextRef="#ctx0" brushRef="#br0" timeOffset="28619.91">10857 4358 0,'-25'25'125,"0"0"-110,1 0-15,-1 0 16,0 0-16,25 0 16,-25 0-16,25-1 15,75-24 79,-26 0-78,-24 0-16,0-24 15,0-26 1,-25 25 0,25-25-16,-25 25 15,0 0-15,0-25 16,0 1-16,0-1 0,0 0 15,0 25-15,0-25 16,0 1 0,0 24-16,0 0 15,0 0-15,0 50 94,0 25-78,0-26-16,0 51 0,0 50 15,0-51-15,0-24 16,0 50-16,0-50 16,0 24-16,0-49 15,0 0 16,0 0 48,50-25-79,-25 0 15,0 0-15</inkml:trace>
  <inkml:trace contextRef="#ctx0" brushRef="#br0" timeOffset="29881.54">11480 4358 0,'-25'0'32,"0"0"-17,0 25 1,-25 50-16,50-25 15,-25-1 1,25-24-16,0 0 0,0 0 16,0 0 46,25-25-46,-25-25-16,25 0 15,0 0-15,-25 0 16,25 25-16,-25-49 16,50 24-16,-50 0 15,0 0 17,0 75 61,0 0-93,0-26 16,0 1-16,0 0 31,25-25 16,-25-25-47,0-49 16,0-1-16,25 25 15,-25 0-15,25-49 16,-25 49-16,24-25 16,-24 50-16,0 0 15,0 1-15,0 48 63,0 1-63,0 50 15,0 0-15,0-25 16,0-1 0,0 1-16,0 25 15,50 0-15,-50-51 16,0 26-16,0 0 15,25-50-15,-25 25 0,0 0 16,0 0 0,0 0-16,-25-75 62,0 0-46,25 0-16,0 0 15,-25-24-15,1 24 16,24 25 0,0 0-16,0 0 15,0 0-15,0 0 32,24 25-1,1 0-31,0 0 15,25 0-15,0 0 16,-25 0-16,25 0 16,-1 0-16,-24 0 15,0 0 1</inkml:trace>
  <inkml:trace contextRef="#ctx0" brushRef="#br0" timeOffset="30652.91">11903 4308 0,'-25'0'47,"-25"0"-31,26 0 0,24 25-16,-25-25 15,25 25-15,0 0 16,0 0-16,0 25 31,0-25-15,25-25 15,-1 0-15,1 0-1,0 0 1,0-25-16,25 0 15,-50 0 1,0 0-16,25-25 16,-25 75 140,0 25-140,0-25-16,0 0 15,0 0 1</inkml:trace>
  <inkml:trace contextRef="#ctx0" brushRef="#br0" timeOffset="31515.77">12575 3736 0,'25'0'15,"-25"74"1,0-24-1,-25 25-15,25-50 16,-24 25-16,-1 24 16,0-24-16,-25 25 15,50 0-15,-50-1 16,50-24-16,-50 25 16,50-1-16,0-24 15,0 0 1,0-25-1</inkml:trace>
  <inkml:trace contextRef="#ctx0" brushRef="#br0" timeOffset="32134.97">13024 3885 0,'0'50'16,"0"-25"-1,0 25-15,0-1 16,0 26 0,25 25-16,0-1 15,-25-49-15,24-25 16,-24 0-16,0 0 15,0 0-15,0 0 16,-24-50 78,24 0-94,-25 0 0</inkml:trace>
  <inkml:trace contextRef="#ctx0" brushRef="#br0" timeOffset="32493.92">12924 3885 0,'0'-25'32,"0"0"-17,25 25 1,0 0-16,25 0 0,24 0 15,-49-25 1,0 25-16,0 0 0,0 0 16,0 0 15,0 0-15,50 50-1,-75-25-15</inkml:trace>
  <inkml:trace contextRef="#ctx0" brushRef="#br0" timeOffset="32943.06">12999 4732 0,'75'-25'0,"-51"25"15,26-50-15,-25 50 16,0 0-16,0 0 16,50-25-1,-50 25-15,-1 0 16,1 0-1</inkml:trace>
  <inkml:trace contextRef="#ctx0" brushRef="#br0" timeOffset="33675.54">13397 4184 0,'0'50'31,"0"-25"-31,0 24 16,0 1-16,0-25 16,0 50-16,0-50 15,0 0 1,25-75 78,-25 0-79,0 25 1,50-25-16,-25 25 15,0 1 1,0 24 47,0 24-32,-1 26-31,1 0 15,-25 0-15,25 0 16,-25-25 0,0-1-16,0-73 93,0-26-77,0 25-16,25-25 16,-25 51-16</inkml:trace>
  <inkml:trace contextRef="#ctx0" brushRef="#br0" timeOffset="34346.85">13696 4259 0,'25'0'32,"-25"49"-32,0-24 15,25 0-15,-25 25 16,0-25-16,0 25 16,0 0-1,25-1-15,-25 1 16,0 0-16,0-25 15,0 0-15,0 0 16,0 0 0,0-50 62,-25-25-78,25-25 15,0 0-15,0-24 16,25-1-16,0 1 16,0-1-1,-25 25-15,24 26 16,1-1-16,0 50 0,-25-25 16,25 25 30,0 0-46,50 0 16,-75 25 0,25 0-16,0 24 15,0 26-15,-25-50 16,0 0-16,0 0 16,0 25-1,0-25-15,0-1 16,0 1-16,0 0 15,0 0-15,-25-25 16,25 25 0</inkml:trace>
  <inkml:trace contextRef="#ctx0" brushRef="#br0" timeOffset="35457.26">14169 4134 0,'25'0'16,"0"0"-16,-25 50 15,0-25-15,0 0 0,0 0 16,0 24-16,0-24 16,0 0-1,0 0 1,25-25 31,0 0-32,0 0 1,-25-25-16,25-49 16,-25 49-16,25-25 15,24 0-15,-24 0 16,25-24-16,-25 49 15,-25 0-15,25-25 16,-25 25-16,0 50 78,0 0-62,0 74-16,25-49 15,-25 0-15,25 0 16,-25 49-16,0-49 16,25 0-16,-1-25 15,-24 25-15,25-50 32,-25-25 61,-25-25-77,25 0 0,0 0-16,0-24 15,0 24-15,0 0 16,0-49-16,0 49 15,0-25-15,25 50 16,0 25 47,-25 25-48,25 0-15,0 25 16,0 0-16,-25-1 15,0 26-15,25-25 16,-25-25-16,0 25 16,0-26-1,0 1-15,0 0 16,-50-50 78,50 0-79,-25 1-15</inkml:trace>
  <inkml:trace contextRef="#ctx0" brushRef="#br0" timeOffset="35697.61">14692 4209 0,'25'0'15,"0"-25"1,25 0 0,-25 25-16,0 0 15,-1 0 32,1 0-31,0-25-16,25 25 15,-25-25-15</inkml:trace>
  <inkml:trace contextRef="#ctx0" brushRef="#br0" timeOffset="46494.76">8990 5329 0,'0'50'78,"49"50"-62,-49-50-16,25-1 16,0 1-16,-25-25 15,0 0 1,0 25-16,25-50 16,-25 25-16,0 0 156,0 0-156,0-1 31,0 1-15,0 0-1,0 0 1,0 0-16,0 0 16</inkml:trace>
  <inkml:trace contextRef="#ctx0" brushRef="#br0" timeOffset="47522.02">9039 5305 0,'25'0'47,"25"0"-32,-25 0-15,0 24 16,25 26-16,-25 25 15,99 49-15,-74-74 16,-25 0-16,25-25 16,-50 0-16,25 50 15,-1-75 1,-24 24-16,25-24 16,-25 25 15,0 0-16,0 0 1,0 0 31</inkml:trace>
  <inkml:trace contextRef="#ctx0" brushRef="#br0" timeOffset="48132.35">9189 5678 0,'25'0'109,"25"-25"-109,-26 0 16,26 25-16,0 0 16,-25 0-16,0-25 15,0 25-15</inkml:trace>
  <inkml:trace contextRef="#ctx0" brushRef="#br0" timeOffset="49004.76">10011 5529 0,'-25'0'63,"0"0"-32,0 0-15,0 0-16,0 0 15,0 0-15,0 25 16,0-25-1,0 24 17,25 1-17,-24 0-15,24 0 0,0 25 16,0-25-16,0 25 31,0-25-15,0-1-1,0 1 1,0 0 47,24-25-48,26 0-15,-25 0 16</inkml:trace>
  <inkml:trace contextRef="#ctx0" brushRef="#br0" timeOffset="49601.93">10210 5305 0,'-25'-25'47,"25"74"-32,0 1-15,0 0 16,0 0-16,0 49 15,0-49-15,0 25 16,0-25-16,0 0 16,0-26-16,25 1 15,-25 0-15,0 0 32,0 0-32,0 0 109,-50-50-93,0 0-16</inkml:trace>
  <inkml:trace contextRef="#ctx0" brushRef="#br0" timeOffset="49962.01">9936 5603 0,'0'0'0,"50"0"0,-25 0 16,-1 0 0,1 0-1,0 0 1,0 0-16,0 0 16,0 0-16,0 0 15,0 0-15,0 0 16,0 0-16,0 0 15,49 0-15,-24 0 16,-25 0-16,50 0 16,-50 0-16,49-49 15,-49 49 1,0 0-16</inkml:trace>
  <inkml:trace contextRef="#ctx0" brushRef="#br0" timeOffset="51006.79">10509 5554 0,'0'24'47,"0"26"-31,0-25-16,0 25 15,0-25-15,0 25 16,0-25-16,0 24 16,0-24-1,0 0-15,25-25 31,-1 25 16,1-25-31,0 0-16,0 0 16,0 0-16,-25-25 15,25-50 1,-25 51-16,0-26 15,25 0 1,-25 25 0,0 0-1,0 50 126,0 0-141,0 50 16,0-50-16,0 24 15,25-24-15,-25 0 16,0 0-16,25-25 78,24 0-47,-24 0-15</inkml:trace>
  <inkml:trace contextRef="#ctx0" brushRef="#br0" timeOffset="51563.38">11181 5678 0,'-25'0'63,"-25"25"-63,25 0 16,0 0-16,1-25 15,24 25-15,-25 0 16,25-1-1,0 1-15,0 0 16,0 0 0,0 0-1,0 0 32,25-25-31,-1 0-1,26 0-15,0-25 0,-25 0 32,25 0-32,-50 0 15</inkml:trace>
  <inkml:trace contextRef="#ctx0" brushRef="#br0" timeOffset="52456.74">11256 5703 0,'0'50'63,"0"-25"-48,0 0-15,25 49 16,-25-49-16,24 0 16,1 25-16,0-25 93,0-25-61,25 0-17,-25-50-15,-25 0 32,25 25-32,25 0 15,-25-24-15,-25-51 16,0 75-16,24 0 0,-24-25 15,0 1-15,0 24 16,0-25 0,0 25-16,0 0 15,0 0 1,0 50 78,0 25-79,-24 0-15,-1-1 0,25 1 16,0 25-16,0 0 16,0-50-16,0-1 15,0 51 1,0-50-16,0 0 15,25 25-15,-1-25 16,26 25-16,-25-26 16,0 1-1,0-25 1,0 0 0,0 0-1,0 0-15,0 0 16,-25-25 15,0 1-15,0-1 15,0 0-31</inkml:trace>
  <inkml:trace contextRef="#ctx0" brushRef="#br0" timeOffset="55089.55">12227 5927 0,'0'25'31,"0"-50"31,0-25-62,0 25 16,0-24-16,0-1 16,0 25-1,0-25 1,0 25-16,-25 25 0,25-25 16,0 0-1,-25 25 1,0-25 15,0 25-15,0 0-1,0 0-15,1 25 32,24 0-32,0 0 15,24 0 16,1-25-31,25 0 16,-25 0-16,0 0 0,0 0 16,0 0-1,0 0 32,-25 25-31,25-25-16,-25 25 15,24 0 1,1-25 0,-25 25-16,25 0 15,-25-1-15,25 1 16,25 25 0,-50-25-1,25 0 1,0-25-1,0 0-15,0 0 16,-1 0 0,1 0-16,25 0 15,-25 0-15,0 0 16,0-25-16,0 0 0,25 0 16,-50 0-1,0-24 1,0 24-16,0 0 15,0 0-15,0 0 16,-25 25 0,0-25-16,0 25 31,0 0-15,0 0 15,0 0-16,0 25-15,25 0 16,0 25-16,0-1 16,0 1-16,0-25 15,0 0 1,0 0-16,25 0 31,25-25-15,-25 0-1,0 0 1,0 0 0,0-25 15</inkml:trace>
  <inkml:trace contextRef="#ctx0" brushRef="#br0" timeOffset="55745.84">13148 5504 0,'-25'0'31,"-24"25"-15,49 0-16,-25-25 15,25 24-15,-25 1 16,25 0-16,0 0 31,0 0-15,0 0 0,50-25-1,-26 25 1,1 0-16,0-25 15,0 50 1,0-50 0,-25 24-1,0 1 17,0 0-17,0 0 1,-25 0-1,0-25 1,25 25-16,-50-25 47</inkml:trace>
  <inkml:trace contextRef="#ctx0" brushRef="#br0" timeOffset="57091.71">13248 5653 0,'25'0'0,"0"0"15,-25 25 1,25 0 0,-25 0-1,0 0 1,24 0 0,-24 24-16,0-24 31,0 25-16,25-50-15,-25 25 16,25-25 47,25 0-48,0-50 1,-50 25-1,50-74-15,-50 74 16,25-25-16,-1 25 16,1 0-16,-25 0 15,0 0-15,25 1 94,-25 48-63,25 26-15,-25-25-16,0 0 16,25 75-16,0-75 15,-25-1-15,0 1 16,0 0-16,25 0 15,0-25 1,0 25 0,0-25 46,-1 0-62,-24-50 16,25 25-1,0-24-15,-25-1 16,0-25-16,0 50 0,0-25 16,25-49-1,0 49-15,-25 0 16,0 0-16,0 25 16,0 1-16,0-26 15,0 25 1,0 50 46,-25 25-46,0-1-16,25-24 16,0 0-16,0 75 15,0-75-15,0 49 31,0-49-31,0 0 16,0 25-16,0 0 16,0-25-16,0 24 15,25-24-15,0 0 16,0-25 31,0 0-32,0 0 17</inkml:trace>
  <inkml:trace contextRef="#ctx0" brushRef="#br0" timeOffset="57861.97">14219 5379 0,'0'25'16,"0"25"-1,0 25-15,25-1 16,-25 1-16,0-25 16,0 25-16,0-26 0,0-24 15,0 0 1,0 25-16,0-25 16,0 0-16,0 25 15,-50-50 79,25-25-94,0 0 16,-24-25-16,49 0 0,-25 0 15,25 25 1,0 1-16,0-1 0,0 0 31,0 0-15,25 25-1,-1-25-15,26 25 16,-25-25-16,0 25 16</inkml:trace>
  <inkml:trace contextRef="#ctx0" brushRef="#br0" timeOffset="58573.04">14842 5180 0,'0'25'47,"0"25"-31,0-25-16,-25 49 15,0 1-15,0 0 0,0-1 16,0 1-1,-25 0-15,0 24 16,50-74-16,-24 50 16,24-25-16,-25 0 15,25-25-15</inkml:trace>
  <inkml:trace contextRef="#ctx0" brushRef="#br0" timeOffset="59385.5">15414 5529 0,'-25'0'62,"-24"0"-62,24 0 16,0 0-16,0 0 15,0 0-15,0 0 16,-25 25 0,25-1-16,-24 1 0,49 25 15,-50 50-15,50-75 16,0 24-16,0 1 16,0 0-1,0 25-15,25-50 16,0 0-16,24 24 15,-24-24-15,0-25 16,0 0 0,0 0-1,0 0 1,0 0-16,0-25 16,25-24-16,-26-26 15,-24 50-15,25-25 16,25 0-16,-50 25 15,0-49-15,25-1 16,-25 50-16,0-25 16,0 25-1,0 1 1</inkml:trace>
  <inkml:trace contextRef="#ctx0" brushRef="#br0" timeOffset="60228.77">15589 5728 0,'49'25'31,"-24"0"-31,-25 0 16,0-1 0,0 26-16,0-25 15,25 0 1,0 25-16,0-25 15,-25 0-15,25-25 16,-25 25 0,25-25 15,0 0 0,25 0-31,-26-25 16,1-50-1,0 0 1,-25 50 0,25-49-16,-25 49 15,0 0 95,0 50-110,0 0 15,0 24 1,0-24-16,0 25 16,0-25-16,0 25 15,0-25-15,0 0 31</inkml:trace>
  <inkml:trace contextRef="#ctx0" brushRef="#br0" timeOffset="60716.99">16336 5504 0,'0'25'16,"0"0"-16,0 24 16,0 26-1,0 25-15,0-75 16,0 24-16,0 26 16,0 0-16,0-25 15,0-25 16</inkml:trace>
  <inkml:trace contextRef="#ctx0" brushRef="#br0" timeOffset="61091.58">16286 5877 0,'25'0'16,"0"0"-1,24 0 1,-24 0-16,-25-25 16,25 25-1</inkml:trace>
  <inkml:trace contextRef="#ctx0" brushRef="#br0" timeOffset="62275.06">16610 5803 0,'0'74'32,"0"-49"-17,0 50-15,0-25 16,0 49-16,0-24 15,0-25-15,25 0 16,-25-25-16,0-1 31,0-48 79,0-26-95,0 0-15,-25-50 16,25 51-16,0 24 16,0-75-16,0 75 15,0 0-15,0 0 0,0 0 16,0 0-1,0-24 1,0 24 0,25 25-1,-1 0 1,26 0-16,-25 0 16,25 0-16,25 0 15,-50 0-15,-1 0 16,1 0-1,0 0-15,0 0 32,0 0-1,-25 25 0,-25 24-31,0 1 16,0-25-16,0 0 15,1 0 1,-1-25 62,0 0-78,25-25 31</inkml:trace>
  <inkml:trace contextRef="#ctx0" brushRef="#br0" timeOffset="63056.44">17133 5703 0,'0'25'31,"0"25"-15,0-25-1,0-1-15,0 1 16,24 25-16,1-25 47,-25 0-16,25-25-15,0 0-1,0 0 1,0-25 0,-25 0-16,25-25 0,25 1 15,-25 24-15,-25 0 16,24 0-16,1 0 15,-25 50 126,0 25-141,0-25 16,0 24-16,0 1 15,0-25-15,0 25 16</inkml:trace>
  <inkml:trace contextRef="#ctx0" brushRef="#br0" timeOffset="63809.21">17730 5354 0,'0'75'16,"0"-25"0,25 0-16,-25 49 0,0-74 15,25 50 1,0 0-16,0-26 16,-25-24-16,0 25 15,25-25-15,-25 0 16,0 0-1,-25-50 95,0 0-110,-25 0 0,25-25 15,0 0-15,0 26 16,0-1 0,25 0-1,-24 0-15,24 0 32,24 0-17,1 0 1,0 0-1,25 25 1,-25 0 0,0 0-16,0 0 15,-25-25 17,25 25 46</inkml:trace>
  <inkml:trace contextRef="#ctx0" brushRef="#br0" timeOffset="81088.92">9189 6724 0,'-25'0'47,"25"25"-47,0 0 16,-25 49-1,25-49-15,0 25 0,0 0 16,0-25-1,0 50-15,0-1 16,0-49-16,0 50 16,0-50-16,0 0 15,0 25-15,0-26 16,0 51-16,0-50 16</inkml:trace>
  <inkml:trace contextRef="#ctx0" brushRef="#br0" timeOffset="81653.58">9114 6749 0,'50'0'62,"-25"0"-62,25 0 16,-25 0 0,-1 0-16,51 0 15,-50 0 1,0 0 0,0 0-1,0 0-15</inkml:trace>
  <inkml:trace contextRef="#ctx0" brushRef="#br0" timeOffset="82213.13">9189 7172 0,'25'0'62,"0"0"-46,24 0-16,1 0 16,-25 0-16,0 0 15,0 0 1,0 0-16</inkml:trace>
  <inkml:trace contextRef="#ctx0" brushRef="#br0" timeOffset="82673.21">9214 7421 0,'74'0'63,"-24"0"-48,0 0-15,0 0 16,0 0-16,24 0 16,1 0-16,-25 0 15,-25 0-15,0 0 16</inkml:trace>
  <inkml:trace contextRef="#ctx0" brushRef="#br0" timeOffset="83109.53">9762 6973 0,'74'0'16,"-49"25"0,0 25-1,25-1-15,-25-24 16,25 0 0,-1 25-16,-24-25 15,0 0-15,25 0 16,0 25-16,0-50 15,-25 49 1,24-49 0,-24 0-16,0 25 15,0-25 1</inkml:trace>
  <inkml:trace contextRef="#ctx0" brushRef="#br0" timeOffset="83489.17">10359 6998 0,'-50'50'31,"1"24"-31,24-49 16,0 25-16,-25 0 15,50-25-15,-50 25 16,0 24-16,25-24 16,1-25-16,24 0 15,-25 0-15</inkml:trace>
  <inkml:trace contextRef="#ctx0" brushRef="#br0" timeOffset="84336.71">10783 6948 0,'0'0'0,"0"149"32,0-74-32,0-25 15,0 0-15,0 25 16,0-51-16,0 1 16,0 0-16,0 25 15,0-25-15,0 0 16,0 0-16,0 0 78,-25-50-62,25 0-1,-25-25 1,25 0-16,0 0 15,0-49-15,0 74 16,0-50-16,0 0 16,0 26-16,0-1 15,25 25-15,24-50 16,-24 50-16,0-24 16,-25 24-16,25 25 31,0 0-31,0 0 15,0 0 1,0 25-16,0-1 16,-25 51-16,25-50 15,-25 0 1,0 50-16,0-50 16,0-1-16,0 1 15,0 0-15,-25 25 16,-25-25-16,0 25 15,25-25 1,0-25-16,0 0 16,-24 0-16,-1 0 15</inkml:trace>
  <inkml:trace contextRef="#ctx0" brushRef="#br0" timeOffset="85079.83">11330 7197 0,'25'0'31,"0"0"-15,0-25-1,0 0-15,0 0 16,50-24-16,-75 24 16,25-25-16,24 0 15,-49 25-15,0 0 16,-25 25 46,-24 0-46,24 0-16,0 0 16,-25 0-16,25 0 15,0 25-15,0 25 16,-49 25-1,74-26 1,0-24-16,0 0 16,0 0-16,0 0 15,0 0-15,0 0 16,49 25 0,-24-25-1,0 0-15,0-25 16,0 24-16,0-24 15,25 0-15,-25 0 16,24 0 0,-24 0-16,25 0 15,-25 0-15,25 0 16</inkml:trace>
  <inkml:trace contextRef="#ctx0" brushRef="#br0" timeOffset="85597.48">12127 6948 0,'0'-25'47,"-25"25"-16,-49 0-31,49 0 16,0 0-16,0 25 15,-25 25-15,25-25 16,25 25-16,0-26 16,0 26-1,0-25 1,0 25 0,0-25-16,0 0 15,50 25-15,-50-25 16,50-25-1,-50 24-15,25-24 32,0 0-32,0 0 15,-1 0-15,26 0 16,-25 0 0</inkml:trace>
  <inkml:trace contextRef="#ctx0" brushRef="#br0" timeOffset="86071.96">12551 6674 0,'49'0'32,"-24"100"-17,-25-50 1,25 24-16,-25-49 0,0 50 15,0-25-15,0-25 16,0 24-16,0 26 16,0 0-1,0-25-15,0 24 16,0-49-16,0 0 16,0 25-16,0-25 15,0-50 48,0 0-48,0 0-15</inkml:trace>
  <inkml:trace contextRef="#ctx0" brushRef="#br0" timeOffset="86450.58">12501 7073 0,'25'0'62,"0"0"-62,24 0 16,-24 0-16,25 0 16,25 0-1,-50 0-15,0-25 0</inkml:trace>
  <inkml:trace contextRef="#ctx0" brushRef="#br0" timeOffset="86817.82">13074 7222 0,'24'0'31,"1"0"-15,0 0-1,0-25-15,0 0 16,0 0-1,-25-25-15,25 26 16,-25-1-16,0 0 16,0 0-16</inkml:trace>
  <inkml:trace contextRef="#ctx0" brushRef="#br0" timeOffset="87333.52">13173 7073 0,'0'0'16,"0"49"-1,0-24 1,0 0 109,25 0-109,-25 0-16,0 0 15,50 0-15,-25 25 16,-25-25-16,25-25 15,0 24 1,-1-24 0,1 0-16,0 0 15,25 0-15,-25 0 0,0 0 16,25 0-16,-25 0 31,-1 0-31,1 0 16,-25-24-1,0-1 17,0 0-17,0 0 1</inkml:trace>
  <inkml:trace contextRef="#ctx0" brushRef="#br0" timeOffset="88477.07">13970 6923 0,'-25'0'47,"0"0"-47,0 0 16,0 0-16,-49 50 15,24 0 1,50-25-16,-25 24 16,25 1-16,0 25 15,0 0 1,0-50-16,0 0 15,0-1-15,0 1 16,0 0-16,25-25 47,0 0-47,0 0 16,0 0-16,24 0 15,-24-25-15,25 0 16,0-74-16,-25 49 15,25 0-15,-25 0 16,24-49-16,-24 49 16,0 0-16,-25-25 15,25 51 1,-25-26-16,0 0 0,0 25 16,0-25-16,0 25 15,0 0-15,0 75 156,0 50-156,0 24 16,0-24-16,0-50 16,0 0-16,0 24 15,0 26-15,0-25 16,25 24-16,0-49 16,-25 25-1,25-50-15,-25 0 78,-25-25-62,-25-75 0,0 50-16</inkml:trace>
  <inkml:trace contextRef="#ctx0" brushRef="#br0" timeOffset="89134.46">13347 7247 0,'50'0'31,"-25"0"-31,0 0 16,25-50-16,-50 25 16,25 0-16,0 0 15,0 0-15,-25 1 16,0-26-1,0 25 17,0 0-17,-25 0 1,0 25 0,0 0-16,-25 0 15,0 0 1,25 0-16</inkml:trace>
  <inkml:trace contextRef="#ctx0" brushRef="#br0" timeOffset="93126.79">14941 7496 0,'0'25'32,"0"-125"46,0 75-78,0-49 15,0-1-15,0 0 16,0 0-16,-25 26 16,25-1-16,-25 0 15,0 25-15,25 0 16,-24 0-1,-1 25 1,0 0-16,0 0 0,0 0 16,0 0-16,0 50 15,25-25 17,0 0-17,0 0-15,0 0 16,75 0-1,-25-25-15,-1 0 16,1 0 0,0 0-16,0 0 15,-25 25-15,0-25 16,24 24-16,-49 1 31,0 0-31,25 0 16,-25 25-16,0 0 15,0-25-15,0 0 16,25 49-16,0-49 31,0 0-31,-25 0 0,0 0 16,25-25 31,25 0-32,-25 0 1,0 0-16,-25-25 16,25 0-16,-25-50 15,24 51-15,-24-26 16,0 0 0,0 25-16,0 0 15,0-25-15,0 25 16,0 0-1,-24 1 1,-1 24 31,25 49-31,-25 1-1,25 0-15,0 0 16,0 0-16,0-25 15,0 24-15,0-24 16,25 0-16,0-25 16,-1 0-1,1 0 1,25 0-16,0 0 16,-25 0-16,0 0 15,0 0-15,0 0 16,24 0-16,-24-50 15,0 25-15,25 1 16,0-26 0,-25 25-16,24 25 15,-24-25-15,-25 0 0,0-25 16,0 0 0,0 25-1,0-24-15,0-1 16,0 25-16,0-25 15,0 25-15,0 0 16,0 0 0,-25 1-1,-24 24 1,24 0 0,-25 0-1,25 0 1,25 24-1,0 51 1,0-50 0,0 0-1,0 0-15,0 0 16,0 0-16,50-25 0,0 25 16,-25-1-16,24-24 15,-24 0 1,0 25-16,25 0 15,-25-25-15,0 25 16,0 0-16,0 0 16,-25 0-16,24 0 15,-24 0-15,0 25 16,0-26 0,0 1-16,0 0 15,0 0-15,0 0 16,-24 25-16,-1-50 15,-25 0 1,25 0 0,0 0-1,0 0-15,25-50 16,0 0 0,0-24-16,0 24 15,0 0-15,0 25 16,0-25-16,25-25 15,0 51-15,25-1 16,0 0-16,-26 25 16,26 0-1,-25 0 1,25 0 0,-25 0-16,-25 25 15,25-25 1,-25 49-16,0 1 15,0 0-15,0-25 16,25 0 0,-25 0-16,0 25 15,0-25 1,25-1 0,-1-24 30,1 0-46,0 0 16,25-24 0,-50-1-16,0 0 15,25-25-15,-25 0 16,0 25 0,0-50-16,0 51 15,0-26-15,0 25 16,0-25-16,0 25 15,0 0 1,25 25 47,-25 25-48,0 0 1,0 25-16,0 0 15,25 24-15,-25-24 16,25 0-16,-25 0 16,0 0-16,0-25 15,25 24-15,0-24 16,-25 0 0,24-25 62,1 0-63,0 0-15,0-50 0,-25-49 16,25 49-16,-25 0 16,0 0-1,25-24-15,-25-1 16,0 25-16,0 25 15,0-25-15,0 1 16,0-26-16,0 25 16,0 0-1,0 0-15,0 75 78,0 25-62,0 25-16,-25 0 16,25 49-1,0-49-15,0-1 16,0-24-16,0 25 16,0 0-16,0 49 15,0-49-15,0 0 16,0 24-16,0-49 15,0-100 32,50 0-31,-50 26-16,25-26 16,-25 0-16,50-25 15,-26 25-15,1 1 16,50-1-1,-50-50-15,25-24 0,0 74 16,-50-25 0,0 0-16,0 51 15,0-1-15,0 0 16,0 124 62,0-24-62,0 0-16,0-25 15,0 24-15,0-24 16,0 50 0,24-1-16,-24-49 0,0 25 15,0-50-15,0 0 16,0 0 15,-24-25 16,-1 0-47,0 0 16,-25 0-16,25 0 0,-25-50 15,25 25 1,0 0-16,25 0 15,-24 0-15,24 0 16,0-25-16,0 1 16,24 24-16,1 0 15,0 0-15,50 0 16,-50 25-16,25 0 16,-25 0 15,24 0-31,26 0 15,-50 0-15,25 0 0,0-25 16,-1 25 0,26-25-16</inkml:trace>
  <inkml:trace contextRef="#ctx0" brushRef="#br0" timeOffset="100541.89">9438 8293 0,'-25'0'63,"0"0"-48,-25 0 1,25 0-16,0 0 16,-24 25-16,24 0 15,0 24-15,-25 26 16,50-50 31,0 0-32,0 0 17,0 0-32,25 0 15,0-25 1,50 0-16,-51 0 15,1 25-15,0-1 16,0-24-16,0 0 16,0 0-16,-25 25 15,25 0 32,0-25-47,-25 25 16,0 0-1,0 25-15,0-25 16,-25 25-16,0-26 16,0 26-16,-25 0 15,0-25 1,26-25 0,-1 0-16,0 0 15,0 0 1,0 0-16,25-25 15,0 0 1,0-50-16</inkml:trace>
  <inkml:trace contextRef="#ctx0" brushRef="#br0" timeOffset="101008.25">9811 8268 0,'0'50'47,"0"-25"-47,0 49 16,0 1-16,0-25 16,0 25-16,0 24 15,0-74-15,0 50 16,0-50-16,0 24 15,0-24-15,0 0 79,-25-50-64,-24 25 1,-1-49-16</inkml:trace>
  <inkml:trace contextRef="#ctx0" brushRef="#br0" timeOffset="101329.6">9587 8716 0,'25'0'0,"0"0"16,0-25-16,25 25 15,24-25-15,-49 25 16,0 0 0,0 0-16,0 0 15,0 0 16,0 0-31</inkml:trace>
  <inkml:trace contextRef="#ctx0" brushRef="#br0" timeOffset="102231.99">10434 8592 0,'-25'0'0,"0"0"16,0 0 0,0 0-16,-24 0 15,-1 25 1,0-1-16,25 1 16,25 25-16,-25-25 15,0 0-15,25 25 16,0-25 31,0 0 0,25-25-32,25 0 1,-25 0-16,50-25 15,-26 0 1,-24 0 0,0 0-16,-25 0 15,25 0-15,-25 50 125,50 25-109,-50-25-16,0 0 16,25 0-16,0-1 15,-25 1 1,25 0-16,-1 0 31,-24 0 32,25-75-48</inkml:trace>
  <inkml:trace contextRef="#ctx0" brushRef="#br0" timeOffset="102796.56">10683 8218 0,'-25'0'47,"25"25"-32,0 50-15,0-50 16,0 49-16,0 26 16,0-50-1,0 24-15,0 1 16,0-25-16,0-25 0,0 25 15,0-25-15,0 24 16,-50-49 93,25-25-93,0 25-16,-24-49 16</inkml:trace>
  <inkml:trace contextRef="#ctx0" brushRef="#br0" timeOffset="103079.37">10409 8666 0,'0'-25'16,"50"25"-1,49 0-15,-74-24 16,50 24-16,-50 0 16,25 0-16,0-25 15,-26 0-15,1 25 16,0-25-1</inkml:trace>
  <inkml:trace contextRef="#ctx0" brushRef="#br0" timeOffset="103801.3">10857 8542 0,'25'0'16,"-25"25"15,25 0-31,-25 0 16,0 24-16,25 1 15,-25-25-15,0 25 16,0-25 0,25 0-1,0-25 63,0 0-62,-25-25-16,25 0 16,-25-50-16,0 50 15,24-49-15,-24 49 16,25-25-16,-25 25 15,0-25-15,0 25 32,0 50 46,0 0-63,0 25-15,0 0 16,0 24-16,0 1 16,0-25-16,25 0 15,-25-25-15,0-1 32</inkml:trace>
  <inkml:trace contextRef="#ctx0" brushRef="#br0" timeOffset="104500.95">11579 8343 0,'-49'49'47,"-1"-24"-32,25 0 1,0 25-16,-25 0 15,25-25 1,25 0-16,-25 24 16,25-24-16,0 25 31,25-50-15,25 25-1,0 0-15,-25-25 16,0 25-16,0-25 15,0 50-15,-1-25 16,-24-1 0,25 26-1,-25-25 1,0 0-16,0 0 16,0 0-16,0 0 0,-25 0 15,-24-25-15,-51 49 16,50-49-16,25 0 15,0 0 1,-24 0-16,24 0 16,0 0-16,0 0 15,0 0-15,25-24 16,0-1 0,0 0-16,0 0 15,0 0 1</inkml:trace>
  <inkml:trace contextRef="#ctx0" brushRef="#br0" timeOffset="105918.08">12127 8567 0,'0'25'94</inkml:trace>
  <inkml:trace contextRef="#ctx0" brushRef="#br0" timeOffset="106216.03">12127 8816 0</inkml:trace>
  <inkml:trace contextRef="#ctx0" brushRef="#br0" timeOffset="107895.76">13920 8069 0,'-25'49'47,"0"-24"-31,-24 25 0,-1-25-16,-25 25 15,-25 49-15,-24 26 16,-1-50-1,76-25-15,-26-1 16,-50 76-16,76-100 0,24 0 16,0 0-1,25-1 142,99 26-142,-24 25-15,25-25 16,-50-25-16,49 24 15,1 1-15,24 25 16,1-25 0,-26 0-16,-74-26 15,0-24 1</inkml:trace>
  <inkml:trace contextRef="#ctx0" brushRef="#br1" timeOffset="114477.45">19598 1246 0,'25'0'31,"0"24"-15,0 1-16,-25 25 15,49 0 1,-49-25-16,50 50 16,-25-1-16,25-24 0,-25 0 15,0 0-15,0-1 16,24-24-16,-49 0 31,25-25-15,-25 25-1,0 0 142,25-25-142,25-25 1,-25 0-16,-25-25 16,0 1-1,0-1-15,25 0 16,-25 25-16,0 0 15,0 0-15,0 0 16,0 1-16,0-1 16,0 0-16,0-25 15,50 25-15,-26 0 16,-24 0 0</inkml:trace>
  <inkml:trace contextRef="#ctx0" brushRef="#br1" timeOffset="115728.51">20370 1196 0,'0'50'62,"25"24"-46,-25-24-16,0 0 16,0 25-16,0-26 15,0 1 1,0 25-16,0-25 15,0-1-15,0 51 0,0-50 16,0 0-16,0-75 156,0-50-140,0 0-16,0 26 16,0-26-16,0 25 15,0-25-15,0 26 16,0-1-16,0 0 15,0 25 1,0-25-16,0 25 16,0 0-16,50 25 125,-26 0-110,1 0 1,25 25-16,-25-25 16,-25 25-16,25-25 15,0 0 1,0 0-16,0 0 0,0 25 47,24 0-32,-49 0 1,0 0 0,0 25-16,0-1 15,0-24 1,0 0-1,0 0-15,-25 0 16,-24 0 0,24 0-16,-25 0 15,25 0-15,-50 24 16,50-49-16,1 0 16,-1 25-16,0-25 15,0 25 1,0-25 15</inkml:trace>
  <inkml:trace contextRef="#ctx0" brushRef="#br1" timeOffset="116186.31">21192 1793 0</inkml:trace>
  <inkml:trace contextRef="#ctx0" brushRef="#br1" timeOffset="117161.9">22213 1270 0,'-25'0'78,"0"0"-78,0 25 16,0 0-16,0 0 16,-50 0-16,50 25 15,1-25-15,-1-25 16,25 25-16,-25 0 15,25-1 17,0 1-17,0 0 1,50-25 0,-26 0-16,26 0 15,-25 0-15,0 25 16,0-25-1,25 25-15,-25-25 16,0 25 0,24-25-16,-24 25 15,-25 25 48,0-25-32,-50 24-31,26-49 16,-26 25-16,0-25 15,25 25 1,0-25 15,0 0 0,25-25-15</inkml:trace>
  <inkml:trace contextRef="#ctx0" brushRef="#br1" timeOffset="118134.95">22387 1420 0,'0'75'63,"0"-51"-63,50 26 15,-50 0-15,0-25 16,0 25-16,25 0 15,-25-26-15,24-24 16,-24 50-16,25-50 16,-25 25 15,25-25-15,0 0-1,0 0 1,0 0-16,0 0 15,0 0 1,0-25 0,0 25-1,-25-50-15,24 1 16,-24 24-16,0-25 16,25 25-16,-25 0 15,0-25-15,0 1 16,0 24-1,0 0-15,0 0 16,0 0 0,25 25 93,-25 50-109,25 24 0,0-24 16,-25 0-1,0 0 1,0-25-16,0 0 16,0 0-1,0-1-15,25 1 16,-25 0 78,25-25-79,0 0 1</inkml:trace>
  <inkml:trace contextRef="#ctx0" brushRef="#br1" timeOffset="119441.1">23084 1420 0,'0'50'16,"0"-25"-16,0-1 15,50 51-15,-50-50 16,0 25-16,0 0 16,0-1-16,0 26 15,0-50-15,0 25 16,0 0-16,0-25 15,0-50 64,0-25-79,25 0 15,-25-25 1,25-24-16,-25 49 15,25 25-15,0-50 16,-25 50-16,0 1 16,24-1-16,1 0 78,25 25-63,-25 0 1,0 25-16,-25 0 16,25 24-1,0-24 1,0 25 0,-25 0-1,0-25-15,0 0 16,0 24-16,0-24 0,25 25 31,-25-75 78,24-49-93,-24 24-16,0 25 0,0-25 16,0 25-1,25-50-15,25 51 16,-50-1 0,25 25-1,0 0-15,0 0 47,0 0-31,-25 49-1,25-24-15,-25 0 16,0 0-16,0 0 16,0 0-16,0 0 15,0 25-15,25-1 16,-25-24-1,24-25-15,-24 25 16</inkml:trace>
  <inkml:trace contextRef="#ctx0" brushRef="#br1" timeOffset="132176.82">20469 2989 0,'-24'0'94,"24"25"-78,-25-25-1,-25 0 1,25 0-1,-25 0 1,0 0-16,25 24 16,0-24-16,1 0 15,-1 0 1,0 0 0,0 0-1,0 0 16,0 0 1,25 25 124,0 25-140,0-25-1,0 25 1,0 0-16,0-25 15,0-1-15,0 1 16,50 25-16,-50-25 16,0 0-1,0 25-15,25-25 16,-25 0 0,0 0-1,0-1-15,0 26 16,50 25-16,-50-50 15,24 0-15,-24 0 0,0 24 16,0-24-16,0 25 16,0 0-1,0-25-15,0 0 16,0 25-16,0-1 16,0 1-16,0-25 15,25 0-15,-25 0 16,0 0-16,0 0 15,0 0 1,25 49-16,0-74 141,0 0-126,0 0-15,0-25 16,50 25-16,-50 0 16,-1 0-16,26 0 15,-25 0 1,0 0-1,25 0 48,-25 0-47,0 0-1,0 0 32,-25-25-31</inkml:trace>
  <inkml:trace contextRef="#ctx0" brushRef="#br1" timeOffset="133049.19">20569 3885 0,'25'0'31,"25"-50"-15,-50 1-1,25 24 1,-25 0-16,0-25 16,0 25-16,49-50 15,-49 50-15,25-24 16,-25 24 0,25 0-16,-25 0 15,0 0-15,50-25 16,-25 100 78,-25 0-79,0 0-15,25-1 16,-25 51-16,0-75 15,0 25 1,0-25-16,0 0 0,0-1 16,0 1-1,0 0-15,0 0 16,0 0 0,0 0 62</inkml:trace>
  <inkml:trace contextRef="#ctx0" brushRef="#br1" timeOffset="133452.85">21117 3835 0,'0'50'47,"0"-25"-31,0 25 0,0-25-16,-25 49 15,0-49-15,25 0 16,-25 0-16</inkml:trace>
  <inkml:trace contextRef="#ctx0" brushRef="#br1" timeOffset="134487.03">21590 3362 0,'-50'0'140,"50"-50"-109,0 25-15,0 1-16,0-1 31,50 25-31,-25 0 16,0 0 0,25 0 15,-50 25-31,49 24 15,-24 51-15,0-50 16,0 0 0,-25-1-16,25 1 0,-25 0 15,0 0-15,0 0 16,0-1-16,0 1 31,0-25-31,-25 0 16,25 0-16,-25-25 15,0 0 1,0 0 0,1 0-1,-1 0-15,0 0 16,0 0 0,0-25-1,25 0-15,0 0 16,0-25-16,25 1 15,0 49 1,-25-25-16,25 25 16,24 0-1,-24 0-15,0 0 16,0 0 0,0 0-16,0 0 15,0 25 16,0-25-15</inkml:trace>
  <inkml:trace contextRef="#ctx0" brushRef="#br1" timeOffset="134845.29">22262 3761 0,'0'25'16,"0"-1"-1,-25 26 1,25-25 0,-24 0-16,24 0 15,-25 0-15,25 0 31,-25 0 16</inkml:trace>
  <inkml:trace contextRef="#ctx0" brushRef="#br1" timeOffset="135843.22">22636 3188 0,'25'0'31,"0"0"-15,24 0-1,-24 0-15,0 0 16,0 0 0,-25 50 46,0-25-46,0 24-16,0 1 15,0 0-15,-25 0 16,-49 0 0,98-50 93,1 0-109,0 0 16,25 0-1,-25 0-15,0 25 16,0-25-16,25 24 16,-25 1-16,-25 0 0,24-25 15,1 50-15,-25-25 31,25 0-31,-25 0 16,0 25-16,0-26 16,0 26-16,0 0 15,0-25-15,0 0 16,-25 0 0,0-25-1,1 0 16,-26 0-15,25-25 0,25 0-16,-25 0 15,0 0-15,25-25 32</inkml:trace>
  <inkml:trace contextRef="#ctx0" brushRef="#br1" timeOffset="136953.31">23134 2839 0,'25'0'47,"0"0"-16,0 0-15,0 25-16,-1-25 15,26 0-15,-25 0 16,0 0-16,0 0 15,0 0-15,0 0 16,0 0 15,-25 25-15,49 0 31,-24 25-32,-25-25 1,25 24-16,-25 26 0,0-25 16,0 50-1,25-1-15,0 1 16,-25-1-16,0-49 0,0 0 16,0 0-1,25 49-15,0-24 16,-25 0-16,0-50 15,0 0-15,0 0 16,0-1 109,-25-24-78,-25 25-31,0-25-1,25 25-15,-49-25 16,74 25-16,-50-25 15,25 0-15,0 0 16,-25 0 15,25 0-15</inkml:trace>
  <inkml:trace contextRef="#ctx0" brushRef="#br1" timeOffset="139624.91">17880 3860 0,'0'-25'63,"25"0"-48,24 1-15,1-1 16,-25 0-16,0 0 16,25 0-1,0 0-15,49 0 16,-74 0-16,0 25 16,75-25-16,-76 25 15,76 0-15,-50 0 16,0 0-16,-1 0 15,1 0-15,0 0 16,-25 0-16,50 0 16,-26 0-1,26 0-15,-50 0 16,0 0 0,25 0-16,0 25 0,-25 0 15,49 0-15,-24-25 16,-25 0-1,0 0-15</inkml:trace>
  <inkml:trace contextRef="#ctx0" brushRef="#br1" timeOffset="140685.03">17954 3387 0,'0'25'78,"0"0"-78,0 0 16,0 25-1,0-25 1,0 24-16,0 26 16,-25-25-16,1 25 15,24-51-15,-25 76 16,0-100-16,25 25 0,0 0 203,50-25-203,-1 0 16,-24 0-1,75 0-15,-25 0 16,-1 0-16,-24 0 15,25 0-15,-25 0 16,-26 0-16,1 0 16,0 0 15</inkml:trace>
  <inkml:trace contextRef="#ctx0" brushRef="#br1" timeOffset="148051.35">22412 6550 0,'-25'0'125,"0"0"-109,25 25-16,-25-25 15,0 0-15,25 24 16,-25-24-1,25 25-15,-25-25 16,25 25-16,-25-25 16,1 25-1,-1-25-15,25 25 16,-25 0-16,0-25 31,0 50-31,0-25 31,0 0-15,25-1 0,0 1-1,-25 0 1,0-25-16,0 25 16,25 25-1,0-25 1,0 0-1,-24 0-15,24 0 16,0-1 0,0 1-1,-25 0-15,25 0 0,0 0 16,0 0 0,0 0-1,0 0 1,0 0-1,0 0 1,0 0 0,0-1-16,0 1 15,0 0-15,0 0 16,0 0 0,0 0 15,0 0-31,0 0 31,0 25-15,25-50-1,24 24 1,-49 1 0,25-25 15,-25 25-16,25-25-15,0 0 16,0 0 0,25 0-1,-25 0 1,0 0 0,-1 0-1,1 0 1,0 0 31,0 0-32,0 0 1,0-25 31,0 25-16,-25-25-15,25 1-16,0-1 15,-25 0 17,0 0-17,0 0 16,0 0 16,0 0-31,-25 25 171,0 0-140,0-25-31,0 25 15,0-25-15,0 25 31,0 0-16,0 0-15,1 0-1</inkml:trace>
  <inkml:trace contextRef="#ctx0" brushRef="#br1" timeOffset="151211.81">21017 7421 0,'-25'0'172,"0"0"-110,-49-25-62,49 25 16,-25-49-16,25 49 15,-50-50-15,-24 50 16,74-25-16,-50 0 16,25 25-16,-49 0 15,74 0-15,0 0 16,-100-50-16,51 50 31,24 0-31,25 0 0,0 0 16,0 0-16,-25 0 15,1-25-15,-1 25 16,-25 0-16,0 0 16,51 0-1,-26-25-15,-25 0 16,50 25-16,-25 0 15,1 0-15,-1 0 16,0 0 0,25 0-16,0 0 15,-25 0-15,25 0 16,-24 0-16,24 0 16,0 0-16,-25 0 15,0 0-15,25 0 16,-25 0-16,26 0 15,-26 0-15,25 0 16,-25 25-16,25-25 16,-50 25-1,51 25-15,-1-50 16,0 0 0,0 0 93</inkml:trace>
  <inkml:trace contextRef="#ctx0" brushRef="#br1" timeOffset="152436.25">18801 6799 0,'0'25'93,"0"24"-61,-25-24-17,0 0 1,25 0 0,-25 0-1,25 0-15,-25-25 16,0 25-1,1 0-15,24 0 16,-25-1-16,0 1 31,25 0-15,-25-25-16,25 25 31,-25-25-31,25 25 16,0 0-1,-25-25-15,0 25 32,25 0-17,0 0 1,75-25 140,-25 0-140,-1 0-16,26 0 15,0 0-15,-25 0 16,49 25-16,1-25 16,-75 25-16,25-25 15,-1 49 1,1-49-16,0 25 16,-25-25-16,0 25 15,0-25 48,-25 25-63</inkml:trace>
  <inkml:trace contextRef="#ctx0" brushRef="#br2" timeOffset="185887.12">14443 7969 0,'50'25'47,"-50"50"-31,0-26-16,0 26 15,25 25-15,-25-75 16,0 49-16,0-49 15,0 0 1,0 0-16,0 0 16,0 0-16,0 0 15,0 0 157</inkml:trace>
  <inkml:trace contextRef="#ctx0" brushRef="#br2" timeOffset="186616.8">14518 7795 0,'25'0'93,"25"50"-93,-26-26 32,1-24-32,25 25 15,-50 0-15,25 0 16,-25 0 46,0 0-46,0 0-16,0 25 16,0-25-1,-50-25 1,25 0-16,0 0 15,25 24-15,-24-24 0,-1 0 16,0 0 0,0 0-1,0 0-15,0 0 32</inkml:trace>
  <inkml:trace contextRef="#ctx0" brushRef="#br2" timeOffset="187903.51">15016 8193 0,'-25'0'110,"0"0"-110,0 0 15,-25 0-15,25 0 16,-24 25-16,24-25 16,25 75-1,-25-50-15,25 24 0,0-24 16,0 0 0,0 0-1,0 25 16,0-25-15,25-25 31,0 0-47,0 0 16,-1 0-1,1 0-15,0 0 16,0 0-16,-25-25 15,0-25 1,25 50-16,-25-25 16,0 0-1,0 0 1,0 1-16,0-1 16,0-25-1,0 25 1,0 0 62,25 25 31,0 75-62,-25-50-31,0 24-16,50-24 15,-50 0 1,0 0-16</inkml:trace>
  <inkml:trace contextRef="#ctx0" brushRef="#br2" timeOffset="188660.6">15290 8094 0,'-25'49'47,"0"-24"-31,25 0-1,-25-25-15,25 25 0,-25 0 32,25 0-17,0 0 32,0 0-31,25-25-1,0 0-15,0 25 32,25-1-32,0-24 15,-26 25 1,1-25-16,0 25 16,0-25-16,0 25 0,-25 0 31,0 25 31,0-25-62,-25 0 16,-25-25-16,25 25 16,1-25-16,-1 25 15,0-25 1,0 0 15</inkml:trace>
  <inkml:trace contextRef="#ctx0" brushRef="#br2" timeOffset="189615.51">15788 8118 0,'-25'0'109,"25"25"-109,-50-25 16,50 50-16,0-25 15,-75 0-15,75 25 16,0-25 15,0 0-15,0-1-1,0 1 1,50 0-16,-25-25 16,0 0-1,25 25-15,-25-25 16,25 0-1,-26 0 1,1 0-16,-25 25 94,0 0-79,0 0 1,0 0-16,0 0 16,-25-25-1,1 25-15,-1-25 16,0 0 0</inkml:trace>
  <inkml:trace contextRef="#ctx0" brushRef="#br1" timeOffset="209666.87">21117 4956 0,'-25'25'0,"0"-25"15,25 25-15,-25 0 16,0 24 0,25-24-16,0 0 15,-25 25-15,25-25 32,-49 25-32,49-25 15,-25 24-15,0 1 16,25-25-16,-25-25 15,0 50 1,0-50 0,0 25-1,75-25 110,-25 0-109,0 0-16,0 0 16,0 0-1,-1 0-15,1 0 16,25 25-16,25 0 15,-50-25 1,0 0-16,0 0 16,-1 0-1,26 0 1,-25 0 15,-25-25 0,0 0-15,0-25-16,0 25 0</inkml:trace>
  <inkml:trace contextRef="#ctx0" brushRef="#br1" timeOffset="210282.97">21167 5056 0,'-25'0'47,"25"24"-32,0 1 1,0 75-16,0-75 15,0 50-15,0-1 16,0 1-16,0 25 16,0-1-16,0-24 15,-25 24-15,25-49 16,0 0-16,0-25 16,0 0-1,0 0 1</inkml:trace>
  <inkml:trace contextRef="#ctx0" brushRef="#br1" timeOffset="211837.16">22138 4732 0,'25'0'47,"-25"50"-47,0 24 16,0-49-16,25 25 15,-25 50-15,0-1 16,25 51-16,-1-51 15,1 51-15,0-51 16,-25 1-16,25-25 16,-25-51-1,0 1 1,25 0-16,-25 0 31,0 0 94</inkml:trace>
  <inkml:trace contextRef="#ctx0" brushRef="#br1" timeOffset="213219.86">23084 4906 0,'50'0'47,"0"0"-31,0 0-1,-1 0-15,51 0 16,-25 0-16,-26 0 16,26 0-16,-50 0 0,25-25 15,-25 25 1,25 0 46,-50 50-62,0-25 16,24 25-16,-24 24 16,25-24-16,0 0 15,-25 25-15,0 24 16,0-24-16,0 25 15,0-1-15,0-49 16,0 0 0,0 0-16,0-1 0,0-24 15,0 0-15,0 0 32,0 0 61,-25-25-93,0-25 16,-24-25-16</inkml:trace>
  <inkml:trace contextRef="#ctx0" brushRef="#br1" timeOffset="214101.23">23333 5379 0,'25'0'93,"0"0"-93,0 0 16,0 0 0,0 0-16,24 0 15,51 0-15,-25 0 16,-25 0-16,24 0 15,-24 0-15,25 0 16,24-25 0,-24 0-16,25 25 15,-50-24-15,-1 24 0,-24 0 16,0 0-16,0 0 16</inkml:trace>
  <inkml:trace contextRef="#ctx0" brushRef="#br3" timeOffset="-208389.39">14568 9090 0,'-25'0'31,"25"49"-31,0 26 15,0-25-15,0 25 16,0 24 0,0 1-16,-75-1 15,75-24-15,0-25 16,0 0-16,0 0 16,0-25-16,0-1 15,0 26-15,-25-25 16,25 0-16,0 0 94</inkml:trace>
  <inkml:trace contextRef="#ctx0" brushRef="#br3" timeOffset="-207800.11">14468 9164 0,'25'0'78,"0"0"-78,0 0 15,49 0-15,-49 0 16,0 0-16,50 0 16,-50 0-16,0 0 15,0 0-15,0 0 16,-1 0-16,26 0 31,0 0-31,-25 0 16,25 0-1</inkml:trace>
  <inkml:trace contextRef="#ctx0" brushRef="#br3" timeOffset="-207315.2">14493 9488 0,'0'25'47,"25"-25"-32,0 0 1,0 0 0,49 0-16,-49 0 15,50 0-15,-50 0 16,50 0-16,-26 0 0,-24 0 15,0 0-15</inkml:trace>
  <inkml:trace contextRef="#ctx0" brushRef="#br3" timeOffset="-206176.17">15514 9613 0,'0'0'0,"-25"0"31,0 0-31,0 0 16,0 0-1,-24 0 1,-1 0-16,25 0 16,0 0-16,0 0 15,0 0-15,-50 24 16,50 1-1,1 0 1,24 0-16,-25 0 16,25 0-16,0 0 15,0 0-15,0 0 16,0 0 0,0 0-1,0-1 16,0 1-31,25-25 16,24 25-16,1-25 16,-25 0-16,50 0 15,-50 0-15,0 0 16,0 0-16,24-25 16,-24 25-1,-25-49-15,25 49 16,-25-50-16,0 25 15,0 0-15,0-25 16,0 25 0,25 0-1,-25 0-15,0 0 32,0 1-32,0-1 15,0 99 110,0-24-109,0 25-1,0-25-15,0-25 16,0 0-16,0-1 16,0 1-16,0 0 15,0-50 110</inkml:trace>
  <inkml:trace contextRef="#ctx0" brushRef="#br3" timeOffset="-204376.4">15713 9463 0,'0'25'16,"0"0"15,0 0-31,0 0 16,0 0-1,0 0 1,0-1 0,0 1-16,0 25 15,0 0 1,0-25-16,0 0 15,0 0 48,25-25-1,0 0-46,0 0 0,0 0-16,0 0 31,0 0-31,-25-25 16,0-50-1,24 50 1,-24 0-16,50-25 0,-50 26 15,0-1 1,25-25-16,-25 0 16,25-25-16,-25 26 15,50-1-15,-50 0 16,0 25-16,0 0 16,25 0-16,-25 0 15,0 0 1,0 1-1,0-26 1,0 25 78,-25 25-94,0 0 15,0 0 1,0 25 0,0 0-1,25 24 17,0 1-32,0-25 15,0 0 1,0 0-1,0 0-15,0 0 32,0 0-32,0 0 15,0-1 1,0 1 0,0 0-1,0 0 1,0 0-16,0 0 15,0 0 1,0 0-16,0 0 16,0 24-16,25 1 15,-25 0-15,0-25 16,0 0-16,25-25 16,-25 25-16,0 0 15,25-25 1,-25 25 109,25-25-94,0 0-15,0 0-16,24 0 15,-24 0 1,0 0-16,0 0 16,0 0 30,0 0-30,0 0 0,-25-25 15,0 0-15</inkml:trace>
  <inkml:trace contextRef="#ctx0" brushRef="#br1" timeOffset="-179831.47">2515 16087 0,'0'0'0,"25"0"47,0 0-31,0 0-16,0 0 15,-25-25 1,50 0-16,-26-25 16,1 26-16,25-26 15,-25 25 1,-25 0-16,25-25 0,-25 0 15,0 1-15,0-1 16,0 25-16,0-25 16,0 0-16,-25 25 15,0 0 1,0 1 0,0 24-1,0 0-15,1 0 16,-26 0-16,0 0 15,-25 0-15,0 0 16,26 0-16,-76 0 16,75 24-16,-49 26 15,49-25-15,-25-25 16,25 50-16,26-50 16,-1 0-16,0 0 15,0 25-15,0 0 16,0-25-1,25 50 1,-25-26-16,25 1 16,0 25-16,0 0 15,-25-50 1,25 25-16,0 0 31,0 25-15,0-1-1,25-24-15,0 0 16,25 25-16,-50-25 16,25 0-16,25 0 15,-50 0-15,49-25 16,-49 25-16,25-25 16,50 24-1,-50-24-15,25 0 0,-1 0 16,1 0-16,0 0 15,0 0-15,-25 0 16,25 0-16,-1 0 16,26 0-1,-25 0-15,0-24 16,-25 24-16,24 0 16,1 0-16,-25 0 15,0-25-15,0 25 0</inkml:trace>
  <inkml:trace contextRef="#ctx0" brushRef="#br1" timeOffset="-179238.16">2590 16087 0,'0'25'32,"0"25"-17,25-25-15,-25 25 16,25 24-16,-25-24 16,25 25-16,24 49 15,-49-99-15,50 75 16,-25 24-16,0 26 15,0-1-15,0 0 16,-25-24 0,0 0-16,0-76 0,0 1 15,0 25-15,-25-75 16,0 0 0,-25 0-16,0 25 15,1 0-15,24-25 16,-25 0-1,25 0-15,0 0 16,-25-25-16,0-25 16,25 50-16,1-25 15,-1 0-15,0 0 16,25 0 0,-25 25-16,25-25 15,0 1 1</inkml:trace>
  <inkml:trace contextRef="#ctx0" brushRef="#br1" timeOffset="-178486.28">3237 17257 0,'25'0'47,"0"0"-31,0-24-16,-25-51 15,25 50-15,-25-25 0,0 0 16,0 1-1,0-1-15,0 25 16,0 0-16,0 0 16,0 0-16,0 0 15,-25 25 17,0 0-32,0 0 15,0 0-15,-49 0 16,24 50-1,25-25-15,0 50 16,25-26 0,0 1-16,0 0 15,0-25-15,0 25 16,50 49 0,0-49-16,24 25 15,1 0-15,-75-26 16,25-24-16,0 0 15,0-25 32,0 0-31,24-25 0,-24 0-1,0 1-15,25-1 16,0-25-16</inkml:trace>
  <inkml:trace contextRef="#ctx0" brushRef="#br1" timeOffset="-177885.98">4134 16685 0,'-25'0'32,"0"0"-17,-25 25 1,0 24-16,1-49 15,24 75-15,-25-25 0,25-25 16,25 0-16,-25 0 16,25 0 15,0-1-15,25 1-16,25-25 15,24 25-15,1 0 16,0 25-16,-50-25 15,25 25-15,-26-25 16,26 24-16,-25-49 16,25 50-16,-50 0 15,25-25-15,-25 0 16,0 0-16,0 0 16,0 0-1,0-1 1,-75-24-16,50 0 15,0 0 1,0 0-16,1 0 16,-1 0-16,0 0 15,-25 0-15,25-24 16,0 24 0</inkml:trace>
  <inkml:trace contextRef="#ctx0" brushRef="#br1" timeOffset="-177397.3">4781 16411 0,'0'0'0,"0"149"31,0-74-31,0 49 15,0-49-15,0 25 16,0-26-16,25 1 16,-25 25-16,0-26 15,0-24-15,0 0 16,0 0-16,0-25 16,0 0-16,25-25 15,-25 50-15,0-26 94,-25-24-94,25-24 16,-25-26-16</inkml:trace>
  <inkml:trace contextRef="#ctx0" brushRef="#br1" timeOffset="-177073.66">4607 17008 0,'99'0'0,"-49"0"0,25-24 16,0 24 0,-50 0-16,74-25 15,-49 25-15,25 0 16,-1 0-16,-24-25 16,-25 25-16</inkml:trace>
  <inkml:trace contextRef="#ctx0" brushRef="#br1" timeOffset="-173023.83">6350 16710 0,'-25'0'16,"0"0"0,0 0-16,-25 0 15,26 0-15,-51 25 16,25-25-16,0 24 15,-24 1 1,49 0-16,0-25 16,25 25-16,-50 0 15,50 0 17,0 0-32,0 25 15,0-25 1,25-1-16,50 1 15,-51 0-15,51 0 16,-25 25-16,74-25 16,-49-25-16,-25 50 15,25-1-15,24 1 16,-49-25-16,-25-25 16,-25 25 15,25 0-16,-25 0-15,0 50 16,-25-26 0,0-24-16,-74 0 15,49 0-15,0 0 16,-25-25-16,50 0 16,0 0-1,0 0-15,1 0 16,-1 0-16,-25 0 15,50-25 1,-25 25-16,25-25 16,0 0-1,0 0-15,0-24 0,0 24 16,0 0 0,0-25-16,25 50 0,0-25 15,74 25-15,-74-25 16,50-25-1,-50 25-15,75-24 16,-51-1-16,-24 50 16,25-50-16,0 0 15,-25 25-15,25-74 16,-1 49-16,-24-25 16,-25 1-16,0 24 15,0-25-15,0-49 16,0 24-16,0 0 15,0-24-15,0 74 16,0 0-16,0 0 16,0-24-16,0-1 15,0 25-15,0 25 16,0 0 0,0 0-16,-25 25 46,0 0-14,-24 25-32,49 25 15,0 25-15,0-25 16,0-1-16,0 26 16,0 50-16,0-26 15,0-24-15,0 50 16,0-51-16,0 51 15,74-26-15,-24 1 16,-25 0 0,25-26-16,-25 26 0,0 24 15,-25-49-15,0 0 16,0 0-16,0-26 16,0 1-16,0-25 15,0 0 1,0-100 109,0 25-125,0-24 0,0-1 15,0 25-15,74 0 16,-49 1-16,50-1 16,-50 25-16,0 25 15,0 0 1,0 0 15,-1 0-31,1 0 0,0 0 16,0 0-1,50 50 1,-50-1-16,25-24 16,-1 50-16,-24-25 15,75 25-15,-75-50 16,25 24 0,-25-24-1,-1-25 1,1 25-16,25-25 31,-25 0-31,0-25 16,0 0-1,-25-24-15,25-1 16,-25 0-16,0-50 16,0 75-1,0 0-15,0 1 16,0-51-16,0 25 15,-25 25-15,0-25 16,-25 25-16,25-24 0,25 24 16,-25 0-1,0 25 17,1 0-1,-1 25-31,25 0 15,-25 0 1,25-1-16,0 26 31,0 0-31,0-25 16,0 25-16,0-25 16,25 24-16,-25-24 15,25 25-15,-1-25 0,1 25 16,25-25-1,0 25-15,-25-50 16,0 25-16,0-25 16,-25 24-16,25-24 15,-1 0-15,1 0 16,25 0 0,-25 0-1,0 0 1,25 0-16,-25 0 15,-25-24 1,25 24-16,-25-25 16,0 0-16,24 25 15,-24-50-15,25 0 16,-25 25 0,0-25-16,25 50 15,-25-74-15,0 49 16,0-25-16,0 25 15,0-25-15,0 25 16,0 0 0,0 1 15,-25 24 0,0 0-15,1 0-1,-1 0 1,25 24 0,0 1-16,0 0 15,0 50-15,0-25 32,0 0-32,25-26 0,-1 26 15,-24 0 1,50-25-16,-25 25 15,0 0-15,0-1 16,25 51-16,-25-75 16,24 0-1,1-25 17,-25 0-1,25 0-31,-25-75 15,0 50 1,-25-25-16,25-24 16,-25-26-16,25 50 15,49-49 1,-74 49-16,0 25 16,0-50-16,0 1 15,0-1-15,0 0 16,0 50-16,0-25 15,0 26 1,0 73 47,0-24-48,0 0-15,0 100 16,0-100-16,50 74 15,-50-49 1,0-25-16,0 50 16,0-26-16,0 26 0,0 0 15,0-25-15,0-25 16,0-1-16,-50-24 203,25 0-187,0-24-1,1-1-15,-26-50 16,25 25-16,25 0 16,0 0-16,0 26 15,0-1-15,0 0 16,0 0-16,0 0 15,25 25 95,25 0-95,24 0 1,-49 0-16,0 0 16,0 0 15</inkml:trace>
  <inkml:trace contextRef="#ctx0" brushRef="#br1" timeOffset="-169890.52">11380 11655 0,'-25'0'32,"0"0"-17,0 0 1,1 0-1,-1 24-15,0-24 16,0 25 0,0 0-1,0-25-15,0 25 16,0 0 0,0 25-16,25-25 0,0 0 15,0 0 1,-49 24-16,24-24 0,25 25 15,0 0-15,-25 0 16,25-25 0,-25 24-16,0-24 15,25 25-15,-25 0 16,25 0 0,-50 0-16,50-26 15,0 1-15,0 0 16,0 0-16,-25 50 15,25-50 1,0 0-16,0 0 16,0 49-16,0-49 15,0 50-15,0-25 16,0-1-16,0 1 16,0 25-16,0 0 15,0-26 1,0 51-16,0 0 15,0-51-15,0 1 16,0 25-16,0-25 0,0 25 16,0-26-16,0-24 15,0 50 1,0 0-16,0-50 16,0 24-16,25 26 15,-25-50-15,0 25 16,0-25-16,0 0 15,0-1-15,0 1 16,0 0-16,0 50 16,0-25-1,0-25 1,25 24-16,-25 26 0,0-25 16,0 0-16,0 0 15,0-1-15,0 1 16,0-25-16,0 0 15,0 25 1,0 0-16,0-25 16,0 74-16,0-74 15,-25 75-15,25-51 16,0 76-16,-25-75 0,0 0 16,25 74-1,-49-49-15,49-25 16,-25-1-16,0 26 15,-25-25-15,50 0 16,-25-1-16,0-24 16,0 25-16,0 25 15,1-25-15,-26 24 16,25-49-16,-25 25 16,0 50-1,25-75-15,0 24 16,-24-24-16,-1 25 15,25-25-15,0 25 16,0-50-16,0 25 0,0 0 16,-25 0-1,1-1-15,-1 1 16,25-25-16,-25 50 16,0-50-16,1 0 15,-1 0 1,25 25-16,0-25 15,25 25 126,25-25-110,25 0-31,24 0 16,-49 25-16,50-25 16,-50 0-1,50 25-15,-26-25 16,51 50-16,-25-50 15,-50 0-15,24 24 16,26 1-16,-25 0 16,50-25-16,-76 25 15,26-25 1,0 25 0,-50 0-16,25 0 15,25 0 1,-50 0-16,50 0 15,-26-1-15,1-24 16,-25 25 0,25-25-16,25 25 15,-50 0 1,50 25-16,-25-25 16,25 25-16,-50-25 15,49 49-15,-24-74 16,0 50-16,25 0 15,0 0-15,-25-25 16,24 24 0,-49-24-16,50 75 0,-25-100 15,0 25-15,25 25 16,0-1-16,-25-24 16,0 0-16,-25 0 15,24 0 1,1 0-1,0 0-15,0 0 16,25 0 0,-25-25 15,0 0-31,0 0 16,24 0-16,1 0 15,-25 0-15,0 0 16,25 0-16,-25 0 15,0 0-15,0 0 16</inkml:trace>
  <inkml:trace contextRef="#ctx0" brushRef="#br1" timeOffset="-168903.51">9762 16959 0,'24'0'0,"26"0"16,-25 0-16,25 0 16,0 0-16,0 0 15,24 0-15,1-25 16,25-25-1,-26 0-15,-24 50 16,0-50-16,-25 25 16,0-24-16,49-1 15,-74 25-15,50 0 16,-50 0-16,25-25 16,0 1-16,25-1 15,-25 0-15,25 25 16,-1-25-16,-24 25 15,0-24-15,50-1 16,-50 25-16,25-25 16,-1 25-16,1-25 15,50-24-15,-75 24 16,24 0 0,26 25-16,0-50 15,0 26-15,-26-26 16,26 25-16,-25-25 15,0 1-15,0-1 16,-26 25-16,1-25 16,25 26-16,-50 24 15,25-25-15,0 25 16,-25-25-16,50-24 16,-50 49-1,0 0-15,25-25 16</inkml:trace>
  <inkml:trace contextRef="#ctx0" brushRef="#br1" timeOffset="-167884.18">10060 16984 0,'0'0'16,"50"0"-1,-25 0-15,50 0 16,24 0-16,-49 0 15,50-25-15,-50 25 16,-1 0-16,1 0 16,0 0-16,25 0 15,-50 0-15,74 0 16,-49 0-16,25 0 16,-25 0-16,24 0 15,-49 0-15,75 0 16,-75 0-16,49 0 15,-49 0-15,0 0 16,0 0 0,25 0-1,-25-25 1,0 25 0,0-50-16,-25 25 0,25 25 15,-1-50-15,1 25 16,0-24-1,0 49-15,0-25 16,0 0-16,0 25 16,0 0-16,25 0 15,-26 0-15,26 0 16,0 0-16,-25 0 16,50 0-16,-26 0 15,-24 0 1,50 0-1,-25 50-15,-25-50 16,25 24-16</inkml:trace>
  <inkml:trace contextRef="#ctx0" brushRef="#br1" timeOffset="-165976.83">12575 11132 0,'-49'0'31,"-1"74"-15,50-24 0,-50 25-16,25 24 15,0-49-15,25-25 16,0 25-16,0 0 15,0-25-15,-25 0 16,75-25 47,0-25-63,25-25 0,-1-25 15,1 0-15,25 1 16,-50 49-16,24 0 15,-49 25-15,0 25 32,-25 25-17,25 24-15,0-24 16,25 50-16,-1-26 16,-49-24-16,50 0 0,-25-25 15,25 25 1,0-50-16,0 0 15,24 0-15,-24 0 16,0 0-16,25-25 16,-26-25-16,26 0 15,-50 25-15,0-24 16,0 49-16,-25 24 62,25-24-46,0 25 0,24-25-16,1 0 15,25 0 1,-25 0-16,0 0 16,24 0-16,26-25 15,-1 25-15,-49 0 16,0 0-16,0 0 0,-25 0 15,0 0 1,24 0-16,-24 0 16,50 0-16,-50 0 15,50 0-15,24 0 16,-74 0-16,100 0 16,-76 0-16,1 0 15,-25 0-15</inkml:trace>
  <inkml:trace contextRef="#ctx0" brushRef="#br1" timeOffset="-164896.89">12202 14568 0,'0'25'47,"25"0"-31,-25 0-16,25-25 0,0 25 16,0 0-1,24-25-15,1 0 16,50 0-1,-75 0-15,49-25 16,51-50-16,-25 25 16,-1 0-16,1 25 15,-75 25-15,0 0 47,-25 25-31,24 0-1,-24 0 1,25 0 0,0-25-1,0 0-15,50 0 16,0 0 0,-1-25-16,-24 25 15,25-50-15,-25 50 0,-1 0 16,-24 0-1,25 25-15,-25-25 16,0 50 0,25-25-16,49 0 31,-74-25-31,25 0 16,25 0-16,24-50 15,51-50-15,-1 1 16,25 24-16,26-24 15,-1-1-15,0 50 16,-25 0-16,-24 1 16,-51 49-16,-74 0 15,0 0-15,0 0 16,0 0 0,0 0-16,0 24 15,0-24 1,0 0-1,24 0-15,-24 0 0,0 0 16,0 0 0,0 25 15,-25 25-15</inkml:trace>
  <inkml:trace contextRef="#ctx0" brushRef="#br1" timeOffset="-163844.1">13223 16585 0,'0'-25'125,"50"25"-109,0 0-1,24 0-15,1 0 16,49 0-1,26 0-15,-26 0 16,1 0-16,-25 0 16,-26 0-16,-49 0 15,0 0 1,25 25-16,-25 0 16,0-25-1,0 0 1,-1 0-1,26 0-15,-25 0 16,75-75-16,-50 50 16,-1 25-16,51-49 15,0 24-15,24-25 16,-49 50 0,-1-25-16,1 25 15,25 0-15,-50 0 16,24 0-16,-49 0 0,25 0 15,25 0-15,-25 0 16,-1 0 0,51 0-16,-25 0 15,-1 0-15,1-25 16,0 25-16,-25 0 16,-1-50-16,1 50 15,-25 0-15,25 0 16</inkml:trace>
  <inkml:trace contextRef="#ctx0" brushRef="#br1" timeOffset="-162828.49">12999 17805 0,'-25'25'15,"0"25"1,25-25-16,0 0 16,-25 25-1,25-25-15,0-1 16,75-24 31,0 0-47,-1 0 15,1 0 1,0-24-16,49-1 0,1 0 16,-1 0-1,-74 25-15,-25 0 0,0 25 63,-25 0-48,25-25-15,24 0 16,1 0-16,0 0 16,25 0-16,0 0 15,-1 0-15,-49 0 16,50 0-16,0 0 16,-1 0-16,1 0 15,-25 0-15,-25 0 16,0 0-16,-1 0 15,26 0 1,-25 0 0,0 0-1,-25 25-15,50-25 0,-25 0 16,25 24 0,24 1-16,1-25 15,0 25-15,24-25 0,-49 0 16,0 25-1,74-25-15,-49 25 16,0 0-16,-25 0 16,24 0-1,-24-25-15,-25 25 16,50-25-16,-25 0 16,24 0-16,26 0 15,-25 0-15,49-50 16,-74 0-1,74 0-15,-74 25 0,0-24 16,0 24-16</inkml:trace>
  <inkml:trace contextRef="#ctx0" brushRef="#br1" timeOffset="-158391.68">16311 10708 0,'50'0'32,"-1"0"-17,51 0-15,0 0 16,-1 0-16,1 0 15,24 0-15,26 0 16,49 0-16,-50 0 16,1 0-16,-26 0 15</inkml:trace>
  <inkml:trace contextRef="#ctx0" brushRef="#br1" timeOffset="-157640.33">16361 11306 0,'24'0'32,"1"0"-17,25 0-15,25 0 0,25 25 16,-51-25 0,26 0-16,0 0 15,24 0-15,51 0 16,-26 0-16,1 0 15,-1 0-15,-24 0 16,-25 0-16,24 0 16,-74 0-1</inkml:trace>
  <inkml:trace contextRef="#ctx0" brushRef="#br1" timeOffset="-156949.08">16410 11879 0,'50'0'16,"-25"0"-16,50 0 15,-50 0-15,74 0 16,-49 0-16,25 0 0,24 0 15,-74 0-15,25 0 16,25 0 0,0 0-16,49 0 15,-49 0-15,-25 0 16,24 0-16,-24 0 16,-25 0-16,0 0 15,0 0 1</inkml:trace>
  <inkml:trace contextRef="#ctx0" brushRef="#br1" timeOffset="-156480.33">16485 12626 0,'0'0'0,"199"-50"31,-74 25-31,-1 0 0,51 25 15,-26-25 1,25 0-16,-49 0 16,24 1-16,-74 24 15,25 0-15,-75 0 16</inkml:trace>
  <inkml:trace contextRef="#ctx0" brushRef="#br1" timeOffset="-155859.99">16585 13597 0,'0'0'0,"25"0"0,99 0 16,-24 0 0,24 0-16,-49 0 15,-25 0-15,24 0 16,51 0-16,49 0 15,-49 0-15,-1 0 16,26 0-16,-26 0 16,26 0-16,-76 0 15,-24 0-15,-25-25 16,-50 25 46</inkml:trace>
  <inkml:trace contextRef="#ctx0" brushRef="#br1" timeOffset="-155406.39">16933 14219 0,'50'25'16,"50"-25"0,-26 0-16,26 0 15,-50 0-15,25 0 16,74 0-16,-25 0 15,1 0-15,49 0 16,-24 0-16,-1 0 16,-74 0-16,-25 0 15</inkml:trace>
  <inkml:trace contextRef="#ctx0" brushRef="#br1" timeOffset="-155031.85">17033 14643 0,'50'0'16,"49"0"-16,-49 0 16,0 0-1,25 0-15,49 0 16,26 0-16,-1 0 15,25 0-15,-49-25 16,24 0-16,-74 25 16,-50 0-16</inkml:trace>
  <inkml:trace contextRef="#ctx0" brushRef="#br1" timeOffset="-154649.89">17282 15091 0,'50'0'16,"0"0"-16,24 0 15,-24 0-15,50 0 16,-51 0-16,51 0 15,74 0-15,1-25 16,-1-25-16,0 25 16,-24 25-16,-125 0 15</inkml:trace>
  <inkml:trace contextRef="#ctx0" brushRef="#br1" timeOffset="-154225.46">17083 16062 0,'50'0'16,"-26"0"-16,76 0 16,0 0-16,-26 0 15,1 0-15,99 0 16,-24-25-16,24 0 16,-24 25-16,-1-25 15,-49 1-15,-76 24 16</inkml:trace>
  <inkml:trace contextRef="#ctx0" brushRef="#br1" timeOffset="-153947.71">16933 16510 0,'50'0'16,"0"0"-16,25 0 16,74 0-16,-24 0 15,49-24-15,-50-1 16,1 0-16,-25 25 15</inkml:trace>
  <inkml:trace contextRef="#ctx0" brushRef="#br1" timeOffset="-153736.84">17506 16834 0,'0'25'16,"25"0"-1,0-25-15,25 0 16,-1 0-16,26 25 16,-25-25-1,0 25-15,0-25 0,-25 25 16</inkml:trace>
  <inkml:trace contextRef="#ctx0" brushRef="#br1" timeOffset="-153519.12">17207 17756 0,'0'24'16,"0"1"-16,0 0 16,25 0-16,25 0 15,-25-25-15,0 50 16,0-50 0</inkml:trace>
  <inkml:trace contextRef="#ctx0" brushRef="#br1" timeOffset="-153332.89">17207 18278 0,'0'0'15,"0"25"1,0 0 0,0 25-16,25-50 15,50 0-15,49 0 16,-74 0-16,50 0 15,74 0-15,-24 0 16,49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15T06:49:26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15165 14493 0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2T06:54:03.4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6932 5707 0,'0'-13'109,"0"1"-93,-12 0 0,-12-12-1,24 12-15,-13 12 16,13-12-16,-12 12 15,0 0 1,0-12 0,0 12-16,-1 0 15,1 0-15,-12 0 16,12 0-16,0 0 16,-13 0-16,1 0 15,12 0-15,-13 0 16,13 0-16,-12 12 15,12 0-15,0-12 16,12 12-16,-12-12 16,-1 12-16,-11 0 15,12 0 1,12 0-16,-25 13 16,25-1-16,0 0 15,0-12 1,0 13-16,-24-13 15,12 12-15,12 13 16,0-13-16,0 0 16,0-11-16,0 11 15,0 0-15,0-11 16,0-1-16,0 12 16,0 0-1,12-12-15,1 13 16,-2-1-1,-11-12 17,13-12-32,-1 12 15,0-12 17,0 12-32,0-12 0,1 0 15,11 0-15,-12 0 31,24 0-31,-23 0 32,-1 0-32,0 0 15,0 0-15,13 0 16,-1 0 0,0 0-16,0 0 15,-11 0-15,11 0 16,13 0-1,-26-12-15,2 12 16,-1-12-16,0 12 16,0 0-1,-12-12 17,12 12-17,-12-24 1,13 12-16,-1 12 15,-12-25 1,0 13 0,0 0-1,0 0 1,0 0-16,0-13 16,0 13-16,0 0 15,0-12-15,0 11 16,0 1-1,0 0-15,0 0 16,0-12-16,0 12 31,0-13-31,-12 1 16,12 12-16,0-13 0,0 1 16,0 12-16,0 0 15,-13 0 16,1-1 32</inkml:trace>
  <inkml:trace contextRef="#ctx0" brushRef="#br0" timeOffset="1732.4">6737 6181 0,'0'24'109,"0"1"-93,0 11-1,0-12-15,0 1 0,0-13 16,0 24 0,0 0-16,0 1 15,13 12-15,-13-25 16,0 12-16,12 1 16,0 12-16,-12-25 15,0 0-15,0 13 16,12-13-16,0 25 15,-12-13-15,12 13 16,0-25-16,-12 25 16,0-13-16,13-12 15,-1 13-15,-12-13 16,0 13-16,0-13 16,0 0-16,12 13 15,0-13 1,-12 37-16,12-25 15,1 26-15,-13-14 16,11 13-16,2-13 16,-1-36-16,-12 13 15,0-1-15,0-12 16,0 1 171,-12 35-171,-12-36-16,-13 25 16,13-1-16,11 1 15,-11-1-15,-24 13 16,-1-13-16,12 1 16,-11-1-16,-13 13 15,25 0-15,-1-25 16,25-12-16,12 0 15,0-24 142,12-12-157,12-13 15,0 25-15</inkml:trace>
  <inkml:trace contextRef="#ctx0" brushRef="#br0" timeOffset="2608.39">6993 7652 0,'24'24'63,"-12"13"-63,37 23 15,0 14-15,-1 11 16,1 0-16,11-24 16,-23-1-1,-1-11-15,-11-12 16,-1-1-16,-12-24 16,0-12-16,-12-12 218</inkml:trace>
  <inkml:trace contextRef="#ctx0" brushRef="#br0" timeOffset="3639.92">6494 6947 0,'0'-12'62,"12"12"-46,1-25-16,11 25 16,-12-12-16,0 0 15,0 12-15,0-12 16,1 0-16,-1 0 16,0 12-16,0 0 15,24 0 1,-11 0-16,11 0 15,1 0 1,-13 0-16,13 0 0,-1 12 16,0-12-1,-11 24-15,-13-12 0,25 0 16,-25-12-16,12 12 16,-12 1-1,0-1-15,0-12 16,-12 12-1,13-12-15,-1 0 47,0 0-47,0 0 16,0 0 0,1 0-1,-1 0-15,-12-24 0,11 11 16,-11-11-16,13 12 15,-13 0 1,0 0-16,0 0 16,0-1 31</inkml:trace>
  <inkml:trace contextRef="#ctx0" brushRef="#br0" timeOffset="4923.39">6433 5597 0,'0'13'63,"25"-13"-47,-13 0-16,12-25 15,1 13-15,11-25 16,13 13-16,-25 12 15,12-12 1,-11 12-16,11-1 16,-11 1-16,-25 0 15,12 12-15,0 0 157,0 0-157,0 0 15,49 12 1,-37 0-1,25 1-15,-25-1 0,1-12 16,-1 0-16,-12 0 16,12 24-1,-12-24-15</inkml:trace>
  <inkml:trace contextRef="#ctx0" brushRef="#br0" timeOffset="6516.96">6470 8539 0,'0'13'31,"0"-1"0,-12 12-31,-1-24 16,-11 0-16,0 0 16,-25 0-16,25 0 15,-1 0-15,13 0 16,1-12-16,-2 12 15,-11-12 1,0-13-16,24 13 16,0-36-1,0 36 1,0-1-16,0 1 16,0 0-1,0 0-15,0 0 31,24 12-31,24 0 16,-11 0 0,-25 0-16,25 0 15,-1 0-15,13 0 16,-13 0-16,13-13 16,-37 13-1,-48 0 79,23 0-94,-23 0 16,11 13-16,1 11 15,-12-24 1,-13 24-16,25-11 15,11 11-15,13-12 16,-12 0-16,12 0 0,0 13 16,0 23-1,0-35-15,0-2 16,0 26-16,12-13 16,1-11-1,23 23-15,-23-24 16,-13 0-1,12-12-15,0 12 16,0-12-16,-12 13 16,12-13-16,0 0 15,0 0 1,0 0-16,1 0 0,-1 0 16,0-13-1,-12 1 1,0-12-16,0 0 31,0 12-31,0-13 16</inkml:trace>
  <inkml:trace contextRef="#ctx0" brushRef="#br0" timeOffset="7206.99">6640 8685 0,'12'0'32,"0"0"-32,-12-12 31,12-12-31,-12 12 16,0-1-1,0 2 1,0-2-16,0 1 15,-12 0 1,0 12 0,0 0-1,0 0-15,-12 0 16,-1 0 0,13 0-16,-12 24 15,24-11-15,-13 23 16,13-24-16,0 0 15,0 13-15,0-1 0,0-12 16,0 24 0,25-11-1,-13-25-15,-12 12 16,12-12 0,0 0-16,13 12 15,-13-12 1,12 0-16,-12 0 15,13 0 1,11 0 0</inkml:trace>
  <inkml:trace contextRef="#ctx0" brushRef="#br0" timeOffset="7878.02">6871 8552 0,'0'-25'31,"-12"25"-31,0 0 16,0 0-16,-13 12 15,13-12 32,12 25-31,0-13-1,37 36-15,11 13 16,-35-48-16,23 11 16,-24-12-16,0 12 15,0-24-15,1 12 16,-1 25-16,-12-25 62,0 0-62,0 1 47,-12-13-31,-1 12-16,1-12 15,0 0 1,0 0-16,0 0 16,-1 0 15,13-12-15</inkml:trace>
  <inkml:trace contextRef="#ctx0" brushRef="#br0" timeOffset="8363.93">7017 8564 0,'12'0'32,"0"12"-32,13 0 15,-25 0-15,0 12 16,24 13-16,-24-13 15,0 13-15,0-1 16,0-11-16,0-1 16,0-12-16,0 13 15,0-13 1,-24-49 78,24 25-79,-13 0-15,13-13 16</inkml:trace>
  <inkml:trace contextRef="#ctx0" brushRef="#br0" timeOffset="8694.45">7017 8722 0,'0'-12'62,"12"0"-62,0 12 16,13 0-16,-1 0 15,13 0-15,-25 0 16,12-13-16,0 13 16,-12 0-16,0-12 15</inkml:trace>
  <inkml:trace contextRef="#ctx0" brushRef="#br0" timeOffset="9904.99">7224 8746 0,'12'0'63,"-12"-12"-47,0-37-1,0 37-15,0 0 16,0 0-16,0-13 15,0 14-15,0-2 16,0 1-16,0 0 16,0 0-1,-12 12 32,-25 12-31,37 0-1,0 24-15,-24-11 16,24-1-16,0 1 16,0-1-1,0 0-15,12 0 16,12 1-16,-12 11 16,1-36-1,-13 13-15,12-13 16,0 0-16,0 0 15,1 0-15,-2 0 16,1 0-16,1 0 16,-1-25-16,0 25 15,-12-24 1,0-1-16,0 13 16,0 0-16,0-12 15,0 0 1,0 11-1,0-11 1,0 12-16,0 0 16,0-1-16,0 2 0,0-2 15,12 13 32,13 13-31,-13-2-16,12 14 15,-24-1-15,12 13 16,0-1-16,-12-24 16,12 25-16,-12-25 15,0 0 1,0-24 93,0-25-109,0 13 16,0 0-16,0 12 0,13-13 16,-1 13-1,0 0-15,-12 0 16,12-13-16,0 25 78</inkml:trace>
  <inkml:trace contextRef="#ctx0" brushRef="#br0" timeOffset="12498.48">12524 5512 0,'0'-12'78,"-24"0"-63,0 0 1,12 12-16,-13-12 16,-11 12-16,24 0 15,-13 0-15,1-13 16,12 13-16,-12 0 16,12 0-1,-1 0 16,1 0-15,0 0 0,0 0-1,0 0 1,0 0 0,0 0-1,-1 13 1,1-1-16,0 0 15,12 12 1,-12-12-16,0 0 0,12 0 16,-13 1-1,-11-1-15,24 0 16,-12-12 0,12 25-1,0-13 16,0 0-15,0 0 0,0 0-1,0 12-15,0-12 16,0 13-16,12-1 16,0-11 15,-12-2-16,12 1-15,-12 1 16,13-1-16,-1 12 16,0 1-16,0-13 15,0 0-15,1-12 32,11 24-17,-12-24 1,0 12-16,12-12 15,-11 12-15,-1-12 16,12 13-16,1-13 16,-14 0-1,1 12-15,1-12 16,-1 0 0,0 0-16,0 0 15,13 0-15,-13 0 16,0 0-1,0 0-15,0 0 0,0-12 16,13 12 0,-25-25-1,12 13 1,-12 0-16,12 0 16,0 0-16,-12-13 15,0-11-15,0 24 16,12-13-16,-12 14 15,0-2-15,0-36 16,0 37-16,13 0 16,-13-12-16,11-12 15,-11-1-15,0 25 16,13-1-16,-13-11 16,0 12-16,0-24 15,0 24 1,0-1-16,0 1 62</inkml:trace>
  <inkml:trace contextRef="#ctx0" brushRef="#br0" timeOffset="13997.62">12378 5913 0,'0'25'78,"0"-1"-78,0 0 15,0 1 1,0 11-16,0 25 0,0-13 16,0 38-16,13-26 15,-13 25-15,12-11 16,-12 23-1,0-24-15,0-13 16,0 1-16,0-24 16,0-1-16,0-11 15,0-1-15,0 0 16,0 0 171,0 1-187,0-13 16,0 36-16,12 13 0,12 12 16,-11-12-1,-13 12-15,0-24 16,0-13-16,0 0 16,0-23-16,-13-1 203,-23 0-188,-1 0-15,-11 0 16,-13 25-16,0-13 16,37 0-16,-25 1 15,-24 24-15,12-13 16,-11 25-16,-13-1 15,24-11-15,0 0 16,12-13-16,25 1 16,12-37-16,0 12 15,24-36 126</inkml:trace>
  <inkml:trace contextRef="#ctx0" brushRef="#br0" timeOffset="14968.49">12439 7421 0,'0'24'78,"0"25"-78,0-37 16,0 37-16,25 12 16,11 11-16,13 13 15,0 1-15,11-13 16,-23-25-16,-1 1 15,-12-37-15,1 0 16,-1 0-16,1-12 16,-13 13-16,0-13 15,0 0 110</inkml:trace>
  <inkml:trace contextRef="#ctx0" brushRef="#br0" timeOffset="16049.47">11880 6497 0,'12'12'63,"0"12"-48,25 1-15,0-13 16,23 12-16,-35 1 15,11-13-15,25 0 16,0 12-16,-1 0 16,14-11-1,-2-1-15,1 0 0,-24 0 16,11-12-16,-11 12 16,24 0-1,-24 0-15,0-12 16,-25 13-1,-12-13-15,0 0 16</inkml:trace>
  <inkml:trace contextRef="#ctx0" brushRef="#br0" timeOffset="18522">11929 8539 0,'0'0'0,"-49"0"32,25 0-32,-13 0 15,-11 0-15,-1 13 0,13-1 16,-13 24-1,49-23-15,-24-2 16,24 2 15,0-1-15,0 0 0,0 0-1,24 0 1,-24 1-1,12-13-15,0 24 0,0-24 32,13 0-32,-13 0 15,36 0-15,-35 0 0,23 0 16,-11 0 0,-1-12-16,12-13 15,-24 1-15,1-13 16,-1 26-16,0-26 15,0 13-15,-12-25 16,0 13-16,0-25 16,0 36-16,0 1 15,0 0-15,0-1 16,0 13 0,0 0-16,0-12 15,12 72 79,1 1-78,-13 0-16,11-1 15,-11 1-15,0 0 16,13-13-16,-13-11 15,24 23-15,0-11 16,1 11-16,-13-11 16,-12-13-16,12-12 15,-12 0-15,24 1 16,-12-1 0,1-12 15,11 0-16,-12 0-15,13-25 16,-1 13 0,0 0-16,-12-12 0,25 11 15,-37-11 1,12 0-16,-12 0 16,0-1-16,0 1 15,0-1 1,0 14-16,0-2 15,-12 1-15,0-12 16,-1 24-16,-11-25 16,12 25-16,0 0 15,-12 0 1,-1 0 0,25 13-1,0 11-15,0 13 16,0-26-16,0 26 15,0-25 1,0 0-16,0 25 16,25-13-16,-13 0 15,12-11-15,-12-1 16,25 12-16,-25 1 16,12-25-1,-12 12 1,1-12-16,-2 0 15,14 0-15,11-12 16,-24 12-16,13-13 16,-13 1-16,0 12 15,12-24-15,-12 12 16,1-1 0,-13 1-1,0 0-15</inkml:trace>
  <inkml:trace contextRef="#ctx0" brushRef="#br0" timeOffset="19210.53">12464 8552 0,'12'0'16,"24"12"0,-11 12-16,-13 1 0,24 11 15,-12-12 1,25 13-16,-24-13 16,-25-12-16,24 12 15,0 13-15,-12-13 16,0-11-1,1-1-15,-1-1 16,-12 2 0,0-1-1,0-24 95,0-1-95,0-10-15,0-2 16,0 13-16,0-37 16,0 13-16,12-1 15,-12 13-15,12 12 16,-12-13-16,12 25 15</inkml:trace>
  <inkml:trace contextRef="#ctx0" brushRef="#br0" timeOffset="28278.54">12135 5050 0,'0'-12'203,"0"-12"-187,-12 12-16,0-13 15,0 13 17,0 12-17,0-12 17,12 0-32,-12-1 15,-1 1 1,1 12 15,0-12-31,0 0 16,0 0-1,-12-12 1,-1 11 0,13 13-1,0-12-15,0 0 16,-13 0-16,-11 0 15,24-1-15,0 2 16,-25-14 0,25 25-16,-13-12 15,1 0 1,12-12 31,-24-13-47,11 25 15,1-12-15,-12-1 16,-13 1 0,0-13-16,25 25 15,-12-12-15,-13-12 16,13 23-16,-1-11 16,13 12-16,-37-12 0,37 12 15,-1-1 1,1 13-16,-13-36 15,13 36-15,0-12 16,-1-1-16,1 13 16,0-12-16,0 0 15,-13 12-15,13-12 16,-1 12-16,-11-12 16,12 0-16,-13 12 15,0-25 1,-23 13-16,11-12 0,13 24 15,24 0 1,-25 0-16,1-12 0,-13-1 16,13 13-16,-1 0 15,1 0 1,-1 0-16,13 0 16,-13 0-16,13 0 15,-12 0-15,23 0 16,1 0 156,0 0-157,0 0 1,0 0-16,-1 0 0,-11 0 16,0 0-1,0 0-15,11 0 16,1 13-16,-12 11 15,12-24-15,-25 0 16,25 0 0,12 12-16,-12-12 15,12 12 470,0 13-470,-24-25 173,-1 0-173,1 0-15,-12 0 16,11 0 0,-24 0-16,13 0 0,12 0 15,0 0-15,-13 0 16,-11-12-16,11 12 16,0 0-16,-11 0 15,-1 0 1,13-13-16,-13 13 15,25 0-15,-13 0 16,-11 0-16,23 0 16,-11 0-16,-25 0 15,25 0-15,-13 0 16,13 0-16,-13 0 16,0 0-16,13 0 15,-1 0-15,1 0 16,12 0-16,-13 0 15,13 0-15,-13 0 16,13 0-16,0 0 16,-25 0-16,25 0 15,0 0 1,-13 0-16,13 0 16,-25 13-16,37-1 0,-12-12 15,11 0-15,-11 0 16,0 0-16,11 0 15,1 12 1,-12-12-16,12 0 16,0 12-16,-37 0 15,49 0 1,-24 0-16,11-12 16,-10 0-16,10 13 15,-11-13-15,-1 24 16,1-24-1,12 12-15,0-12 16,12 25 0,-12-25-16,-37 24 0,37-12 15,-12 12-15,0-24 16,-1 25-16,-24-13 16,25 0-1,-12 0-15,-1 12 16,1-12-16,23 1 15,-23-1-15,24-12 16,0 12-16,0 0 16,-13 0-16,13 1 15,12-1 1,0 0 0,-24 0-1,24 0-15,0 0 16,0 0-16,0 13 15,0-1-15,0-12 16,0 13-16,-13-14 16,13 2-16,0-1 15,0 12 1,0-12-16,0 1 16,0-1 15,0 0 31,-11-12-30,-2 0-32,1 0 15</inkml:trace>
  <inkml:trace contextRef="#ctx0" brushRef="#br0" timeOffset="28999.56">7418 4722 0,'12'0'62,"0"12"-62,1 0 0,11 1 16,-24 10-16,12-23 16,-12 25-1,0-13 16,0 0-15,0 0 62,12-12-62,-12 13-16,13-13 15,-2 0-15,14 0 16,11 0 0,-11 0-16,11 0 15,-12 0 1,1 0-16,-1 0 16,13-13-16,-1 1 15,1 12-15,-25-12 16,0 12-16,12 0 15,-24-12-15</inkml:trace>
  <inkml:trace contextRef="#ctx0" brushRef="#br0" timeOffset="30119.89">8780 3725 0,'12'-12'62,"-12"-13"-46,12 13-16,-12-36 15,0 23-15,0 1 16,12 0-16,-12 11 16,0-23-16,0 24 15,13 0-15,-13 0 16,24 24 93,-12 24-93,-12 13-16,12 0 15,-12-13-15,0-12 16,0 1-16,12-1 16,-12 25-16,0-38 15,0 26-15,12-25 16,-12 1-16,0-1 94</inkml:trace>
  <inkml:trace contextRef="#ctx0" brushRef="#br0" timeOffset="30531.47">8804 3919 0,'25'0'32,"-13"0"-17,24 0 1,-24 0-1,0 0-15,0 0 16,1 0 0,-1 0-1,0 0-15,0 0 16,1 0 0,-1 0-1,0-24-15</inkml:trace>
  <inkml:trace contextRef="#ctx0" brushRef="#br0" timeOffset="31568.15">9230 3907 0</inkml:trace>
  <inkml:trace contextRef="#ctx0" brushRef="#br0" timeOffset="35264.6">9655 3579 0,'0'12'47,"0"0"-47,0 1 15,-24-1 1,0-12-16,12 0 15,-25 12-15,25-12 16,-13 0 0,1 0-16,12 0 0,0 0 15,0 0-15,0 0 16,-13-12-16,25 0 16,-12-1-16,0 13 15,0-12 1,0 0-1,0-12-15,12 0 16,-13 11-16,13 1 31,0 0-31,0 0 16,13 0 0,-1-13-16,12 13 15,12 12-15,-23-24 16,11 24-16,12 0 15,-11 0-15,11-12 16,-24 0-16,1 12 16,35 0-16,-36 0 15,0 0 1,1 0-16,-1 0 0,-24 0 156,-1-13-156,-23 13 16,24 0-16,0 0 15,-13 0 1,1 0-16,0 0 0,11 0 16,-11 0-16,12 13 15,0-13-15,-12 12 16,11 0 0,-11 12-1,24-12 1,-12 0-1,12 25-15,-12-25 16,12 0-16,0 12 0,-12 13 16,12-25-1,0 0-15,0 13 16,0 11-16,0-24 16,0 0-16,0 13 15,0-1-15,0-12 16,0 13-16,0-1 15,0 0-15,12 1 16,12-1-16,0 12 31,-24-12-31,13-11 0,-1-1 16,12 12 0,0 1-16,13 11 15,-13-24 1,-12 0-1,1-12-15,-1 0 16,12 0-16,-12 0 16,0 0-16,13 0 15,-13 0 1,0 0-16,0 0 16,0 0-1,1 0 516,-1 0-531</inkml:trace>
  <inkml:trace contextRef="#ctx0" brushRef="#br0" timeOffset="36045.66">9959 3749 0,'-12'-12'31,"12"0"-31,-12 0 16,0 12 0,-13 0-1,-11 0-15,24 0 16,0 0-16,-1 0 15,1 0-15,-12 0 16,12 24 0,12-12-1,0 24 1,0-11 0,0-13-16,0 0 15,0 13-15,12-1 0,-12-12 16,24 0-16,-12 12 15,1-11 1,-1-1-16,0-12 16,12 0-16,-12 0 15,0 0 1,13 0-16,-13 0 16,0 0-1,0-12 1,1-1-16,-13 1 15,0 0 1,0 0-16,0 0 0,0 0 16,0-25-16,0 25 15,0 0 1,0-13-16,0 14 31,-13 11-31,13-12 16</inkml:trace>
  <inkml:trace contextRef="#ctx0" brushRef="#br0" timeOffset="37650.58">10154 3713 0,'0'0'0,"-25"-12"0,-11-1 16,24 13-16,-25 0 15,25 0-15,0 0 16,0 0 0,-12 0-1,11 0 1,1 0 0,0 13-1,12 11-15,0-12 16,0 13-1,0-13-15,0 12 0,12-12 16,-12 12 0,25-11-16,-13-1 15,0 0 1,0 0 0,0-12-1,12 0-15,1 0 16,-1 0-16,0 0 15,1 0-15,-13-12 16,24 12 0,-11-12-16,-13-13 15,0 13-15,0 12 16,-12-12-16,0-13 0,0 14 16,0-1-16,0-25 15,0 13 1,0-13-16,0 1 15,0 24-15,0-25 16,-12-11-16,12 35 16,-24-23-16,12-25 15,12 49-15,-13 0 16,13-13-16,-12 25 16,12-12-1,0 37 79,12 23-78,13 13-16,-25-24 15,12-13-15,-12 0 16,12 0-16,-12 1 0,0-1 15,12-12 1,-12 0-16,12 13 16,0-13-16,1 12 15,-1-12 1,0 1 0,0-13-1,0 0 16,1 0-15,-1 0-16,0 0 31,0 0-15,-12-13-16,0-11 16,12 0-1,-12-1-15,12 13 16,-12 0-16,0 0 15,0 0-15,0 0 16,0-1 0,0 1-1,0 0-15,-12 0 16,0 12-16,0 0 16,0 0-1,0 0 1,12 12-1,-13 25-15,13-25 16,0 24-16,0-24 16,0 0-1,0 1-15,13 11 16,-1-12-16,0 0 0,0-12 31,0 13-31,0-1 16,13 12 15,-13-24-15,12 24-1,25-24-15,-37 0 16,24 0-16,-11 12 16,-13-12-16,0 0 15</inkml:trace>
  <inkml:trace contextRef="#ctx0" brushRef="#br0" timeOffset="45553.94">10239 3749 0,'-12'0'156,"0"0"-141,-1 0-15,1 0 125,0 0-125,12-12 16</inkml:trace>
  <inkml:trace contextRef="#ctx0" brushRef="#br0" timeOffset="47566.97">6202 5439 0,'-12'-36'187,"0"36"-171,-12 0-16,12-12 0,0 12 16,-25-12-16,-12-1 15,37 13 1,-12-24-16,-13 24 0,25 0 16,-37 0-1,38-12-15,-38 0 16,24 12-16,-11-13 15,24 13-15,-25-24 16,13 24-16,-13-12 16,14 12-16,10-12 15,1 12-15,0 0 16,-13 0-16,13 0 16,0 0-1,0 0-15,0 0 0,0 12 16,-12 0-16,24 0 15,-13-12-15,1 12 16,0 1-16,0-13 16,-1 12-1,1 0 95,12 0-79</inkml:trace>
  <inkml:trace contextRef="#ctx0" brushRef="#br0" timeOffset="48429.04">5193 5220 0,'0'13'32,"12"-13"-32,1 24 15,-1 0-15,0-12 16,0 13-16,-12-13 16,12 0-16,-12 0 15,13-12 1,-13 12-16,11 13 15,-11-13 1,0 0 15,0 0-15,0 0 15,13 0 0,-1-12-15,12 0 0,-12 0-16,13 0 15,-1 0-15,0 0 16,25 0 0,-37 0-16,25 0 0,-13 0 15,12 0-15,1 0 16,-25 0-16,13 0 15,-2 0 1,-10 0 0</inkml:trace>
  <inkml:trace contextRef="#ctx0" brushRef="#br0" timeOffset="50072.82">3977 5646 0,'-12'0'156,"0"0"-156,0 0 16,0 0-16,0 0 16,0 0-1,-1-24 16,13 12-15,0-1 0,0 1-1,0 0-15,0 0 16,0-1-16,13 13 16,-1-12-16,0 12 15,0 0-15,0 0 16,12 0-1,-11 0 1,-1 0-16,0 12 16,0 1-1,12 36-15,-24-37 16,12 0 0,-12 0-16,0 0 15,0 0-15,0 0 0,0 25 16,0-25-16,0 13 15,-24-14 1,12 1-16,-24 13 16,11-25-16,13 24 15,-36-12-15,35-12 16,-23 13-16,11-1 16,13-12-16,-12 12 15,12-12-15,0 0 16,0-12 46,12 0-46,0-13-16,0 1 31,0 12-15,12 12-1,0 0 1,12 0 0,0 24-1,1-12-15,-1 13 16,-12-1-16,13-12 16,-13 12-16,12-12 15,-12 1-15,0-13 16,1 12-16,-1 12 15,0-24-15,-12 12 32,12-12-17,0 0-15,0 0 16,0 0-16,1 0 16,-1 0-16,0 0 15,12 0 1,-11-12-1</inkml:trace>
  <inkml:trace contextRef="#ctx0" brushRef="#br0" timeOffset="50337.31">4257 5986 0,'12'0'78</inkml:trace>
  <inkml:trace contextRef="#ctx0" brushRef="#br0" timeOffset="51596.37">4379 5792 0,'12'0'31,"-12"-13"94,-12 1-125,0 1 0,12-2 31,0 1-31,0 0 16,0-13-16,24 1 15,0 24 1,0-24-16,1 12 16,-1 0-16,1 12 15,-13-12-15,12 12 16,-12 0-16,0-13 16,0 13-16,-24 0 125,0 0-110,-12 0-15,0 0 16,-1 0-16,1 13 15,12 23-15,-13-12 16,25-12-16,0 37 0,-12-37 16,12 37-1,0-13-15,0-24 16,0 13-16,0 11 16,0-24-16,24 25 15,-11-13-15,11-12 16,-12 1-16,-12-1 15,25 0-15,-25 0 16,12 0 15,0-12 1,0 0-32,0 0 15,0-36-15,-12 11 31,0 13-31,0 0 16,12-12-16,-12-1 16,0 13-16,0-12 15,0 0 1,-12 11 0,0 13-1,0 0 16,0 0 1,24 0 61,0 0-77</inkml:trace>
  <inkml:trace contextRef="#ctx0" brushRef="#br0" timeOffset="52342.54">4707 6023 0,'12'0'0,"0"0"15,0-12 1,-12 0-16,13 12 15,-13-13-15,12 1 16,-12-12-16,12 24 16,-12-25-16,0 13 15,0 0 1,0-12 0,0 12-16,0 0 46,-12 12-30,0 0-16,-13 0 16,13 0-16,-12 0 15,11 12 1,13 0 0,-12 0-16,12 0 15,0 12-15,0-11 16,0-1-16,0 0 15,0 12 1,0 1 0,12-13-16,1 0 15,-1 0 1,12 0-16,-12-12 31,1 12-31,-1-12 16,0 0-16,0 0 31</inkml:trace>
  <inkml:trace contextRef="#ctx0" brushRef="#br0" timeOffset="53035.35">4987 5865 0,'-37'0'63,"25"0"-48,0 0-15,0 12 16,0-12-16,-1 0 0,13 12 16,0 0-16,0 12 15,0-11 17,0-1-17,0 0-15,0 0 16,0 0-16,13-12 15,-13 13 1,12-13-16,0 12 16,-12 0-16,12-12 15,0 12-15,0-12 16,-12 12 0,12 0-16,-12 0 31,0 1-31,0-1 15,0 12-15,0-12 16,-24 0 0,12-12-16,0 0 15,0 0 1,0 0-16,-1 0 16,1-12-1</inkml:trace>
  <inkml:trace contextRef="#ctx0" brushRef="#br0" timeOffset="53663.7">5133 5779 0,'0'13'15,"0"11"-15,12-12 16,-12 13-16,12 11 16,-12 0-1,24 1-15,-24 0 16,0-13-16,0 24 15,0-23-15,0 11 16,0 1-16,0-25 16,-12-37 62</inkml:trace>
  <inkml:trace contextRef="#ctx0" brushRef="#br0" timeOffset="53987.04">5084 6035 0,'36'0'0,"-11"-12"16,-13 12 0,0 0-1</inkml:trace>
  <inkml:trace contextRef="#ctx0" brushRef="#br0" timeOffset="54603.58">5448 5938 0,'-12'0'62,"12"12"-46,-12-12-16,12 12 16,-12 12-1,12-11 1,-12-1-16,12 0 16,0 0-16,0 0 15,0 0-15,0 13 31,0-1-15,12-24 0,-12 12-16,24-12 15</inkml:trace>
  <inkml:trace contextRef="#ctx0" brushRef="#br0" timeOffset="55409.62">5631 5974 0,'0'-12'16,"-24"12"15,11 0-31,1 12 0,0-12 16,0 12-16,12 13 15,0-1-15,-12 0 16,12-12-16,0 13 16,0-1-1,0-12-15,12 12 16,12-11-16,1 11 16,-1-24-16,-12 0 15,1 0 16,-2 0-15,-11-24-16,0 11 16,0-11-1,0 12-15,0-12 0,0-25 16,0 37-16,0-12 16,0 12-16,0-1 15,12 13 63,1 0-78,-1 25 16,-12-1 0,12 12-16,12 13 15,-11-13-15,-1 13 16,-12-24-16,0-13 15</inkml:trace>
  <inkml:trace contextRef="#ctx0" brushRef="#br0" timeOffset="56674.25">5825 5950 0,'-12'0'31,"-12"0"-16,12 0 1,12 12-16,0 0 47,0 0-31,0 1-16,0-1 15,48 24 1,-23-36-16,-1 24 15,-12-24-15,-12 13 16,13-13-16,-2 12 16,14 12-1,-13-24 1,-12 12-16,0 0 0,0 0 16,0 1-16,0-1 15,0 12-15,0 1 16,0-13-16,-12 0 15,0 0 1,-12 0 0,11-12 46,13-12-62,0 0 16,0-12-16,0 11 15,0 1-15,0-24 16,13 23-16,-2 13 16,14-24-16,11 0 15,-23 0-15,11 11 16,-12 1-16,0 12 16,12-24-1,1 24-15,-13-12 16,0 12-16,0-12 15,-12 0 32,0-1-31,0 1 0,-12-12-1,-12 12-15,12 12 16,-13 0-16,25-13 15,-12 13-15,0 0 47,12 25-31,0-13-16,0 0 16,0 0-1,0 25 16,12-25-15,0 12-16,-12-12 16,12-12-1,-12 13-15,13-1 16,-13 0-16,12 12 16,-12 0-16,0 1 15,0 11-15,0-11 16,0-1-1,0 25-15,0-62 94,0 1-94,0-12 0,0 12 16</inkml:trace>
  <inkml:trace contextRef="#ctx0" brushRef="#br0" timeOffset="57437.67">6251 5986 0,'-12'0'47,"0"13"-31,12-1-16,-12 0 15,12 0 1,0 0 0,0 0-16,0 13 15,0-13 1,0 0-1,12-12-15,0 0 16,0 12 15,-12 0-15,0 0-16,12 13 16,-12 11-16,0-24 15,0 1-15,0-1 16,0 0-16,-12 0 15,12 0-15,-24 0 16,12 0 0,12 1-16,-13-13 31,1 0-15,0 0-1,0 0-15,0-13 16,-12 1-1,24 0 1</inkml:trace>
  <inkml:trace contextRef="#ctx0" brushRef="#br0" timeOffset="59348.22">4865 6436 0,'-12'0'78,"-25"25"-62,13-1-16,0 0 16,-13-24-16,25 24 15,-48 1-15,11 23 16,37-23-1,-13 11-15,-11 1 0,12-13 16,11 0-16,13-12 16,-12 0-16,12 1 31,0-1-15,0 12-1,0-12-15,0 1 16,0-1-16,0 0 31</inkml:trace>
  <inkml:trace contextRef="#ctx0" brushRef="#br0" timeOffset="60080.02">4342 6752 0,'0'12'47,"0"0"-32,12 13 1,-12-13-16,25 12 16,-25 1-1,12-25 32,-12 12-47,12 0 47,0-12 0,0 0-32,0 0 1,25 0-16,-25 0 16,37 0-16,-37 0 15,37-12-15,-25 0 16,13 12-16,-26 0 16,14 0-1,-1 0-15,-24-12 16,12-1-16,0 13 15</inkml:trace>
  <inkml:trace contextRef="#ctx0" brushRef="#br0" timeOffset="63736.59">3187 7251 0,'12'0'47,"0"0"-31,1 0 0,-1 0-1,12 0 16,-12 0 16,-12 12-47,0 0 16,0 0 0,0 0-16,0 0 31,0 1-16,-12-13 1,0 12 0,36-12 124,1 12-124,-13-12 0,0 12-16,12 1 15,-24-2-15,12 1 16,1-12-16,-13 13 31,0-1-15,0 0-16,0 0 15,0 0-15,0 1 16,0 11 0,-13-12-16,1 0 15,0-12 1,-12 0-16,24 12 0,-12-12 15,0 0 1,-1 0 0,1 0 15,0 0 0,0-12-15,12 0 31</inkml:trace>
  <inkml:trace contextRef="#ctx0" brushRef="#br0" timeOffset="64008.3">3613 7530 0</inkml:trace>
  <inkml:trace contextRef="#ctx0" brushRef="#br0" timeOffset="65482.28">3844 7373 0,'0'0'0,"-37"0"16,13 0-16,12 0 15,-12 0-15,-13 0 16,25 0-1,-1 0 17,2-13-17,11 1-15,0 0 16,0-13 0,0 1-16,0-12 15,0 24-15,0 0 0,0-1 16,0 1-1,11 0-15,14 0 16,-13 12 0,0 0-16,25 0 15,-13 0-15,0 0 16,25 0-16,-12 0 16,11 0-16,1 0 15,-25 0-15,0 0 16,-12 0-1,-24 0 110,-12 0-125,12 0 0,0 12 16,-25-12 0,13 0-16,0 12 15,12-12-15,-1 12 16,1 13-16,-12-25 16,24 36-16,-12-24 15,12 0-15,-13 0 16,13 13-16,0 12 15,0-1 1,0-24 0,0 12-16,0 1 0,0-13 15,0 24-15,0-24 16,25 13 0,-25-13-16,12 0 0,0 0 31,0 0 0,1-12-15,-1 0-16,0 0 15,0 0-15,0 0 16,0 0-16,13 0 16,-1 0-16,-12-12 15,-12 0-15,12 0 16,-12 0-1,0-1-15,0 1 16,0 0-16,0 0 16,0 0-16,0 0 15,0-13 1,0 1 0,0 12-16,0 0 15,0-1 1,-12 13-16,0-12 15,0 12 17,-13 0-17,13 0 1,0 0 0</inkml:trace>
  <inkml:trace contextRef="#ctx0" brushRef="#br0" timeOffset="66484.44">4160 7555 0,'0'12'15,"12"-12"64,-12-12-64,12-25-15,0 13 16,0 12-1,-12 0 1,0-1-16,0 1 0,0 0 16,0 0-1,0 0-15,0-1 32,0 1-32,0 1 15,0-2-15,0 1 16,-24-12-16,0-1 15,12 13-15,0 12 16,-1 0 15,1 0-31,0 0 16,0 0 0,0 0-16,-1 12 15,13 0-15,0 13 16,0-1-16,0 0 15,0-12-15,0 37 16,0-24 0,0-13-1,13-12-15,-1 12 0,-12 0 32,12 0-17,0 0 1,0-12-1,13 0 1,-13 0-16,0 0 16,0 0-1,0 0-15,0 0 16,1 0 0,11-12-1,-12 0 1,0 12-1,-12-12 1</inkml:trace>
  <inkml:trace contextRef="#ctx0" brushRef="#br0" timeOffset="67395.58">4439 7299 0,'-12'-12'15,"-12"12"-15,12 0 16,-37 0-16,37 0 16,0 0-1,0 0 32,12 24-31,0-11-1,0-1-15,0 12 16,0 0 0,12-12-1,-12 13-15,36-1 16,-23-12 0,-1 1-16,12-13 15,-12 12 1,0-12-1,0 0 1,13 0 47,-13 12-63,-12 0 15,12 0-15,-12 12 16,0-11-1,0 11-15,0-12 16,0 13-16,0-14 16,-12 2-16,0-13 15,0 0-15,-1 0 16,1 0 0,0 0-16,0 0 15,0 0 1,-12 0-1,11-13 1,1 2 47,12-2-48</inkml:trace>
  <inkml:trace contextRef="#ctx0" brushRef="#br0" timeOffset="68023.88">4670 7214 0,'0'13'0,"0"-1"15,0 24-15,0-12 16,0 1-16,0 11 16,0-12-16,0 1 15,0-13-15,0 24 16,0-23-16,0-1 16,0 0-16,0 0 15,0 12-15,0 1 16,0-13-1</inkml:trace>
  <inkml:trace contextRef="#ctx0" brushRef="#br0" timeOffset="68425.88">4537 7336 0,'24'0'31,"13"0"-31,-1 0 15,-11 0-15,11 0 16,-12 0-16,-12 0 16,13 0-16,-1 0 15,-12 0-15,24 0 16</inkml:trace>
  <inkml:trace contextRef="#ctx0" brushRef="#br0" timeOffset="69219.82">4221 7555 0,'0'12'16,"12"-12"0,0 0-1,12-25 1,-11 25-16,-1-12 15,0 0-15,0 12 16,0-12 0,0 12-1,-12-12-15,0 0 32,12 0-17,1 12 16,-1-13 16</inkml:trace>
  <inkml:trace contextRef="#ctx0" brushRef="#br0" timeOffset="72259.6">4172 7847 0,'-12'0'63,"12"12"-48,0 0-15,0 12 16,0 13-16,0-13 16,0 13-16,0 11 15,12-24-15,0 1 16,-12 11-16,12-24 16,-12 0-16,12 13 15,1 11 1,11-11 15,-12-14-31,0 2 16,1-1-1,-1 0 1,0 0 0,0 0-16,24 1 46,-36-1-14</inkml:trace>
  <inkml:trace contextRef="#ctx0" brushRef="#br0" timeOffset="73287.98">4111 8284 0,'12'12'62,"13"0"-62,-13-12 16,24 13 0,-24-1-16,13 0 15,11-12-15,-23 12 16,11-12-16,-12 0 15,12 0-15,25 0 16,-13 0-16,-24 0 16,13 0-1,-13 0-15,0 0 16,0 0-16,1 0 16,-13-12-16,12 12 15,-12-12 48,0 0-48,0-1 1,0-11-16,0 12 16,0-13-16,12 2 15,-12 10 1,0 1-16,0 0 15,0 0-15,0-1 16</inkml:trace>
  <inkml:trace contextRef="#ctx0" brushRef="#br0" timeOffset="74853.85">3357 8856 0,'0'11'16,"0"2"-16,0-1 15,0 12-15,-12-11 16,0-1 46,0 0-46,0-12 0,12 12 15,0 0 16,0 1-16,12-13-15,0 0-16,25 0 15,-13 0-15,-12 0 16,12 0-16,-12 0 16,13 0-16,-13 0 15,0 0 1,-12-13 78,-24-11-63,24 12-16,0 0-15,-12-13 16,12 37 125,0 25-126,0-13 1,-13 0-16,13-12 16,-12 1-16,12-1 15,0 0-15,0 13 16,0-13-1,0 0-15,0 0 172,12-12-172</inkml:trace>
  <inkml:trace contextRef="#ctx0" brushRef="#br0" timeOffset="75227">3771 9123 0</inkml:trace>
  <inkml:trace contextRef="#ctx0" brushRef="#br0" timeOffset="75837.53">3929 8746 0,'12'37'62,"0"-1"-46,-12 25-16,0-25 16,24 1-16,-24 11 15,0-23-15,0-1 16,0-12-16,0 13 15,0-1-15,0-12 16,0 0 0,0 0-16,0 0 125</inkml:trace>
  <inkml:trace contextRef="#ctx0" brushRef="#br0" timeOffset="76347.03">3819 8795 0,'37'0'63,"-13"0"-48,1-12-15,11 12 16,13-25-16,-25 13 16,24 12-16,-35 0 15,35 0-15,-35-12 16,-1 12 0</inkml:trace>
  <inkml:trace contextRef="#ctx0" brushRef="#br0" timeOffset="77118.78">4184 9062 0,'0'-12'78,"0"-12"-63,12 11-15,-12-10 16,0 10-16,0 1 16,0-12-16,0 12 15,0-1 17,0 1-17,0 0 1,0 0 15,-12 12-15,-12 12-1,12 0-15,0 13 16,-13-13-16,13 0 16,12 12-16,-12-11 15,12 10 1,0-10-16,0-1 31,0 0-31,24 0 16,-12-12-1,1 13 1,-1-13-16,12 0 16,0 12-16,-12-12 15,13 12 1,-13-12-16,0 0 15,0 0 1,1 0-16,-1 0 16,0 0-16,0 0 15,0 0 1</inkml:trace>
  <inkml:trace contextRef="#ctx0" brushRef="#br0" timeOffset="77768.89">4439 8892 0,'-24'0'0,"12"0"16,12 12-16,-12-12 15,12 12-15,-12-12 16,12 13 0,0-1 15,0 0 0,0 0-31,12 0 16,0-12-1,0 13-15,0-13 16,13 11-16,-13 1 31,0-12 1,-12 13-17,0-1-15,0 0 16,0 0-16,0 1 15,-12-1-15,0-12 16,-25 12-16,25-12 31,0 0 1,0 0-32</inkml:trace>
  <inkml:trace contextRef="#ctx0" brushRef="#br0" timeOffset="78257.97">4549 8929 0,'24'0'47,"-12"12"-32,-12 0-15,0 36 0,0-36 16,0 1 0,0-1-16,0 0 15,0 0-15,0 1 16,0-1 46,0 0-30</inkml:trace>
  <inkml:trace contextRef="#ctx0" brushRef="#br0" timeOffset="78621.67">4513 8990 0,'24'0'47,"-12"0"-31,12 0 0,-12 0-16,1 0 15,-1 0 1,0 0-16,-12-13 15,12 13 17,0 0-1,1 0-31</inkml:trace>
  <inkml:trace contextRef="#ctx0" brushRef="#br0" timeOffset="82593.87">4926 8844 0,'-12'0'16,"0"0"62,-1 0-62,1 0 30,12 12-46,0 12 16,0-12-16,0 12 16,0-11-1,0-1 1,0 0 15,25-12 0,-1 0-31,-12 0 0,12 0 16,1 0 0,11 0-16,-24 0 15,0 0 1,13 12 31,-25 0-47,0 1 15,12-2-15,-12 1 32,0 1-32,0-1 15,0 0-15,0 0 16,-12-12 0,-1 13-16,1-13 15,-12 0 1,0 0-16,12 0 15,-1 0-15,1 0 16,12-25 93,0 13-109,0 0 16,0-13-16,25 14 16,-13-14-16,12 1 15,0 12 1,-12-1-16,1 1 16,11 12-16,-12 0 15,-12-12-15,12 12 16,1-12-1,-1-12 1,-12 12 0,12-1-1,-12-11-15,0-13 16,0 25-16,0-24 16,0 12-16,0-1 15,0-11-15,0 12 16,0-1-16,0 13 15,0-12 1,-12 11 0,0 13 15,-1 0 0,1 37-31,0-13 16,12 13-16,-24 24 15,24-49-15,0 0 16,-13 24-16,13-11 16,-12 23-16,12 1 15,0-13-15,0 1 16,0 11-16,0-23 16,0-13-16,0 0 46,0 0 17,12-12-32,1 0-31,-1 0 16,0 0-1,0-12 1,-12 0 0,0 0-1,0-1-15,0 1 16,0 1-16,0-2 16,0 1-16,0 0 15,0 0-15,0 0 31,12-1-15,1 13-16,-1 0 16,0 0-16,0 0 15,0 0-15,12 0 16,-11 0 0,-1 0-16,0 0 15,0 0-15,0 0 16,1 0-1,-13 13-15,11-1 16,-11 12-16,13-24 16,-1 36-16,-12-11 15,0-13 1,12-12-16,0 12 16,-12 0-1,12-12 79,1 0-78,-1-12-1,-12 0-15,12 0 16,0-13-16,0 1 15,-12 12 1,0-12 0,0-1-1,0 1 17,0 12-32,-12-1 15,0 2 1,0-1-1,0 12 17,-1 0-1,1 12-15,12-1-1,0 14-15,0-1 16,0-11-16,0 11 15,0-12-15,0 13 16,0-2-16,0-10 16,0-1-16,0 0 15,0 0-15,12 13 16,1-25 0,-1 12-1,0-12 1,12 0-16,-12 0 15,12 0 1,-11-12-16,11 12 16,-12-12-16,13-1 15,-1-11-15,12-1 16,-36 13-16,12 1 16,-12-2-1,0 1 1,0 0-1,0-12 1,0-13 0,0 25 15,-12-1-31,0 2 31,12-1-15,-12 12-1,0 0 1,0 0 0,0 0-1,12 12-15,-12 12 16,-1-12-16,13 37 16,0-37-16,-24 0 15,24 0-15,0 1 16,0 10-16,0 2 15,0-13-15,0 0 16,12 1-16,0-1 16,-12 0-1,13-12 1,-1 0 0,0 0-1,0 0 1,24 0-1,-24 0 1,1 0-16,-1 0 16,12 0-16,-11-24 15,-2 24-15,-11-25 16,0 1 0,0-1-16,0 1 15,0 12-15,0-37 16,0 25-16,0-1 15,0 2-15,0 10 16,0-11-16,0 0 16,0 11-16,0 1 62,12 12-15,1 0-31,-1 49-16,-12-25 15,12 12-15,-12 1 16,0 12-16,0-1 16,0-11-16,0 12 15,0-13-15,0-24 16,0 0-16,0 0 15,-12-12 95,0 0-95,-1 0-15,1-12 16,1 0 0,11 0-16,0-12 15,0 0 1,0-1-16,0 13 16,0 0-16,0-13 15,0 14-15,0-14 16,0 13 31,11 12 0,1 0-47,13 0 15,-1 0 1,-12 0 15,1 0-15</inkml:trace>
  <inkml:trace contextRef="#ctx0" brushRef="#br0" timeOffset="88353.96">6190 9111 0,'12'0'266,"13"0"-250,24 0-16,-1 24 15,1-24-15,-25 0 16,24 12-16,13 0 16,12 1-16,-24-13 15,12 0-15,12 12 16,-13 0-16,1-12 15,-12 12 1,12-12-16,-25 0 16,1 0-16,-1 0 15,-11 0-15,-2 0 16,2 12-16,-13-12 16,0 13-16,13-13 15,-1 0-15,1 0 16,-2 0-16,2 11 15,-1-11-15,13 0 16,-1 25-16,-12-25 16,1 12-16,11-12 15,13 0-15,-37 0 16,12 12-16,25 0 16,-25-12-1,13 13-15,-25-13 16,25 0-16,-13 0 15,12 0-15,-24 12 0,13-12 16,-1 0-16,12 0 16,-11 0-1,-1 12-15,1 0 16,-1-12-16,12 24 16,-24-24-16,13 0 15,-1 0-15,13 12 16,-1 1-16,-24-13 15,12 0-15,1 0 16,23 0-16,-23 0 16,-1 12-16,0-12 15,13 0-15,-1 0 16,1 0 0,-13 0-16,25 0 0,-1 0 15,-11 12-15,11-12 16,-35 0-1,23 12-15,12-12 16,1 0-16,24 0 16,-24 0-16,0 0 15,11 0-15,1 0 16,-12 0-16,24 0 16,-25 0-16,25 0 15,-24 0-15,-13 0 16,1 0-16,24 0 15,-25 0-15,25 0 16,-12 0-16,-13 0 16,-11 0-16,23 0 15,-12 0-15,1 0 16,-1 0 0,-11 0-16,11 0 15,1 0-15,-13 0 16,12 0-16,1 0 0,-13 0 15,0 0 1,13 0-16,0 0 16,-13 0-16,12 0 15,1 0-15,-1 0 16,-11 0-16,-1 0 16,12-12-16,-11 0 15,11 12-15,-12-12 16,13 12-16,-13 0 15,13 0-15,-13 0 16,0-13 0,13 13-16,-13-12 0,12 12 15,-11 0-15,11-12 16,1 0-16,-13 12 16,13 0-16,11-12 15,-11 0 1,-1 0-16,13-1 15,-1 1-15,-11 0 16,0 0-16,-13 0 16,12 12-16,-11-24 0,11 11 15,0 1 1,-11-12-16,-1 24 16,1-25-16,-13 25 15,0-12-15,12 12 16,0-12-16,-12 0 15,1 0-15,11 0 16,-12 0 0,13 12-1,-13-12 1,-12-1-16,12 13 16</inkml:trace>
  <inkml:trace contextRef="#ctx0" brushRef="#br0" timeOffset="89197.1">11515 8965 0,'12'0'110,"1"0"-95,-1 0-15,0 0 0,0 0 16,0 0-1,13-12-15,-25 0 16,12 12-16,0 0 172,37 24-156,-49-12-16,36 1 15,-12 23-15,1 13 16,-13-37-1,0 0-15</inkml:trace>
  <inkml:trace contextRef="#ctx0" brushRef="#br0" timeOffset="100488.95">13229 8199 0,'13'0'110,"35"0"-95,1 0-15,-13 0 16,13 0-16,36 0 16,12 0-16,-11 0 15,11-12-15,-12 0 16,12-1-16,-11 1 15,-26 12-15,-11-24 16,-25 24-16,-12-12 16,1 0-16,-2 0 31,2 0-15,-13-1-16,12-11 15,-12 12 1,0 0-16,0-1 15,12 2-15,-12-26 16,12 25-16,-12 0 31,12-1-15</inkml:trace>
  <inkml:trace contextRef="#ctx0" brushRef="#br0" timeOffset="101383.58">14166 7919 0,'24'0'109,"-12"0"-93,12 0-1,-11 0-15,-1-12 0,0 12 16,12-12-16,-24-12 15,13 24 1,-1 0-16,0 0 94,12 0-79,-12 0-15,0 24 16,13-12-16,-13 0 16,12 13-16,1-1 15,-13-12-15,0 1 16,0-2-16,0-11 47</inkml:trace>
  <inkml:trace contextRef="#ctx0" brushRef="#br0" timeOffset="103437.9">13959 6387 0,'0'-11'109,"-36"-2"-93,11 13-1,-11-24-15,0 24 16,-25 0-16,48 0 16,-35 0-16,36 0 15,-25 0-15,25 0 16,0 0-16,0 0 15,-1 0 1,2 0 31,11 12-16,0 0-15,0 1-16,0-2 47,0 1-32,0 1-15,0-1 16,24 12-16,-12-11 16,12 35-16,1-36 15,-13 12-15,-12-11 16,24 11-16,-24 0 31,0-36 125,12 12-156,0-36 16,13 36-16,-13-13 16,12 13-1,-12 0-15,1 0 16,-1 0-16,12 25 15,-12-25 1,0 12-16,13 12 16,-13-11-1,-12 23-15,0-12 16,0 1-16,0 11 0,0 0 16,0-11-1,0-1-15,-25-12 0,13 1 16,-12-1-1,0-12-15,12 0 16,-1 0-16,-11 0 16,12 0-16,0 0 62,-1 0-62,1 0 16,0 0-1,12-12-15,0-1 16</inkml:trace>
  <inkml:trace contextRef="#ctx0" brushRef="#br0" timeOffset="103778.11">14154 6935 0,'0'-13'109</inkml:trace>
  <inkml:trace contextRef="#ctx0" brushRef="#br0" timeOffset="105691.63">14567 6399 0,'-12'-23'16,"0"10"-1,12 1 1,-25 12 0,13 0-16,-12 0 15,0 0-15,-1 0 16,-11 0-16,24 0 16,-13 0-16,1 48 15,12-35-15,12 36 16,-24-13-1,-1 0-15,25-11 16,0-13-16,0 0 0,0 0 16,0 0-16,0 1 15,0 11-15,12-12 16,13 12 0,-13-12-1,12 1-15,-12-13 16,49 0-16,-12 24 15,-25-24-15,0 0 16,37 36-16,-49-36 16,13 12-16,-25 1 15,12-13-15,0 12 16,-12 0 0,0 12-16,0-11 15,0-1-15,0 12 16,0-12-16,-12-12 15,0 12-15,-13-12 32,1 0-32,0 0 47,-1-12-47,25 0 15,-12-12 1,12 12-16,0-13 15,0 1-15,0 12 16,0-1 0,0 1-16,12 12 15,-12-12-15,13 12 16,-1 0-16,0 0 16,0 0-16,0 0 15,0 0 1,0 12-1,13 0 1,-1 13-16,-12-13 0,1 12 16,-1-11-16,-12-1 15,24 12 1,-24-12 0,12 0-16,0 0 46,0-12-30,13 0 0,-1 0-1,-12 0-15,-12-24 16,13 12-16,-13 0 16,0-25-16,0 25 15,0 0-15,0 0 16,0 0-16,0-1 15,0 1 1,23 24 78,14 13-94,-25-1 15,-12-12 1,13 13-16,-13-13 16,0 12-16,12-12 15,-12 0-15,12 1 16,0-13 31,0-13-32,0 13-15</inkml:trace>
  <inkml:trace contextRef="#ctx0" brushRef="#br0" timeOffset="106390.38">15090 6752 0,'0'-12'16,"-12"12"-1,-25 0 1,25 12-1,-12 0-15,-13 25 16,13-37-16,12 24 16,-12 13-16,24-25 15,0 12-15,0 13 0,0-25 16,0 0 0,0 0-16,0 0 15,0 1-15,12-2 16,0-11 15,12 0-15,0-11-16,-12-2 15,1 1-15,-1-12 16,0 12 0,0-13-16,0-11 15,-12 24-15,0 0 16,0-1-16,0 1 15,25 12 48,-13 12-63,0 1 16,12-1-16,1 24 15,-13 1 1,0-25-16,0 0 15,12 12-15,-12-11 16,-36-13 47,12 0-63</inkml:trace>
  <inkml:trace contextRef="#ctx0" brushRef="#br0" timeOffset="106834.01">14846 6619 0,'0'0'16,"25"12"-16,-1 12 16,-11-12-16,-1 0 15,0 13 1,-12-13-16,24 0 0,-24 12 16,0 0-1,0 1-15,-12-13 16,-12 12-16,24-11 15,-12-13-15,-1 0 16,1 0-16,0 0 16</inkml:trace>
  <inkml:trace contextRef="#ctx0" brushRef="#br0" timeOffset="107263.81">14810 6327 0,'0'12'78,"0"12"-78,0 12 16,0-23 0,0 11-16,-12-12 15,12 1-15,-12-1 16,0-12 0</inkml:trace>
  <inkml:trace contextRef="#ctx0" brushRef="#br0" timeOffset="107945.38">15674 6606 0,'0'0'0,"-37"-36"16,25 24-1,0 12 1,-1 0-16,-11 0 16,12 0-16,0 0 15,0 0-15,0 36 16,-1-11-16,-11 23 15,24-24-15,0 25 16,0-13-16,0-11 16,0-13-16,0 25 15,12-25 1,0 12-16,1-12 16,-1 0-16,12-12 0,12 0 15,1 0 1,12 0-16,-13 0 0,0 0 15,26 0 1,-39-12-16</inkml:trace>
  <inkml:trace contextRef="#ctx0" brushRef="#br0" timeOffset="108630.08">15929 6667 0,'0'0'0,"-12"-12"16,-13 0-1,13 12-15,-25-12 16,25 12-16,1 0 16,-14 0-16,13 0 15,0 12-15,-1 12 16,13 0-16,0 13 15,0-25-15,0 24 16,0-11-16,0-1 16,13 1-1,-1-25 1,0 24-16,0-24 0,-12 12 16,13-12-1,-2 0 1,1 0 15,-12-12-15,0-25-16,0 13 15,0 12-15,0-25 16,0 1-16,0 24 16,0-13-16,0 13 15,0 0-15</inkml:trace>
  <inkml:trace contextRef="#ctx0" brushRef="#br0" timeOffset="109922.21">16135 6619 0,'0'0'0,"-12"0"0,-12 0 16,-12 0 0,11 0-1,13 12 1,12 0-16,-24 36 16,24-23-16,0-13 15,0 24-15,0-24 16,0 25-16,0-25 15,0 13-15,12-13 16,0 0 0,0-12 31,0 0-32,1-12-15,-1-25 16,12 13-16,0-25 15,-12 13 1,13-13-16,-1 1 16,-24-1-16,0 24 15,0 1-15,0-24 16,0-1-16,0 24 16,0-11-16,0 12 15,-12-13-15,0 1 16,12 24 15,-12 24 47,12 12-78,0 13 16,12 23-16,12 1 15,-12 12-15,25 0 16,-25-24-16,12 12 16,13-1-16,-25-48 15,0 13-15,0-1 16,-12-12 15,12-12 0,0 0-31,1-12 16,-13 0 0,0-12-1,12-13-15,0 13 16,-12-13-16,0 13 16,0-12-16,0 11 15,0-11-15,-12 11 0,0 13 16,12 0-1,-13-12-15,1 12 16,0 0 0,0 12-1,0 0 1,12 24 0,0 12-16,0 25 15,0-24-15,12 11 16,0-36-1,12 25-15,1-1 0,-13-11 16,12-13-16,0-12 16,-12 0-1,1 0-15,-1 0 16,12 0 0,-11 0-1,-1 0 1,0 0-16</inkml:trace>
  <inkml:trace contextRef="#ctx0" brushRef="#br0" timeOffset="114064.18">10835 3628 0,'0'24'78,"0"0"-63,0 1-15,12-13 16,-12 0-16,0 0 16,0 0-16,0 1 15,0 10 1,0-10 0,0-1-1,0 0 1,0-49 109,0 26-110,0-1-15,0-1 16,0 1 0,0 0-1,0 0 1,12 12 0,-12-12-1,12-1 1,12 13-16,-12 0 15,13-12-15,-13 12 0,0 0 16,13 0-16,-13 0 31,0 0-15,0 0 15,-12 12-15,12 1-16,-12-1 15,0 24-15,0-11 16,0 23-16,0-11 16,0-25-16,0 12 15,0-36 110,0 0-125,0-12 16,0-1-16,0 13 16,0-13-16,0 2 15,12 23 1,-12-13-1,12 13-15,1-12 16,-1 12 0,0 0-16,12-12 15,-12 0-15,13 12 32,-13 0 46,0 12-78,-12 0 15,0 0 1,12 13-16,0-1 16,-12 12-16,0-23 15,0-1-15,0 0 16,0 0 109,25-12-110,-13 0 1</inkml:trace>
  <inkml:trace contextRef="#ctx0" brushRef="#br0" timeOffset="114956.34">11491 3774 0,'0'-25'78,"-12"25"-62,0 0-16,0 0 16,0 0-16,-1 0 15,1 0-15,-12 0 16,11 0-16,-23 13 16,24-13-1,0 0-15,0 12 16,0 12-1,12-12-15,0 12 16,0-11-16,0 11 16,0-12-1,0 0 1,12 0 0,-12 0-1,24 13-15,-12-25 16,12 12-16,1-12 15,-13 0-15,25 0 16,-13 0-16,12 0 16,-24 0-1,0 0-15,25 0 0,-25 0 16,0-12 0,1-1-1,-13 1-15,0 0 31,12 0-31,-12 0 16,0 0 0,0 0-1,0 0 1,0-1 15,0 1 0,-12 12-15</inkml:trace>
  <inkml:trace contextRef="#ctx0" brushRef="#br0" timeOffset="115439.01">11710 3798 0,'12'0'15,"-12"24"17,0 1-32,0-13 15,0 24-15,0-24 16,0 37-16,0-37 15,0 0-15,0 25 0,0-13 16,0 0 0,0 1-16,-24-50 78,-1 13-63,1 0-15</inkml:trace>
  <inkml:trace contextRef="#ctx0" brushRef="#br0" timeOffset="115953.83">11503 3628 0,'12'0'16,"0"12"-1,1 0-15,-1-12 16,0 12-16,0 0 0,-12 0 47,0 1-32,0 11 1,0-12 0,-12 13-16,0-25 15,12 12-15,-25-1 16,13-11-16,-12 0 15,0 0 1,12 0-16,0 0 16</inkml:trace>
  <inkml:trace contextRef="#ctx0" brushRef="#br0" timeOffset="116437.08">11297 3555 0,'0'-13'31,"0"-11"-15,12 12-1,0 0-15,12-25 16,25 1-16,-37 0 16,12 11-16,13 1 15,-13-1-15,0 25 16,-12-24-16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2T07:32:06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16759 13024 0,'-25'0'31,"0"0"-15,0-25-1,0 25 1,1 0 15,-1 0-31,-50 0 16,25 0-16,25 0 15,-50 50-15,51-50 16,-51 50-16,50-25 16,-25 0-16,25 0 15,0-1-15,25 1 16,-25 0-16,1 0 15,24 0 1,0 25-16,0-25 16,0 0-16,-25 0 15,25-1 1,-25 1-16,25 0 16,0 0-16,0 0 15,0 0-15,0 0 16,0 0-16,0 0 15,0 0 1,0 0-16,50-1 16,-26 1-16,1 0 15,25-25-15,-25 50 16,50-50-16,-1 50 16,-24-50-16,0 0 15,25 0 1,-50 25-16,25-25 0,-26 0 15,1 0 1,0 0-16,0 0 31,50 0-31,-50 0 16,49 0-16,-49 0 16,-25-25-16,25 0 15,25 0-15,-25 0 16,0-25-1,0 25-15,-25 1 16,25 24-16,-25-25 16,0-25-16,25 25 15,-25 0-15,0-25 16,0 25-16,0 0 16,0 0-16,0-24 15,0-26-15,0 25 16,0 0-1,0 1-15,0-1 16,0 0-16,-25 0 16,25 25-16,0 0 0,-25 0 15,0 1 1,-25 24-16,25 0 16,0 0-1,0 0 1</inkml:trace>
  <inkml:trace contextRef="#ctx0" brushRef="#br0" timeOffset="997.33">16560 13970 0,'25'25'31,"0"-25"-15,-25 50-16,0 0 15,25 25 1,-25 24-16,24-24 16,1 0-16,0 74 15,-25-49-15,50 49 16,-25-24-16,-25-26 15,0-24-15,25 25 16,-25-76-16,0 1 16,0 0-16,0 0 15,25 25 1,-25-25 0,25-25-1,-25 25 79,0 0-63,0 0-31,-25 24 16,25 1-16,0 25 15,-25-25-15,25 24 16,0 1-16,0 25 16,0-1-16,0-49 15,0 25-15,-25 24 16,0-24-16,-25 25 16,25-50-1,-49 24-15,24 1 0,50-50 16,-25 25-1,0-50 79,0-25-94,25-50 16</inkml:trace>
  <inkml:trace contextRef="#ctx0" brushRef="#br0" timeOffset="1648.7">16908 15539 0,'50'0'0,"-50"25"16,25-25-1,25 50-15,25 74 16,-50-49 0,49 25-16,-49 24 15,25 1-15,-25-75 16,0 24-16,-25 51 15,25-26-15,0 1 0,-25-75 32,24-25 61,26-50-77,-25 0 0,25 25-16,-25-24 0,50-1 15,-51 50-15,26-50 16,0 50-16,-25-25 16,0-25-16,0 25 15,0 25 1,0-24-16</inkml:trace>
  <inkml:trace contextRef="#ctx0" brushRef="#br0" timeOffset="2471.25">16037 15066 0,'-50'-25'31,"50"0"-31,0-24 16,0 24-1,0-50-15,25 25 16,25 25-16,0-50 15,-26 75-15,26-49 16,25 49-16,-25 0 16,24 0-16,-24 0 15,-25 0-15,25 0 16,0 25-16,25 49 16,-51-49-16,76 50 15,-75-50-15,25 0 16,0 0-16,-26 0 15,1-25-15,25 24 16,0-24 0,0 0-1,-25 0 1,24 0-16,1-24 0,0 24 16,-25-25-1,25 0-15,0-25 0,-50 0 31,24 50-31,-24-50 16,0 25 0,0-24-1,0 24 1,0 0-16,0 0 16</inkml:trace>
  <inkml:trace contextRef="#ctx0" brushRef="#br0" timeOffset="3528.73">16012 12949 0,'25'-24'63,"0"-1"-48,25 25-15,-1 0 16,26 0-16,-25-25 16,-25 0-16,74-25 15,-74 50-15,25-25 16,-25 0-16,0-25 16,0 26-16,0-1 15,-25 0 1,25 0-1,-25 0 79,49 25-94,-24 25 16,0 0-16,25 0 15,-25 0-15,25-1 16,0 26 0,-26-50-16,26 0 15,-25 0 1,25 25-16,-25-25 16,0 0-1</inkml:trace>
  <inkml:trace contextRef="#ctx0" brushRef="#br0" timeOffset="5271.3">26122 13074 0,'25'-25'125,"-25"0"-94,-50 0-31,25 0 15,0 0-15,-24 25 16,-1 0-16,0-24 16,25 24-16,-25 0 15,1 0-15,-1 0 16,25 0-16,0 0 16,0 0-16,0 0 15,0 0 1,-25 49-16,26-24 15,-1 25-15,0-25 16,0 50-16,0-26 16,25-24-1,0 0 1,0 25-16,0-25 16,0 0-16,0 25 0,0-1 15,0-24-15,25 0 31,25 25-31,-25-25 16,-1 0 0,26 0-16,50 25 15,-75-25-15,25-25 16,-26 24-16,26-24 16,0 0-16,25 25 15,-25-25-15,49 0 16,-49 0-16,0 0 15,-25 0 1,0 0 0,-1 0-1,-24-25-15,0-24 16,0-1-16,0 0 16,0 25-1,0-25-15,0 0 16,0 1-16,-24-26 15,24 25-15,0 25 16,-25 0-16,0-24 16,25 24-16,-25 25 15</inkml:trace>
  <inkml:trace contextRef="#ctx0" brushRef="#br0" timeOffset="6258.86">25873 13572 0,'0'25'63,"0"75"-63,0-1 15,0 1-15,0 24 16,0-74 0,0 25-16,0 99 15,0-49-15,0 24 16,0 0-16,0-24 0,0 24 16,0-74-1,0-50-15,0 0 16,0 0-16,-124 0 187,99 0-171,-50 49-16,-49 1 16,49-25-16,-50 49 15,51 1-15,-26 0 16,100-26-16,-25-49 15,25 25-15,-25-25 16</inkml:trace>
  <inkml:trace contextRef="#ctx0" brushRef="#br0" timeOffset="7104.91">25873 15191 0,'25'0'47,"0"25"-47,0-1 15,0 1-15,0 50 16,24-25 0,-24 0-16,0-1 15,25 26-15,-50-25 16,25 25-16,25 24 15,24 26-15,-74-51 16,0-49-16,50 0 16,0 0-16,-25 25 15,0-50-15,25 25 16,-25 0 0,24-25-1,1 0-15,0 0 16,0 0-1,-25-25-15,49 25 16,1-50 0,-50 25-16,0 25 15,25-25-15</inkml:trace>
  <inkml:trace contextRef="#ctx0" brushRef="#br0" timeOffset="8127.33">24977 14444 0,'-25'0'46,"50"0"1,49 0-31,-24 0-16,0 0 16,-25 0-16,25 0 15,-1 0-15,1 0 16,0 0-16,25 0 15,-25 0-15,49 49 16,-24 1-16,-25 25 16,24-25-16,51-1 15,-50 26 1,-26-50-16,51 25 0,0-25 16,-26 25-16,-24-50 15,0 25-15,25-1 16,-26-24-1,1 0-15,-25 0 16,0 0-16,25 0 16,25 0-1,-50 0-15,-1 0 0,26-49 16,-25-1 0,0 25-16,0 25 15,0-50-15,-25 25 16</inkml:trace>
  <inkml:trace contextRef="#ctx0" brushRef="#br0" timeOffset="11664.77">25126 12053 0,'-25'0'78,"0"-25"-62,0 0-1,0 0-15,1 0 16,24 0-16,-25 1 15,0-1-15,0 0 16,0 0-16,-50-25 16,25 25-16,1-50 15,-26 26-15,50 24 16,-50 25-16,-24-75 16,49 25-16,0 25 15,-25-49 1,-24 49-16,49 0 15,-25 0-15,-24 0 16,24-25-16,-25 0 16,75 50-1,-49-24-15,-1-1 0,0-25 16,-24 25-16,24 0 16,-25 0-16,26 0 15,-26 0-15,25 0 16,-24 0-1,24 25-15,-25 0 16,26-49-16,-26 24 16,1 0-16,-51-25 15,51 50-15,-51-25 16,26 0-16,-26 0 16,26 25-16,-1 0 15,26 0-15,-26 0 16,25 0-16,26 0 15,-26 0-15,1 0 16,24 0-16,-50 0 16,1 0-16,-1 0 15,26 0-15,-26 0 16,50 0 0,-24 0-16,-26 0 15,51 0-15,-26 0 16,-24 0-16,49 0 0,0 0 15,-24 0 1,49 0-16,0 0 16,-25 0-16,25 0 15,-24 0-15,49 0 16,-50 0-16,25 0 16,-24 0-16,24 50 15,0-25-15,-25 0 16,50 0-16,-24 25 15,24-50-15,0 25 16,0-1 0,0 1-16,-25 25 0,25-50 15,0 25 1,0 0-16,1 0 16,-1-25-16,25 25 15,-25 0 1,0-25-1,0 0-15,-25 50 16,25-50 0,25 24-16,-25-24 15</inkml:trace>
  <inkml:trace contextRef="#ctx0" brushRef="#br0" timeOffset="12401.68">18104 10858 0,'-25'0'47,"25"49"-31,0 1-1,0-25-15,0 25 16,-25-25-16,25 0 16,0 0-16,0 0 15,0 0 1,0 24 0,0-24 30,0 0 33,50-25-79,0 0 15,-1 0-15,26 0 16,0 0-1,49 0-15,-49 25 16,-25-25-16,0 0 16,24 25-16,-49-25 15,75 25-15,-75-25 16,24 0-16,-24 0 16,25 0-1,-25 0-15,0 0 16,25 0-1</inkml:trace>
  <inkml:trace contextRef="#ctx0" brushRef="#br0" timeOffset="13541.66">20195 10061 0,'0'-25'109,"0"0"-109,0 0 16,0 0-16,0-25 15,50-49-15,-50 74 16,25 0-16,-25-50 15,0 50-15,0-24 16,25 24-16</inkml:trace>
  <inkml:trace contextRef="#ctx0" brushRef="#br0" timeOffset="14030.74">20295 9637 0,'0'100'32,"0"-50"-32,0 0 0,0-25 15,0 0-15,0-1 16,0 1 46,0 0-46,0 0 0,0 0-1,25 0-15,-25 0 16,0 0 0,0 0-1,0 0 16,25-25-31</inkml:trace>
  <inkml:trace contextRef="#ctx0" brushRef="#br0" timeOffset="14456.09">20320 10260 0,'25'0'47,"25"-50"-32,-25 50 1,24 0 0,1 0-16,-25 0 15</inkml:trace>
  <inkml:trace contextRef="#ctx0" brushRef="#br0" timeOffset="14740.32">21042 10160 0,'0'0'0</inkml:trace>
  <inkml:trace contextRef="#ctx0" brushRef="#br0" timeOffset="15382.66">21789 9388 0,'0'-24'62,"-25"24"-46,-49 0-1,49 0 1,-25 49 0,25 1-16,0-25 15,0 50-15,0-75 16,25 50-16,0-1 16,0-24-16,0 0 31,0 0-31,0 0 15,0 0-15,0 25 16,0-25-16,0 0 16,0-1-16,50 51 15,-25-50 1,25 0 0,0 0-16,-1-25 15,1 0 1,25 0-16</inkml:trace>
  <inkml:trace contextRef="#ctx0" brushRef="#br0" timeOffset="15952.81">22188 9837 0,'0'0'0,"0"-50"16,0 25 0,0 0-16,0 0 15,-25 25 1,-25 0-16,25 0 15,0 0 1,0 0 0,0 0-16,0 25 15,25 0-15,0 0 16,0 0-16,-24 0 16,24 0-1,0 24 1,0 1-1,24-50-15,1 50 16,0-50 0,0 0-16,25 0 15,0 0-15,0-50 16,-26 0 0,-24 26-1,0-1-15,0 0 16,0 0-1,0 0 1,0 0-16,0 0 31,0 0-15</inkml:trace>
  <inkml:trace contextRef="#ctx0" brushRef="#br0" timeOffset="17511.83">22860 9837 0,'-25'0'31,"0"0"-31,0 0 15,0 0-15,-24 0 32,24 0-32,0 0 15,0 0-15,-25 0 16,25 25 0,0 0-1,25-1 1,0 26-1,0-25 17,0 0-32,0 0 0,25 0 31,0-25-31,25 0 16,0 0-16,-1 0 15,51 0 1,-75 0-16,25-50 15,-25 25-15,0 0 16,-25 0-16,25-24 16,-25 24-16,0-25 0,0 0 15,0-25 1,0 25-16,0 1 16,0-76-16,0 100 15,-25 0 1,25-49-16,0 49 0,-50-25 15,50 0-15,-25 25 16,-25 25 47,50 50-32,0-25-31,-25 50 0,25-26 15,0 26 1,0-25-16,0 0 16,0 0-16,0-1 15,0 1-15,0 0 16,25 0-16,0 0 16,0-1-16,25 1 15,-50 0-15,50 0 16,-1 0-16,-24-25 15,50 49-15,-25 1 16,-25-50 0,24-25-1,-24 0 1,0 0 0,0 0-1,0 0-15,25-25 16,-25 0-1,25-25-15,-26 25 16,-24-24-16,25 24 0,0-75 16,0 75-1,-25-25-15,0 1 16,0 24-16,0 0 47,-25 25-32,0 0 1,-24 0-16,24 0 16,0 0-1,25 74-15,-75-74 0,75 25 16,0 75-16,0-75 16,0 0-16,0 0 15,0 0-15,0 24 16,50-49-1,-25 25-15,25-25 16,-1 0-16,-24 0 16,25 0-16,0 0 15,0 0-15,-1 0 16,1 0-16,25 0 16,-25-25-1,-50 0 1</inkml:trace>
  <inkml:trace contextRef="#ctx0" brushRef="#br0" timeOffset="21106.27">15365 12875 0,'-50'-25'31,"25"25"-15,0 0-1,0 0-15,0-25 16,0 25-16,0 0 15,0-25 1,-24 25-16,24 0 16,0 0-16,-25 0 15,0 0-15,25 0 16,-25 0-16,1 0 16,-1 0-16,0 0 15,0 0-15,0 0 16,1 0-16,-1 0 15,-25 0-15,25 0 16,1 0 0,24 0-16,-50 0 15,25 25-15,0 0 16,-24 0-16,49-25 0,0 0 16,-25 25-1,0 0-15,25-25 16,0 0-16,0 24 15,1 1 1,24 0 0,-25 25-1,25-25 1,-25 0-16,25 0 16,-25 0-1</inkml:trace>
  <inkml:trace contextRef="#ctx0" brushRef="#br0" timeOffset="21838.39">13422 12800 0,'0'25'31,"0"25"-15,25 24-16,0-49 16,-25 25-16,25-25 15,-25 0-15,0 0 32,25 0-17,-25 0 1,25 0-1,-25-1 1,0 1 0,25 0-1,-1 0 17,1-25-1,0 0-16,0 0 1,0 0-16,0 0 16,25 0-16,0 0 15,-26 0-15,26 0 16,25 0-16,-50 0 16,50-25-16,-26 25 15,-24 0-15,0-25 16,0 0-1</inkml:trace>
  <inkml:trace contextRef="#ctx0" brushRef="#br0" timeOffset="23234.74">11380 14020 0,'-25'0'78,"0"0"-63,0 0 1,1 0-16,-51 0 16,25 0-16,25 0 15,-25 0-15,25 0 16,1 0 0,-1 0-1,0 0 16,50-50-15,0 26 0,24-1-16,-24 25 15,25 0-15,0-50 16,0 50-16,-25 0 16,-1 0-1,1 0-15,0 0 16,0 0-16,0 0 15,-25 25 1,0 25-16,0-26 16,0 51-1,0-25-15,0 0 16,0 24-16,-25 1 16,0-25-16,0 0 15,-24-25-15,-26 49 16,50-49-16,0 0 15,0-25-15,0 25 16,-25-25-16,26 0 16,-51 0-1,25 0 1,25 0 0,0 0-1,0 0 1,25-25-1,0 0 1,0-25-16,50 50 31,-25 0-15,25 0 0,-25 0-16,0 0 15,0 0 1,24 0-1,-24 25-15,0-25 16,0 50 0,0-50-16,25 25 15,-25 0 1,24-25 0,1 0-1,0 0-15</inkml:trace>
  <inkml:trace contextRef="#ctx0" brushRef="#br0" timeOffset="23506.14">11828 14593 0</inkml:trace>
  <inkml:trace contextRef="#ctx0" brushRef="#br0" timeOffset="24436.4">12252 13821 0,'50'50'0,"24"49"16,-49-74-16,0 25 15,25 25-15,-50-50 16,0 25-1,25-26-15,0 26 16,-25 0-16,25 0 16,-1 0-16,-24 24 15,0-24-15,0 0 16,0-25 0,0 25-16,-24-50 78</inkml:trace>
  <inkml:trace contextRef="#ctx0" brushRef="#br0" timeOffset="24777.77">12028 13821 0,'0'-25'31,"25"25"-31,24-25 0,51 25 15,-50 0-15,24 0 16,-24 0-16,25 0 16,25-25-16,-26 25 15,26 0 1,-25 0-16,-26 0 0,1 0 16,0 0-16</inkml:trace>
  <inkml:trace contextRef="#ctx0" brushRef="#br0" timeOffset="25429.05">13148 14742 0,'0'-74'47,"0"49"-32,25-50-15,0 50 16,-25-25-16,0 25 16,0-24-16,0-1 15,25 50-15,-25-25 16,0 0-16,0 0 15,0 0 17,-25 25-17,-50 0-15,50 0 0,-24 0 16,-1 0 0,50 25-1,-25 0-15,25 50 16,0-50-16,0 24 15,0-24-15,0 0 16,0 0-16,25 0 16,0 0-16,0-25 15,0 0-15,49 25 16,-24 0-16,-25-25 16,25 0-1,0 0-15,-26 0 16,1 0-16,25 0 15,-25 0-15,0-25 16,0-25-16,-25 25 16</inkml:trace>
  <inkml:trace contextRef="#ctx0" brushRef="#br0" timeOffset="25992.36">13721 14045 0,'-50'0'0,"0"0"15,1 0 1,24 25-1,0 0-15,0 0 0,0-25 16,25 25-16,-50 0 16,50 0-16,0-1 15,0 1 17,0 25-17,25-25 1,25-25-16,0 50 15,-25-50-15,-1 0 0,1 0 16,25 25 0,-50 0 46,0 0-46,-25-1-16,-25 1 15,26 0-15,-26 0 16,25 25 0,0-50-16,25 25 0,-25-25 15,0 0 17</inkml:trace>
  <inkml:trace contextRef="#ctx0" brushRef="#br0" timeOffset="26372.3">13920 13921 0,'0'74'15,"0"-24"1,0 25-16,50-25 16,-50 24-16,0 26 15,0-50-15,0 49 16,0-24-16,0-25 0,0 0 15,0-25 1,-25-25 62,-25-50-78</inkml:trace>
  <inkml:trace contextRef="#ctx0" brushRef="#br0" timeOffset="26668.75">13671 14269 0,'0'-25'16,"25"25"-16,0 0 15,25-25-15,-25 25 16,0 0-16,24-24 16,-24 24-16,25 0 15,0 0-15,-25 0 16,0 0-16,25 0 16,-26 0-16,1 0 15,0 0 16,0-25-15</inkml:trace>
  <inkml:trace contextRef="#ctx0" brushRef="#br0" timeOffset="27450.92">14717 14020 0,'-25'0'47,"0"0"-47,-25 0 16,26 0 0,-1 0-16,0 0 15,-25 25-15,0 0 16,25-25-16,-49 100 15,74-75 1,-25-1-16,25 1 16,0 25-16,0 0 15,0-25-15,0 25 16,0-25-16,25-1 16,-1 1-16,1 0 15,0 0-15,25-25 16,-25 0-1,25 25-15,-25-25 0,24 0 16,1 0-16,25 0 16,-25 0-16,-25 0 15,24 0 1</inkml:trace>
  <inkml:trace contextRef="#ctx0" brushRef="#br0" timeOffset="28162.34">14966 14145 0,'-75'0'16,"50"0"-16,1 0 15,-51 0 1,25 25-16,0 0 16,50-1-16,0 26 15,0-25 1,0 0-16,0 50 16,0-50-16,0 0 15,0 24-15,75 1 16,-50-25-1,0-25-15,25 25 16,-26-25-16,26 0 16,0 0-16,0 0 15,-25 0 1,0 0 0,-25-25-16,0 0 15,0 0 1,0 0-16,0-24 0,0 24 15,0-25-15,0 25 16,0 0 15,25 25 63,24 25-94,1 50 16,-50-50-16,0 24 15,0-24 1,0 0 0</inkml:trace>
  <inkml:trace contextRef="#ctx0" brushRef="#br0" timeOffset="29273.77">15290 14145 0,'-50'0'31,"0"0"-15,0 0-16,25 0 15,25 50-15,-24-26 16,24 1 0,0 0-1,0 0 1,49 25-1,1-50-15,0 0 16,25 0-16,-50 0 16,24 25-1,-24 25 1,0-50 0,-25 25-16,0-1 31,0 1-31,0 0 15,0 0-15,0 0 16,-50 0-16,26 25 0,-26-50 16,25 25-16,0-25 15,-25 0 1,0 0-16,25 0 16,0 0-1,25-50 32,25 0-31,25 25-16,25 0 15,-25 0 1,0 0-16,-1-24 0,-24 24 16,0 0-16,25 0 15,0 0-15,-25 0 16,0 25-16,-25-25 15,0 0 17,0-49 15,-25 74-47,0-25 15,0 25-15,-25 0 16,0 0-1,0 0-15,26 0 16,-26 0-16,-25 50 16,0-1-16,75 26 15,0-25-15,0 0 16,0-1-16,0-24 16,0 0-1,25 25-15,25-25 0,-25 0 16,0-25-1,50 50-15,-51-1 0,1-49 16,50 0-16,-25 0 16,0 0-1,-1 0-15,-24 0 16,25 0-16,0 0 16,0 0-16,-25-24 15,-25-1 1,0-25-1</inkml:trace>
  <inkml:trace contextRef="#ctx0" brushRef="#br0" timeOffset="29957.39">12849 15365 0,'-24'50'47,"24"-25"-47,0 0 15,0 24-15,0 51 16,0-50 0,0 49-16,0-24 0,0 25 15,0-51-15,0 1 16,24 0-16,-24-25 16,0 0 15,0 0 47</inkml:trace>
  <inkml:trace contextRef="#ctx0" brushRef="#br0" timeOffset="30614.75">12551 16037 0,'24'25'31,"1"0"-15,0 25-16,0-25 16,0 0-16,0-25 15,0 25 17,0 24 14,0-49 33,0 0-64,0-24 1,-1 24-16,51 0 15,-50-25-15,25-50 16,0 50 0,-25-25-1,24 25-15,26 0 16,-50 0-16,-25 1 0,25 24 16,0-25-1</inkml:trace>
  <inkml:trace contextRef="#ctx0" brushRef="#br0" timeOffset="34830.81">10210 16685 0,'-25'-25'31,"25"0"-31,75 0 16,-50 25-1,24-50-15,-24 25 16,0 25-16,25 0 16,0 0-16,0 0 15,-26 0 1,1 0 0,0 25-1,0 0 16,-25 25-31,0 0 16,0-25-16,0 24 16,0 1-1,0-25 1,-25 0-16,0 0 16,-24 0-16,-26-25 15,25 50-15,0-1 16,25-49-16,-24 25 15,24-25-15,0 0 16,50 0 62,24 0-62,-24 0-1,0 0-15,25 0 16,0 0-16,-25 0 16,25 25-16,-26 25 15,1-50-15,-25 25 16,25 0 0,-25 25-16,0-1 15,0 1 1,0-25-16,0 0 15,0 0 1,0 0-16,0 0 16,0 0-16,-25 0 15,0 0-15,1-25 16,-1 0 0,0 0-16,0 0 15,-25 0-15,25 0 0,0 0 16,0 0 15,0 0-15</inkml:trace>
  <inkml:trace contextRef="#ctx0" brushRef="#br0" timeOffset="35153.39">10957 17507 0</inkml:trace>
  <inkml:trace contextRef="#ctx0" brushRef="#br0" timeOffset="35663.57">11455 16660 0,'75'0'16,"-75"25"-16,0 25 0,0 24 16,0-24-1,0 25-15,0 24 16,-25 1-16,0 24 15,0-74-15,0 0 0,0 25 16,0-25-16,-25 24 16,50-49-1,0-50 79,0-24-94</inkml:trace>
  <inkml:trace contextRef="#ctx0" brushRef="#br0" timeOffset="36051.25">11629 16685 0,'25'25'15,"0"49"1,-25 1-16,25 25 15,25-1-15,-25 26 16,-25-100-16,0 49 16,25 26-16,-25-50 15,0 25-15,24-26 16,1 1 0,-74-75 62,-26 0-78</inkml:trace>
  <inkml:trace contextRef="#ctx0" brushRef="#br0" timeOffset="36343.49">11455 17257 0,'124'-24'15,"-99"-1"1,25 25-16,0 0 15,-25 0 1</inkml:trace>
  <inkml:trace contextRef="#ctx0" brushRef="#br0" timeOffset="37049.07">11828 17208 0,'25'0'16,"0"0"0,0 0 15,0 0-31,-25 49 16,0-24-16,0 25 15,0 0-15,25-50 16,-25 25-16,0 0 15,25-25 1,-25 25 15,25-25-15,0 0 15,0 0-31,-1 0 16,1-25-16,0-25 15,0 25-15,0-25 0,-25 25 16,25 0 0,0 1-16,-25-1 15,0 50 63,0-1-62,0 1-16,0 0 16,0 25-1,0-25-15,0 0 16,0 0-16,25 0 16,0 0 30,0-25-14</inkml:trace>
  <inkml:trace contextRef="#ctx0" brushRef="#br0" timeOffset="38109.39">12650 16959 0,'0'25'16,"0"24"-16,0-24 15,0 50-15,0 0 16,0-26 0,0 51-16,0-50 15,0 0-15,0-25 16,0 0 62,-50-25-62,50-25-16,-25 0 15,-49-25 1,49 25-16,-25 0 0,-25-50 16,75 50-16,-25 1 15,50 24 48,25-50-48,-25 50-15,25 0 16,0 0-16,-1 0 16,26 0-16,-50 0 15,0 0-15,0 0 16,0 0-16,-25 25 109,0 24-93,0-24-16,0 0 15,0 0 1,0 0-16,0 25 16,0-25-1,25 0-15,0-25 32,0 0-17,-1 0-15,1 0 16,0 0-16,-25-25 15,25 0 1,-25 0-16,0 0 0,0-25 16,0 25-16,0 0 15,0-24 1,0-1-16,-25 0 0,0 25 16,25 0-1,0 0-15,-25 25 16,1-25-16,-1 25 15,25-24-15,-25 24 16,0 0 0,0 0-1,25 49-15,-25-24 16,25 0 0,0 0-16,0 0 15</inkml:trace>
  <inkml:trace contextRef="#ctx0" brushRef="#br0" timeOffset="39087.6">12999 17033 0,'0'25'31,"25"50"-31,25-50 0,-50 50 16,24-1-16,-24-49 15,0 25-15,0-25 16,0 0 0,0-75 62,25 0-78,-25-49 15,50 24-15,-25 25 16,0 0-16,0 50 16,0-25-16,0 25 31,0 0-16,-1 50 17,1 0-17,0 0 1,-25-25-16,25-25 94,-25-25-79,25 0 1,25 25 46,-50 25-46,75 49-16,-75-49 16,0 0-16,24-25 109,1 0-93,25-74-1,0 74-15,-25-25 16,25-25-16</inkml:trace>
  <inkml:trace contextRef="#ctx0" brushRef="#br0" timeOffset="39632.9">13870 17033 0,'0'50'16,"0"-25"-16,-25 0 16,25 0-1,-24 25-15,24-25 16,0-1-16,-25 26 15,25-25-15,25-25 94,24-25-94,-24-25 16,25 1-16,-25 49 15,-25-50-15,25 25 16,-25 75 62,0-25-62,0 24-16,25-24 15,-25 0-15,0 0 16,25 0-16,-25 25 16,25-50 15,0 0 0,-1 0-31,26 0 16</inkml:trace>
  <inkml:trace contextRef="#ctx0" brushRef="#br0" timeOffset="39994.62">14443 16909 0,'0'75'16,"0"-1"0,0 1-16,0-25 15,0 0-15,0-1 16,0 1-16,0-25 15,0 25 17,-25-50 15,-25-25-32,-49-75-15</inkml:trace>
  <inkml:trace contextRef="#ctx0" brushRef="#br0" timeOffset="40489.66">14194 17008 0,'0'0'0,"75"0"15,-25 0 1,49 0-16,1 0 15,-50 0-15,-1 0 0,51 0 16,-75 0-16,0 0 16,0-24-1,0 24 95,-25 24-110,0 26 15,0 25 1,0-25-16,0 0 16,0-1-16,0-24 15,0 0-15,0 0 16,0 0 62,0-50-62,25 0-16,24 0 15,-24 0-15</inkml:trace>
  <inkml:trace contextRef="#ctx0" brushRef="#br0" timeOffset="41290.51">15265 17008 0,'-100'0'32,"100"25"-32,-25 0 15,25 25-15,-25 0 16,25 0-16,0-25 16,0-1-16,0 1 15,0 25 32,25-50-31,25 0-1,-25-25-15,0-25 16,-25 1-16,25 24 16,-25 0-16,25-50 15,-25 25-15,25 25 31,0 75 32,-25 0-63,0 25 16,25-50-16,-25 0 15,24-1-15,-24 1 16,25-25 31,25 0-32,-50-25 1,0-24-16,0-1 16,50 0-16,-50 25 31,25 25-16,0 0 1,0 0 0,24 0 62,-24 0-63,-25-25 1,50 0-16</inkml:trace>
  <inkml:trace contextRef="#ctx0" brushRef="#br0" timeOffset="41972.45">12426 17756 0,'25'0'15,"-25"24"1,25 1-16,-25 25 16,0 25-1,0 49-15,0-74 16,0 50-16,0-26 15,0-49-15,0 0 16,0 0-16,0 0 0</inkml:trace>
  <inkml:trace contextRef="#ctx0" brushRef="#br0" timeOffset="42274.65">12326 18204 0,'25'-50'0,"0"25"16,0 25-16,25-25 16,0-25-16,0 25 15,-1 1-15,-24 24 16,25 0-16,-25 0 16,25 0 30</inkml:trace>
  <inkml:trace contextRef="#ctx0" brushRef="#br0" timeOffset="42799.56">13024 18303 0,'25'0'15,"0"0"1,-25-25 0,49-24-16,-49-1 15,0 25-15,25-25 16,-25-25-16,0 51 15,0-26-15,0 25 16,0-25 0,-25 25-16,0 0 0,25 0 15,-49 25 1,24 0-16,0 0 16,-25 0 15,50 25-31,-25 25 15,25 0-15,0 0 16,0 24-16,25-49 16,0 0-16,0 0 15,0 0-15,-25 0 16,25-25-16,0 25 16,-1-25-1,26 0-15,25 0 16,-50 0-16,0 0 15,0 0-15,24 0 16,1-25-16,-25 0 16</inkml:trace>
  <inkml:trace contextRef="#ctx0" brushRef="#br0" timeOffset="43304.76">13621 17706 0,'-25'0'16,"1"25"0,-1 0-1,25 24-15,-25-24 16,0-25-16,25 25 15,0 0 1,0 0 0,0 0-16,25 25 15,0-25 1,49-25-16,-49 24 16,50 26-1,-50-50-15,25 25 16,-25 0-16,-1 0 15,-24 0 1,0 0 0,0 0-16,0 0 15,0 24-15,0-24 16,-24 0-16,-1 0 16,-25-25-16,25 0 15,0 25-15,0-25 63</inkml:trace>
  <inkml:trace contextRef="#ctx0" brushRef="#br0" timeOffset="43875.06">14144 17780 0,'0'25'16,"0"75"0,0-50-16,0 0 15,0-1-15,0 26 16,0-25-16,0 0 15,0 49 1,0-49-16,0 0 0,0-25 16,-25-25 46,-24 0-46,-1-50-1,0-25-15,50 1 16,-50-1-16,50 25 16,0 25-16,0-50 15,0 51 1,25 24-16,0 0 16,25 0-16,-25 0 15,0 0-15,0 0 16,-1 0-16,1 0 15,0 0-15,50 0 16,-25 0 0,0 0-16,-26 0 15</inkml:trace>
  <inkml:trace contextRef="#ctx0" brushRef="#br0" timeOffset="47348.39">18427 15664 0,'25'50'94,"25"49"-79,-25-49-15,0-25 16,25 25-16,49-1 16,-49 1-16,75 25 15,-26-25-15,1-25 16,-25 0-16,49 24 15,-74-49-15,25 25 16,-1 0-16,51 0 16,-26-25-16,51 25 15,-26 25-15,26-25 16,-26-25-16,26 0 16,-26 0-1,1 0-15,49 0 16,-25 0-16,26 0 0,-51 0 15,1 0-15,49 0 16,-24 0 0,24 0-16,-50 0 15,1 0-15,24 0 16,-49-25-16,49-25 16,-24 50-16,49-25 15,0-25-15,-49 25 16,-1 25-16,-49-24 15,25-26-15,-26 0 16,1 25-16,0 0 16,-50 0-16,25 0 15,24-25 1,-49 26-16,0-1 0,25-50 16,0 50-16,-25 0 15,-1 25-15,1-25 16</inkml:trace>
  <inkml:trace contextRef="#ctx0" brushRef="#br0" timeOffset="47987.8">23582 15714 0,'25'0'62,"25"0"-62,25 0 16,24 0-16,-24 0 15,-25 0-15,24-25 16,-49 0-16,50 25 16,-50 0-16,0 0 93,0 25-77,0 74-16,-25-74 16,25 75-16,-25-1 15,24-49-15,26 0 16,-50 0-16</inkml:trace>
  <inkml:trace contextRef="#ctx0" brushRef="#br0" timeOffset="49452.85">19224 16735 0,'0'24'16,"0"1"-16,0 0 16,0 50-16,0-50 15,0 25-15,0-25 16,0-1-16,-25 26 15,1-25-15,-1-25 16,-25 25-16,25-25 16,0 0-16,0 25 15,0-25 1,0 0 31,0 0 0,50 0 15,25 0-46,25 50-16,-25-25 15,-25-25-15,-1 25 16,-24-1-16,25-24 16,0 0-16,0 25 15,0-25 17,0 0-1,0 0-16,-25-25 1,0 1-16,0-1 16,0 0-16,0-50 15,0 50 1,0-50-16,0 175 141,0-25-126,0-25-15,0 24 0,0 1 16,25 25-16,-25-75 15,0-1 1,0 1 125</inkml:trace>
  <inkml:trace contextRef="#ctx0" brushRef="#br0" timeOffset="50051.91">19623 17556 0</inkml:trace>
  <inkml:trace contextRef="#ctx0" brushRef="#br0" timeOffset="51161.63">20420 17008 0,'-25'-24'46,"0"24"-14,0 0-32,0 0 15,0 0 1,-25 24-16,25 1 16,25 0-16,-25 0 15,1 25-15,-1-25 16,0 25-16,0-25 15,25-1-15,0 1 16,0 50-16,0-50 16,0 0-1,25 25 1,-25-25 0,50 0-16,-26-25 15,1 24 1,0-24-16,25 25 15,-25-25 1,-25 25-16</inkml:trace>
  <inkml:trace contextRef="#ctx0" brushRef="#br0" timeOffset="51680.06">20445 17432 0,'0'-25'31,"0"0"-31,-25 25 32,0 0-17,0 0 1,0 0 0,25 50-16,0-25 15,0 25-15,0-26 0,0 1 31,0 25-31,25-50 32,0 0-32,0 0 15,0 0-15,-1 0 16,1 0-16,-25-25 31,0 0-31,0-24 16,0 24-1,0 0 1,0 0-16,0 0 16</inkml:trace>
  <inkml:trace contextRef="#ctx0" brushRef="#br0" timeOffset="52903.69">20818 17282 0,'-25'0'31,"0"0"-16,0 25 1,25 0 0,0 25-1,0-25-15,0 0 16,0 0-16,0 0 16,0 0-16,25-25 15,0 0 1,0 0-16,25 0 15,-25 0 1,0 0 0,24 0-16,-49-50 15,0 25 1,0-50-16,0 50 16,0-25-16,0 1 15,0-1-15,0-25 16,0 25-16,0 0 15,0 26-15,0-26 16,0 25-16,0-25 16,0 25 31,-24 25-32,24 50 1,0 0-16,0 0 15,0-26 1,0 51-16,0 0 16,0-50-16,0 25 0,24-26 15,1 1 1,25 50-16,0-50 16,-25 0-1,0-25-15,0 0 16,0 0-1,-1 0-15,1 0 16,0 0 0,0-25-1,-25 0-15,0 0 16,25 0-16,-25 0 31,0 0-15,0 1-1,-25 24 1,0 0-16,0 0 31,0 0-31,25 24 16,0 1-16,-24 25 16,24 0-16,0 0 15,0 0-15,0-25 0,0-1 16,0 1-1,0 25 1,24-25 0,1-25-16,50 0 15,-25 0 1,25 0-16,-1 0 16,26 0-16,-75 0 15,0 0 1,-25-25 15</inkml:trace>
  <inkml:trace contextRef="#ctx0" brushRef="#br0" timeOffset="53255.33">21565 17233 0,'25'0'31,"25"0"-31,-25 0 0,0 0 16,24 0-16,26 0 15,-50 0-15,0 0 16,0 0 0,25 0-16,-25 0 15</inkml:trace>
  <inkml:trace contextRef="#ctx0" brushRef="#br0" timeOffset="53638.24">21764 17058 0,'0'25'32,"0"50"-17,0-25-15,0 24 16,50-49-16,0 75 15,-25-75-15,-25 0 16,0 0-16,0 0 16,25-25 46</inkml:trace>
  <inkml:trace contextRef="#ctx0" brushRef="#br0" timeOffset="54289.39">19747 18129 0,'-25'0'16,"0"25"0,25 25-1,-24 0-15,-1 49 16,-50-49-1,-25 74-15,1-24 16,74-25-16,-25-50 16,50 25-16,-25-50 0,25-25 93,0-25-77,0 0-16</inkml:trace>
  <inkml:trace contextRef="#ctx0" brushRef="#br0" timeOffset="54692.37">19697 18079 0,'25'50'16,"0"-25"-16,0 75 16,-25-51-16,25 26 15,0-50-15,0 25 16,0 0-1,-25-26-15,0 1 16,25 0 15,-25 0 16,-25-25 16,-25 0-48</inkml:trace>
  <inkml:trace contextRef="#ctx0" brushRef="#br0" timeOffset="54984.38">19523 18478 0,'25'0'31,"50"0"-15,-25 0-16,-26 0 15,26 0 1,0 0-16,-50-25 16,25 25-16,0 0 15,0 0 17</inkml:trace>
  <inkml:trace contextRef="#ctx0" brushRef="#br0" timeOffset="55608.08">20071 18229 0,'50'0'15,"-50"49"1,0-24-16,0 0 0,0 0 16,25 0-1,-25 25-15,25-25 16,-1 25-16,-24-26 16,25 1-16,0-25 31,25 0-16,-25 0 1,0 0 0,0 0-1,0-49 1,0 24-16,-25 0 16,0 0-16,0-25 15,0 25-15,0 0 16,25 25 62,-25 50-62,0-25-16,0 99 15,24-74-15,-24-25 16,0 0-1,50 0 32,-25-25-31,-25-25 0,25-25-16,-25 25 15</inkml:trace>
  <inkml:trace contextRef="#ctx0" brushRef="#br0" timeOffset="56615.5">20669 18104 0,'25'50'15,"-25"0"1,0-25 0,0 49-16,0-49 0,0 25 15,24 0-15,-24 0 16,25-1-16,-25 1 16,0-25-16,-49-50 78,24 0-63,0-24 1,25 24-16,-25 25 16,25-25-16,0 0 15,0 0 1,0-25-1,25 50 17,0 0-32,0 0 31,-1 0-31,1 0 16,0 0-16,0 0 15,0 0 1,0 0-1,0 0 1,0 0 15,-25 25 63,0 0-78,0 0-16,0 25 0,25-1 15,-25 1-15,0-25 16,25 0-16,-1-25 16,1 0 30,0 0-46,0 0 16,0 0-16,0-25 16,-25 0-1,0-25-15,0 26 16,0-1-16,0 0 16,0-25 15,0 25-16,-25 25 1,0 0 0,0 0-1,-25 0-15,26 0 16,-26 0-16,25 0 31,0 0-31</inkml:trace>
  <inkml:trace contextRef="#ctx0" brushRef="#br0" timeOffset="57745.51">21092 18278 0,'0'25'16,"0"0"-1,0 0-15,25 25 16,-25-25 0,25 25-1,0-25-15,-25-50 125,0-50-125,0 25 16,49 0-16,-24 1 16,0-1-16,0 50 31,0 0 0,25 0-31,-25 50 16,-25-26-1,0 1 1,50 0-16,-50 25 16,0-25-16,0 0 15,24-25 1,1 0 62,-25-75-62,0 50-1,0 0 1,25 25-16,0 0 47,25 0-32,0 25 1,-25-25-16,-25 50 16,25-25-1,-25 0-15,25 0 16,-1 0-1,-24 0-15,25-1 16,0-24 31,0 0-31,0 0-1,0-49-15</inkml:trace>
  <inkml:trace contextRef="#ctx0" brushRef="#br0" timeOffset="59751.42">21964 18303 0,'-25'0'16,"0"0"15,0 50-31,25-25 16,0 0-16,0 0 15,0 0 48,25-25-32,-25-25-31,0-25 16,0 25-1,25 25 48,-25 25-48,0 0 1,0 0-16,0 0 16,0 0-1,25-25-15,-1 0 63,1-25-48,-25-75 1,0 75 0,0-25-16,0 1 15,25-1-15,-25-25 16,0 50-16,25 0 0,0 0 62,25 50-46,-50 50-16,25-25 16,0-25-16,0 74 15,-25-74-15,24 50 16,-24-25-16,25 0 16,-25-26 15,-25-24 31,1 0-46,-1 0-16,-25 0 16,50-49-16,0 24 15,0-25-15,0 0 16,0 25-1,25 0 1,0 25 0,0 0-16,24 0 15,-24 0 1,25 25 0,-25-25-16,0 75 15,0-25 16,-25-25-15,0 0-16,0-1 16,25-24 46,0 0-46,-1 0-16,-24-24 15,25-1-15,-25-25 16,50 25-16,-25-25 16,-25 25-16,0 0 15,25 25 1,-25-25-16,-25 25 62,0 0-30,25 25-17,0 50 1,0-50-16,0 0 16,0 0-16,0 0 0,0 0 15,25-25 1,0 0-1,0 0 17,0 0-32,-25-50 31,0 0-15,0 25-16,0-25 15,0 0-15,0 26 31,25 24-15,0 24 15,-25 1-15,24 0 0,-24 0-16,0 25 15,25-25-15,0 0 16,-25 0-1,25-25 32,-25-25-15,0-75-17,0 75 1,0 0-1,25 0 17,0 25-1,0 0-31,0 0 16,25 25-16,-50 0 0,49 0 15,-49 0 1,25 0-16,-25 0 15,25 0 1,-75-50 78</inkml:trace>
  <inkml:trace contextRef="#ctx0" brushRef="#br0" timeOffset="60279.67">23283 17606 0,'0'25'16,"25"50"-16,0-1 0,25 51 16,-50-100-1,0 74-15,25-24 16,25 50-16,-50-26 15,25 26-15,-1-51 16,-24-49-16,0 0 78,-24-25-62,-26-25-1,25 0 1</inkml:trace>
  <inkml:trace contextRef="#ctx0" brushRef="#br0" timeOffset="60604.84">23109 17880 0,'75'0'16,"-50"0"-1,74 0-15,-49 0 16,25-50-1,-1 50-15,26-25 16,-25 0-16,-25 25 16,-50-24-16</inkml:trace>
  <inkml:trace contextRef="#ctx0" brushRef="#br0" timeOffset="61225.83">23707 18303 0,'25'-25'63,"-25"1"-63,0-1 15,24-100-15,1 100 16,-25-25-16,0 26 16,0-1-16,0 0 31,-25 25 16,1 0-32,-1 0-15,25 74 0,0-49 16,0 25 0,0 0-16,0 0 15,0-25-15,0 0 16,0-1-16,0 1 16,25 25-16,24-25 15,-49 0-15,25-25 16,0 25-16,0-25 31,0 0-15,0 0 15</inkml:trace>
  <inkml:trace contextRef="#ctx0" brushRef="#br0" timeOffset="61797.33">24005 17805 0,'-24'25'31,"-1"25"-15,25-25 15,0 0-31,0 0 15,0 0 1,0 0 0,74 24-1,-49-49-15,25 50 16,0-25-16,-25 0 16,0 0-16,0 0 15,24 0-15,-49 0 16,25-1-1,-25 26 1,0-25-16,-25 50 16,1-75-16,-1 25 15,0-25 1,-50 0-16,25 0 16,25 0-16,0 0 15,0 0 16,25-25-15,0 0 0</inkml:trace>
  <inkml:trace contextRef="#ctx0" brushRef="#br0" timeOffset="62207.72">24030 18229 0,'50'49'16,"-25"-24"-16,-25 0 15,25-25 1,-25 25 15,25-25-31,-25-25 47</inkml:trace>
  <inkml:trace contextRef="#ctx0" brushRef="#br0" timeOffset="63257.2">24429 17631 0,'0'25'31,"25"75"-16,0-26-15,-25 26 0,0-25 16,0-26 0,0 1-16,49 50 15,-49-50-15,0-1 16,0-24-16,0 0 16,25 0-1,-50-25 79,-24-25-78,24-25-16,-25 1 15,25-1 1,0 25-1,25 0 1,0 0-16,0 0 16,0-25 15,25 50-15,0 0-1,0 0-15,25 0 16,24 0-16,-49 0 15,0 0-15,0 0 16,0 0-16,0 0 94</inkml:trace>
  <inkml:trace contextRef="#ctx0" brushRef="#br0" timeOffset="74988.7">25549 16510 0,'-24'0'94,"-1"0"-47,0 0-47,-25 50 15,50-25-15,-25 25 16,0 0-16,25-25 16,-25 0-16,25-1 15,-25 1-15,25 0 16,0 0-16,0 0 16,0 0-16,0 0 15,0 25 1,0-1-16,25 1 0,25 0 15,-25-25-15,0 0 16,25 25 0,-50-25-16,25 24 0,24-24 15,-24 0 1,25 0-16,0 0 16,0 0-16,-1-25 15,-24 25-15,25-25 16,25 25-16,-50-25 15,25 0-15,-1 0 16,-24 0-16,0 0 16,0 0-1,0 0 1,0 0 0</inkml:trace>
  <inkml:trace contextRef="#ctx0" brushRef="#br0" timeOffset="76393.75">26147 17556 0,'25'0'16,"0"0"-1,0 0-15,0 0 16,24 0 0,-24-25-16,0 25 15,0 0-15,25-24 16,-25 24-16,0-25 16,0 25-16,0 0 15,-1-25-15,26 25 16,-50-25-16,50 25 15,-25-50-15,25 25 16,-25 25-16,-25-25 16,0 0-16,0 0 15,0 0 1,0-24 0,0 24-16,0-100 15,0 75-15,0 1 16,0-51-16,0 75 15,-25-25 1,25 1-16,-25 24 16,-25-50-16,50 25 15,-25 25-15,0 0 16,0 0-16,25 1 16</inkml:trace>
  <inkml:trace contextRef="#ctx0" brushRef="#br0" timeOffset="77010.71">26421 16909 0,'0'-25'31,"25"0"-15,0 0-16,0-25 16,-25 25-16,0-24 15,0-1-15,0 25 16,0 0-1,25-25-15,-1 25 79,51 50-79,0 75 15,0-50-15,24 24 16,1-24-16,-25-25 15,-75 0-15,49 0 16,-24-25-16,0 0 16</inkml:trace>
  <inkml:trace contextRef="#ctx0" brushRef="#br0" timeOffset="79107.87">27492 15813 0,'25'0'94,"49"0"-94,-24 0 16,-25 0-16,50 0 15,-50 0-15,74 0 16,-74 0-16,0 0 0,50 0 15,-50-25 1,0 25 0,0-25-16,-1 25 15,1-25-15,0 1 16,-25-1 0,25 0-16,-25 0 15,0 0 1,0-25-16,0 25 31,0 0-31,0 0 0,0-24 16,0 24-1,0-25 1,0 25-16,0 0 31,0 0-31,0 0 16</inkml:trace>
  <inkml:trace contextRef="#ctx0" brushRef="#br0" timeOffset="80103.63">27940 15315 0,'0'-25'94,"25"25"-63,-25-25-31,25 25 15,0 0-15,0 0 16,0 0-16,-1 0 16,1 0-1,-25-25-15,25 25 16,0 0 0,-25-24 30,25 24-30,0 0 0,0 0 62,0 0-63,0 0-15,0 49 0,24-24 16,-24 0-16,0 0 16,0 0-16,25 25 15,-25 0-15,-25-26 32,25 1-32,-25 0 15,0-50 95</inkml:trace>
  <inkml:trace contextRef="#ctx0" brushRef="#br0" timeOffset="81185.89">27566 13672 0,'0'-25'31,"0"0"-15,0 0-16,50 0 16,0 25-16,0-25 15,-25 0-15,0 25 16,49 0-16,-49 0 31,0 0 16,0 0-47,0 0 16,-25 25-1,0 0-15,25 0 16,-25 50-16,0-50 15,0 24-15,0-24 16,0 25-16,0 0 16,0 0-16,0-25 15,0-1-15,0 1 16,0 0 15,-25-25-15,0 0-16,0 0 15,0 0-15,-25 0 16,26 0-16,-51 0 16,50 0-1,0 0 1,0 0 93,0 0-93,25 25 15,0 0 0,0 25-31,0-25 16,25 49-16,0-49 16</inkml:trace>
  <inkml:trace contextRef="#ctx0" brushRef="#br0" timeOffset="81535.14">27666 14444 0</inkml:trace>
  <inkml:trace contextRef="#ctx0" brushRef="#br0" timeOffset="84074.22">28264 13746 0,'0'50'46,"0"25"-46,0 0 0,50 24 16,-26-74-16,-24 50 16,25-25-1,0 24-15,0-24 16,-25-25 0,0-50 62,0-50-78,-25 26 15,0-51-15</inkml:trace>
  <inkml:trace contextRef="#ctx0" brushRef="#br0" timeOffset="84404.38">28289 13746 0,'25'-25'63,"-1"25"-63,26 0 15,25 0-15,0 0 16,-26-24-16,26 24 16,25-25-16,-75 0 15,0 25-15,-1 0 16,1 0 0,0 0 30</inkml:trace>
  <inkml:trace contextRef="#ctx0" brushRef="#br0" timeOffset="84878.66">28388 14045 0,'25'0'63,"0"0"-63,25 0 15,-25 0 1,25 0-16,-1 0 0,1 0 16,-25 0-1</inkml:trace>
  <inkml:trace contextRef="#ctx0" brushRef="#br0" timeOffset="86472.73">29235 14170 0,'0'-25'32,"0"0"-17,0 0 1,0 0-1,-25 25 1,0 0 0,-25 0-1,0 0-15,26 0 16,-51 0-16,50 0 16,-25 0-16,50 50 15,0-25-15,0 25 16,0-1-1,0-24-15,0 0 16,25 0 15,25-25-31,-25 0 16,0 0-16,0 0 16,24 0-16,-24 0 15,0 0-15,0-50 16,0-24-1,-25 24-15,0 25 16,25 0-16,-25 0 16,0 0-16,25 25 15,-25 25 79,0 25-78,50 25-16,-50-1 15,25 26-15,-1-100 78,1 0-46,-25-25-32,0-50 15,0 25 1,0 26-16,0-1 16,0-25-16,0 25 15,0-50-15,0 50 16,25 25 62,0 0-62,25 100-16,-25-75 15,0 50 1,-25-51-16,0 1 15,50 25-15,-50-25 16,24 0-16,1-25 78,0 0-78,25 0 16,-25 0-1,25-100-15,-25 75 16,-25-74-16,0-1 16,0 50-16,0-49 15,0 24 1,0 25-16,0 25 16,0-49-16,0 24 0,0 0 15,0 0 1,-25 25-16,0 25 0,0 0 47,0 0-32,0 0 1,25 100 0,0 0-16,0-75 15,0 74-15,0 1 16,50 24-16,-25-24 15,25 24 1,24-49-16,-24 25 0,-25-75 16,25-1-1,-50 1-15,25-25 32,0 0-1,0 0-16,-1-25 1,1 1 0,-25-1-16,0 0 15,25-25-15,0 50 16,-25-25-16</inkml:trace>
  <inkml:trace contextRef="#ctx0" brushRef="#br0" timeOffset="97614.45">24429 10061 0,'25'0'63,"25"25"-63,-26 0 15,-24 49-15,25-24 16,-25 0-16,0-25 16,50 25-1,-50 24-15,0-49 16,0-75 62,0-24-78,0-1 16,0 50-16,0-50 15,0 26-15,0-26 16,25 25-16,0 25 16,25 25 46,-25 75-62,-25-50 16,25 25-16,-25-1 15,49 51-15,-49-50 16,50-25 0,-50 25-16,25-1 15,-25 1 1,0-25-16,0-50 94,0-25-94,0 1 15,0-1-15,50-50 16,-25 50-16,-25 25 15,25 1-15,-25-1 16,25 25 62,24 0-62,-24 25-1,0 74-15,25-24 16,0-50-16,-25 0 16,0 24-16,-1-24 15,1 0 1</inkml:trace>
  <inkml:trace contextRef="#ctx0" brushRef="#br0" timeOffset="98133.72">25500 9961 0,'-25'0'47,"0"0"-47,-25 0 16,50 25-1,0 25-15,-25 0 16,0 0-16,25-26 15,0 1 1,0 25-16,0-25 0,0 0 16,0 0-1,25-25 1,75 0-16,-75 0 16,0 0-1,-1 0-15,1 0 16,0 0-16,-25-25 31,0-25-31,0 25 16,0 0-16,0-24 15,0-1-15,0 25 16,0 0-16,0 0 16,0 0-16</inkml:trace>
  <inkml:trace contextRef="#ctx0" brushRef="#br0" timeOffset="98517.32">26272 10036 0,'0'25'31,"0"0"-31,0 0 16,0 0-16,0 49 15,-25-49 1,0 0-1,25 0-15,-25 0 0,25 0 16,0 0-16,0 0 16,0 49-1,0-49 48,-25-25-63,0 0 15</inkml:trace>
  <inkml:trace contextRef="#ctx0" brushRef="#br0" timeOffset="98861.34">25749 9712 0,'0'25'32,"0"0"-32,0 0 0,0 0 15,0 0 1,0 25-16,0-26 15,0 1 17,-50 25-32,-50-25 15,26-25-15,24 25 16,0-25-16,0 0 16,0 0-16,0 0 15</inkml:trace>
  <inkml:trace contextRef="#ctx0" brushRef="#br0" timeOffset="99277.75">25076 9065 0,'25'-25'47,"0"25"-31,25-75-16,0 50 0,-1-49 15,1 24 1,-25 25-16,100-75 0,-100 100 16,74-74-1,-49 49-15,0 0 16,-25 0-1</inkml:trace>
  <inkml:trace contextRef="#ctx0" brushRef="#br0" timeOffset="105593.75">23632 11206 0,'0'-25'0,"-25"25"46,-25 0-30,-24 0 0,-1 0-16,-25 0 15,50 0-15,-49 0 0,24 0 16,-24 0-16,-1 0 16,0 0-1,1 0-15,-1 25 16,0-25-16,51 25 15,-76 25-15,75-25 16,25-25-16,-24 50 16,24-25-16,25 0 15,-25-1-15,25 26 16,-50 25-16,50-50 16,-25 50-16,25-26 15,0 1-15,-50 25 16,50 0-16,-25-26 15,25 1-15,0 25 16,0-25-16,0-1 16,0 1-16,25 25 15,0-25 1,0 49-16,0-49 16,0 25-16,0 0 15,0-50 1,-25-1-16,25 26 15,-25-25-15,49 25 16,-24 0-16,0 0 16,0-1-16,0-24 15,-25 0-15,50 0 16,-50 0-16,25 25 16,0-25-16,24 0 15,-24-1-15,0-24 16,25 25-16,-25 25 15,0-50 1,25 25-16,24 50 16,-49-50-16,0-25 15,0 25-15,0-1 0,25 26 16,-25-50-16,25 25 16,-1 0-1,-24 25-15,25-50 16,-25 25-16,25 0 15,0 0-15,24 24 16,-24 1 0,25-50-16,-50 25 15,49 25-15,-49-25 16,25 25-16,0-25 16,-25-25-16,49 49 15,-24 1-15,0-25 16,-25 25-16,50 0 15,-26-1-15,1 1 16,0 0-16,50 75 16,-50-76-1,24 1-15,1 0 16,-50 0-16,50 24 16,-51-49-16,1 0 15,25 0-15,-25 25 16,0-25-1,0 25-15,-25 0 16,25-26-16,0 26 16,-25-25-16,0 25 15,25 25-15,-25-50 16,0-1-16,0 51 16,0-50-16,0 0 15,0 25-15,0 24 16,0-49-16,0 25 15,0 0 1,0-25-16,0 25 16,0-1-16,0-24 0,0 0 15,0 0 1,0 50 0,0-50-16,0 0 15,0 24-15,0-24 16,24 25-16,26 25 15,-25-25 1,-25-25-16,50 49 16,-25-49-1,-25 0 1,25 0-16,0 25 16,0-50-16,-1 25 15,1 0-15,25 0 16,0-1-1,-25-24 1,25 25 0,-25-25-16,24 0 15,-24 0-15,0 0 16,0 0-16,0 0 0,25 0 16,25 0-1,-51 0 1,1 0-16,0 0 15,0 0 17,0 0 46,0 25-47,-25 0-15,0 0 15,0 0-15,0 0-1,-25-25 1,-25 0-16,25 0 15,0 0 1,-24 0 109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2T07:17:26.1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19697 7521 0,'0'50'63,"0"-1"-63,0 1 15,0-25-15,0 50 16,0-25-16,0 49 16,0-24-1,25 0-15,-25-50 16,0 49-16,25 26 16,-25-75-16,0 25 15,0-1-15,0-24 0,0 0 16,0 25-1,0 0 1,-25-25 0,0 0-1,1 0-15,24-1 16,0 1-16,0 50 16,-25-75-16,-25 0 15,25 0 32,0 0-31,0-25-16,25 0 15,-25 0-15,0 0 16,-24 1 0,49-1 15,0 0-16,0 0-15,0 0 16,0 0 0</inkml:trace>
  <inkml:trace contextRef="#ctx0" brushRef="#br0" timeOffset="1207.66">20320 8343 0,'-25'-25'0,"-50"25"62,75-25-46,-25 25 31,1 0-47,-1 0 15,-25 0 1,50 50 0,-25-26-16,25 26 15,0 0-15,0-25 16,0 0-16,0 25 15,0-25 1,0 0-16,0-1 16,0 1-1,50 0 17,-25-25-1,0 0-31,-1 0 15,1 0 17,0 0-32,-25-25 31,25 0-15,-25 1-16,0-1 15,0 0 1,0 0-16,0 0 0,25-25 15,-25 25-15,0 0 16,0 0 0,25 25 156,0 50-157,-25-25 1,0 0-1,0 0-15,0 0 16,0 0-16,25-25 0,-25 25 16,0 0-16,0-1 15,0 1 1,25 0 0</inkml:trace>
  <inkml:trace contextRef="#ctx0" brushRef="#br0" timeOffset="2046.6">20569 8318 0,'25'0'47,"0"25"-47,0-1 16,25 51-16,-26-25 15,51 25 1,-50-50-16,0 0 16,-25-1-1,25 1 1,0-25 109,0-25-125,-25 1 15,25-26 1,24 0-16,1 0 16,-25 0-16,25 0 15,-50 1-15,25-1 16,0 25-16,0-25 16,-25 25-16,24 25 109</inkml:trace>
  <inkml:trace contextRef="#ctx0" brushRef="#br0" timeOffset="3293.6">21540 8318 0,'-50'0'62,"25"0"-46,1 0 0,-1 0-16,0 0 15,-25 0 1,25 0 0,0 0-16,0 25 31,25-1-31,0 1 15,0 0-15,0 25 16,0 0 0,0 0-16,0-25 15,0 24-15,25 26 16,-25-50 15,25-25-15,25 0-1,-25 0 1,0 0 0,0 0-16,24 0 15,-24 0 1,-25-25-16,50 25 16,-50-25-16,25 0 15,-25 0 1,0 1-1,0-1-15,0 0 16,0-50-16,0 50 16,0 0-16,0 0 15,0 0 1,0 0 0,0 1 15,0 48 78,0 1-109,0 0 16,25 0-16,-25 0 31,25 0-31,-25 0 16,0 0-16,25 0 15,0-25-15,0 25 32,-25 0-32</inkml:trace>
  <inkml:trace contextRef="#ctx0" brushRef="#br0" timeOffset="3839.84">22586 8367 0,'-25'0'110</inkml:trace>
  <inkml:trace contextRef="#ctx0" brushRef="#br0" timeOffset="4157.85">22586 8691 0</inkml:trace>
  <inkml:trace contextRef="#ctx0" brushRef="#br0" timeOffset="12351.41">23283 7620 0,'0'25'78,"0"0"-62,0 25-16,0-25 15,0 25-15,0 24 16,0-24 0,0 50-16,0-25 15,0-26-15,0 1 16,0 50-16,0-50 0,0 24 16,0 1-16,0 0 15,0-1 1,0-24-16,0-25 15,0 0-15,0 0 16,0 0 93</inkml:trace>
  <inkml:trace contextRef="#ctx0" brushRef="#br0" timeOffset="13484.97">23383 7396 0,'0'25'63,"0"0"-63,0 25 15,0 25-15,50 24 16,-25-24-16,0 25 16,-25-26-1,24-24-15,1 0 0,-25-25 16,0 25-16,50-1 15,-50 1-15,25-25 16,0 0 0,-25 0-1,0 0-15,25-25 94,0 0-78,-25-50-16,0 0 15,25 25-15,-25 0 16,25-49-16,-1 24 16,1-75-16,0 51 15,0 24-15,0 0 16,0 25-1,0 0-15,-25 75 172,0-25-172,0 25 16,0 0-16,0 24 16,0-24-16,0 25 15,25-1-15,0 1 16,-25 50-16,0-76 15,0 26-15,0-50 16,0 0 0</inkml:trace>
  <inkml:trace contextRef="#ctx0" brushRef="#br0" timeOffset="14272.56">24404 8243 0,'0'-25'15,"-25"25"1,0 0 0,0 0-1,0 0-15,0 0 47,1 0-31,24 25-16,0 0 15,0 50 1,0-51-16,0 26 16,0 0-16,24-25 31,1-25 47,0 0-62,0 0 15,0 0-31,-25-25 15,25 0 1,-25 0-16,0 0 16,0-24-1,0 24 1,0 0-16,0 0 16,0 0-16,-25 0 15,0 0 1,0 25-16,0-25 15,25 0-15</inkml:trace>
  <inkml:trace contextRef="#ctx0" brushRef="#br0" timeOffset="14916.6">24777 8143 0,'-24'0'78,"-1"25"-47,0-25-31,0 25 16,-25 0-16,50 25 15,-25-25-15,25 0 16,0 24-16,0-24 16,0 0-16,0 0 15,0 25 1,25-50-16,0 25 16,0 0-16,0 25 15,25-50 1,-26 0-16,76 0 15,-50 0 1,-25 0-16,25 0 0,-1-25 16,1 0-16,-25 0 15,0 0 1</inkml:trace>
  <inkml:trace contextRef="#ctx0" brushRef="#br0" timeOffset="15686.86">25500 8069 0,'25'0'16,"-25"25"15,-25-25-15,0 49-16,0-49 15,0 25-15,0 0 0,0 0 16,-25 0-16,25 0 16,-49 0-1,24 0-15,0 0 16,50 24-16,-75-24 16,75 0 15,0 0 0,50 0-15,-25-25-16,75 0 15,-1 0-15,-74 0 16,75 0-16,-1 0 16,1 0-16,-25 0 15,-25 0-15,-1 0 16,1 0-1,-25 0-15,0 0 16,-50 0 47,-25 0-48</inkml:trace>
  <inkml:trace contextRef="#ctx0" brushRef="#br0" timeOffset="16139.78">25126 8118 0,'0'50'31,"0"-25"-31,0 25 16,25 0-16,-25 0 15,0-1-15,25 26 16,-25-50-16,0 0 16,0 0-16,0 0 15,0 0 1,0 0 31</inkml:trace>
  <inkml:trace contextRef="#ctx0" brushRef="#br0" timeOffset="16607.37">25973 8268 0,'0'-25'15,"25"50"-15,0 0 16,-25 25-16,0-26 16,0 26-16,0 0 15,0-25 1</inkml:trace>
  <inkml:trace contextRef="#ctx0" brushRef="#br0" timeOffset="16914.09">25998 8019 0</inkml:trace>
  <inkml:trace contextRef="#ctx0" brushRef="#br0" timeOffset="17466.02">26321 7820 0,'50'49'32,"-50"1"-32,25 0 15,-25 50-15,0-75 16,0 24-16,0 1 16,0 0-16,0 25 15,0-26 1,0 1-16,0 0 15,0 0-15,0 0 16,0-25-16,25 0 16,-50-25 77</inkml:trace>
  <inkml:trace contextRef="#ctx0" brushRef="#br0" timeOffset="17812.33">26247 8168 0,'25'0'15,"-1"0"1,1 0-1,25 0 1,-25 0-16,0 0 16,25 0-16,-25 0 15,0 0-15,-1 0 16</inkml:trace>
  <inkml:trace contextRef="#ctx0" brushRef="#br0" timeOffset="18468.16">26770 8168 0,'-50'0'78,"25"0"-62,0 0-1,0 0 1,25 25-16,0 0 16,-25 0-16,25 0 15,0 0-15,0 25 16,0-26-16,0 1 15,0 0 1,25 0-16,0-25 16,0 0-16,0 25 15,0-25 1,0 0 0,0 0-16,-1 0 15,1 0 1,0 0-16,0 0 15,-25-50 1,0 25-16,0-24 16,0 24-16,0 0 15,0 0 1,0 0-16,0 0 16,0 0-1</inkml:trace>
  <inkml:trace contextRef="#ctx0" brushRef="#br0" timeOffset="18976.09">27193 8392 0,'25'25'16,"-25"0"15,0 0-16,0 0 1,0 0-16,0 0 16,0 0-1,0 0-15,0 0 16</inkml:trace>
  <inkml:trace contextRef="#ctx0" brushRef="#br0" timeOffset="19981.55">27940 7496 0,'25'50'31,"-25"24"-15,0-24-16,25 0 15,-25-25-15,0 25 16,0 0 0,0-26-16,0 26 15,0 0-15,0-25 16,0 0-16,0 0 16,0 49-16,0-49 15,0 0-15,0 0 16,0 0-16,0 25 15,0 25-15,0-51 16,0 1 0,0 0-1,0 0 1,-25-25-16,25 25 31,-25-25-31,25 25 16,-25-25-1,0 0-15,0 0 16,-25 0-16,26 0 16,-1 0-16,0 0 93,25-25-77</inkml:trace>
  <inkml:trace contextRef="#ctx0" brushRef="#br0" timeOffset="21069.84">28114 7496 0,'0'25'46,"0"0"-30,0 0-16,25 24 16,-25-24-1,25 0-15,-25 25 16,25 0-16,-25 0 16,25-25-16,-25 24 15,0 1-15,0 0 16,0-25-16,0 0 15,0 0-15,25 0 16,-25-1 0,0 1-1,0 0-15,25-25 16,-25 25-16,25 0 16,0 0-1,24 25 1,-24-25 15,0-25-15,0 0-1,0 0-15,0 0 32,0 0-17,0-25 1,0-25-16,-1 25 15,-24 0-15,0-25 16,0 25-16,0-24 16,0-1-16,0 0 15,0 25-15,0-50 16,0 51 0,0-26-16,0 25 0,0 0 15,0 0-15,0-25 16,0 25-1,0-24-15,0 24 0,0 0 16,0 0 0,0 0-16,0-25 31</inkml:trace>
  <inkml:trace contextRef="#ctx0" brushRef="#br0" timeOffset="22230.16">28861 8019 0,'0'25'15,"0"0"1,0 24-16,0 1 16,0 0-1,0 0-15,0-25 16,0 0-16,0 0 15,0-1 1,0-48 93,0-26-109,0 0 16,0-25 0,0 50-16,0 0 15,0 1-15,0-1 16,0 0-16,25 0 16,0 25-1,0 0 16,0 0-15,0 0 0,0 0-1,0 0 1,-25 25 15,25 0-15,-25 24-16,24 26 15,-24-50-15,0 25 16,0 0-16,0-25 16,0-1-1</inkml:trace>
  <inkml:trace contextRef="#ctx0" brushRef="#br0" timeOffset="22931.98">29384 8044 0,'0'50'78,"0"-26"-63,0 51-15,0-50 16,0 0-16,25-25 141,0 0-126</inkml:trace>
  <inkml:trace contextRef="#ctx0" brushRef="#br0" timeOffset="23409.96">29534 7670 0,'0'75'31,"0"-25"-31,0 0 15,25 24-15,-25 1 16,25-50-16,-25 50 16,0-51-16,0 26 15,24-25 1,-24 0-16,0 0 16,25 0-1</inkml:trace>
  <inkml:trace contextRef="#ctx0" brushRef="#br0" timeOffset="23805.58">29584 8094 0,'24'0'0,"1"0"15,0 0 1,0 0-16,0 0 78,0 0-62,0 0 15,0-25-15</inkml:trace>
  <inkml:trace contextRef="#ctx0" brushRef="#br0" timeOffset="24491.23">29409 7944 0</inkml:trace>
  <inkml:trace contextRef="#ctx0" brushRef="#br0" timeOffset="28670.92">20395 9712 0,'-25'0'47,"0"0"-47,0 0 15,0 0 16,0 0-15,0 0 0,-25 0-1,26 0 95,-1 0-110,0 0 15,0 0-15,0 0 16,0 0-16,0 0 16,0 0-16,0 0 15,-49 25-15,24-25 31,25 25-31,0-25 16,0 25-16,0 0 63,25 0-48,0 0-15,-25 0 16,25-1-16,0 26 15,0-25 1,0 25 0,0-25-1,0 0-15,0 0 16,0 0 0,0-1-16,0 26 15,0-25 1,0 0-1,0 0 1,0 0-16,0 0 16,25 0-16,-25 0 15,25-1-15,0 1 16,0 25-16,0-25 16,0 0-1,25 0 1,-1 0-16,-24 0 15,0 24-15,0-49 16,25 25-16,0 25 16,-25-50-16,24 0 15,-24 0-15,0 0 16,0 0-16,25 0 16,0 0-1,0 0 1,-26 0-16,1 0 15,-25-25 17</inkml:trace>
  <inkml:trace contextRef="#ctx0" brushRef="#br0" timeOffset="29654.01">20967 9762 0,'0'25'62,"-24"0"-46,-1 25-16,25-1 16,-25 1-16,25-25 15,-50 50-15,0 0 16,0-1-16,25 1 15,-24 0-15,-1-1 16,25-49-16,0 25 16,0-25-16,25 0 15</inkml:trace>
  <inkml:trace contextRef="#ctx0" brushRef="#br0" timeOffset="31106.96">21391 9812 0,'-25'25'109,"25"0"-93,-25-25-16,0 25 16,0-1-16,25 1 15,-25 0 1,-25 25-16,50 0 16,-49-25-16,49 25 15,-50 49-15,50-74 16,-25 50-16,0-50 0,0 24 15,0-24 1,25 0 0,-25 0 31,25 0-47,0 0 31,0 0 0,0 0-31,0 0 16,-25 0-16,25 24 0,0-24 15,-24 0 48</inkml:trace>
  <inkml:trace contextRef="#ctx0" brushRef="#br0" timeOffset="31843.97">20569 10086 0,'0'-25'78,"50"25"-63,0 0 1,24 0-16,26 0 16,0 0-16,-1 0 15,1 0-15,-26 0 16,-24 0-16,0 0 16,0 0-16,25 0 15,-51 0-15,1 0 16</inkml:trace>
  <inkml:trace contextRef="#ctx0" brushRef="#br0" timeOffset="33050.94">20519 10310 0,'25'25'63,"0"-25"-63,0 0 15,0 0-15,25 0 16,-1 0 0,-24 0-16,50 0 15,-50 0-15,75 0 16,-51 0 0,1 0-16,25 0 15,-50 0-15,25 0 16,-26 0-16,26 0 15,0 0 1</inkml:trace>
  <inkml:trace contextRef="#ctx0" brushRef="#br0" timeOffset="33946.83">22860 10160 0</inkml:trace>
  <inkml:trace contextRef="#ctx0" brushRef="#br0" timeOffset="34325.05">22835 10584 0</inkml:trace>
  <inkml:trace contextRef="#ctx0" brushRef="#br0" timeOffset="36139.6">23582 10136 0,'25'0'94,"25"24"-79,-50 1 1,50 25-16,-1-25 16,-24 0-16,25 0 0,0 25 15,-25-25-15,50 24 16,-51-24-16,1 0 15,25 0 1,0 0-16,-25 0 16,0 25-16,0-25 31,-50-25 63</inkml:trace>
  <inkml:trace contextRef="#ctx0" brushRef="#br0" timeOffset="36902.96">24030 10011 0,'-25'0'32,"25"25"-17,-24-25 1,24 25-16,-25 0 15,0 0 1,25 0-16,-25-1 16,0 26-16,0-25 15,25 0-15,-25 0 16,0 0 0,25 50-16,-25-51 15,25 1-15,-25 0 16,25 0-1,0 0 79,0 0-94,0 25 16,0-25-1</inkml:trace>
  <inkml:trace contextRef="#ctx0" brushRef="#br0" timeOffset="37920.26">24379 9687 0,'0'50'63,"0"-25"-63,0 50 15,0-1-15,0-24 16,0 0-16,0 0 16,0 25-1,0 49-15,0-24 16,0-26-16,0 26 15,0-50-15,25-25 16,0 24-16,0-24 16,0-25 93,0-25-78,24 1-31,1-51 16,-50 25 0,0 0-16,25 0 15,-25 1-15,0-26 0,25 25 16,-25 0-1,0 25-15,0-24 16,0-26-16,0 25 16,0 0-16,0 25 15,0 1-15,0-1 16,0 0-16,0 0 16,0 0-1,0 0-15</inkml:trace>
  <inkml:trace contextRef="#ctx0" brushRef="#br0" timeOffset="38825.87">24877 10185 0,'0'25'31,"0"0"-15,0 25-16,0 0 16,50-25-16,-50 24 15,0 1-15,0 25 16,0-25-16,0-25 16,25 0-16,-25-1 15,0-48 79,0-1-78,0-75-16,0 50 15,0-24-15,25-1 16,0 0-16,24 25 0,-49 25 15,0 1 1,50-1-16,-25 25 47,25 0-16,-25 0-15,0 25-1,0-25 1,-1 24-16,1 51 0,-25-25 16,50 25-1,-50-26-15,0-24 16,0 25-16,0 0 0,0-25 16,25-25-1,-25 25-15,0 0 16,0-50 93,0 0-93</inkml:trace>
  <inkml:trace contextRef="#ctx0" brushRef="#br0" timeOffset="39263.87">25525 10185 0,'24'0'0,"1"0"31,-25 25-31,0 25 16,0-25-16,0 25 16,25-50-16,-25 50 0,0-26 15,0 1-15,0 25 16,0 25 0,25-50-16,-25 0 15,0 0-15,25-1 16,-25 1-1,25-25 17</inkml:trace>
  <inkml:trace contextRef="#ctx0" brushRef="#br0" timeOffset="39813.64">25898 9936 0,'25'50'16,"-25"-25"-16,0 0 15,0 25-15,0 0 16,25 24-16,0 1 16,-25-50-16,0 25 15,0 24 1,25-74-16,-25 25 15,0 0-15,0 0 16,25 0 0,-25 0-1,0 0 17,-25-25 93</inkml:trace>
  <inkml:trace contextRef="#ctx0" brushRef="#br0" timeOffset="40216.01">25774 10185 0,'24'0'47,"1"0"-47,0 0 16,50 0-1,-50 0-15,25 0 16,-1-25-1,-24 25 1,0 0 0,0 0-1,0 0-15</inkml:trace>
  <inkml:trace contextRef="#ctx0" brushRef="#br0" timeOffset="40614.75">25425 10061 0,'0'-25'78,"25"25"-62</inkml:trace>
  <inkml:trace contextRef="#ctx0" brushRef="#br0" timeOffset="41297.35">26795 10285 0,'0'-25'31,"0"75"-15,-25-25-16,0 0 15,-25 0-15,50 24 16,-25-24 0,0 50-16,25-50 15,-25-25-15</inkml:trace>
  <inkml:trace contextRef="#ctx0" brushRef="#br0" timeOffset="42445.94">27293 9563 0,'-25'0'15,"25"25"1,0 49-16,0-49 16,0 25-16,0 0 15,0 0-15,0 49 16,0-49-16,25 50 15,-1-26-15,-24 1 16,25 25-16,0-50 16,-25-26-16,0 1 15,0 0-15,0 0 32,0-75 108</inkml:trace>
  <inkml:trace contextRef="#ctx0" brushRef="#br0" timeOffset="43184.07">27342 9588 0,'0'49'47,"25"-24"-31,25 50-16,-25-25 15,0 50-15,0-26 16,0-74-16,-25 25 0,49 0 15,-49 0 1,25 0-16,0 0 16,0 0-1,0 0-15,-25-1 16,25 1 0,0 0-16,0-25 15,0 50-15,0-50 16,-1 25-16,-24 25 31,25-50-15,0 25-16,-25 0 0,25-1 15,0 1 48,0-25 15,-25-25-62,0-74-16,0 49 15</inkml:trace>
  <inkml:trace contextRef="#ctx0" brushRef="#br0" timeOffset="43782.14">27940 9413 0,'0'25'16,"0"0"-1,0 25-15,0 25 16,0-50-16,0 74 0,0-24 16,0 0-16,0-1 15,0-24-15,0-25 16,0 50 0,0-50-16,0 0 15,0-1-15,0 1 16</inkml:trace>
  <inkml:trace contextRef="#ctx0" brushRef="#br0" timeOffset="44750.98">28363 9438 0,'-25'100'31,"25"-75"-31,-24 74 0,24-74 16,0 25-16,0 25 16,0-25-1,0-1-15,0 1 16,24 0-16,-24 25 15,25 24-15,25-49 16,-25 0-16,-25 25 16,25-50-16,-25-1 15,0 1 17,25-25 14,0 0-30,0 0-16,24-25 16,1-74-1,25 24-15,-25 0 16,0-24-16,-1-1 16,-24 50-16,-25-24 0,25 49 15,-25-50 1,0 25-16,0 25 15,0-24-15,0-1 16,0 25-16,0 0 16,0 0-16,0 0 15,0 0-15,0 0 110</inkml:trace>
  <inkml:trace contextRef="#ctx0" brushRef="#br0" timeOffset="45693.95">28911 10185 0,'25'25'31,"-25"0"-31,0 0 16,25 0-16,-25 25 15,0 0-15,0-26 16,0 1-16,0 25 16,0-25-16,0 0 15,0 0-15,25-25 63,0-50-48,0 25 1,-25 0-16,0-25 16,25 26-16,-25-1 15,24-75-15,1 75 16,0 0-16,75 0 15,-75 25 1,0 0 62,0 0-62,0 50-16,-1-50 15,-24 25 1,50 0-16,-50 0 16,25 25-16,0-25 15,-25-1 1</inkml:trace>
  <inkml:trace contextRef="#ctx0" brushRef="#br0" timeOffset="46219.22">29484 10160 0,'25'0'31,"0"50"-31,-25 0 16,0-25 0,50 25-16,-50-25 15,0 0-15,0-1 16,0 1-16,0 0 15</inkml:trace>
  <inkml:trace contextRef="#ctx0" brushRef="#br0" timeOffset="46750.52">29683 9911 0,'0'0'0,"25"0"0,0 0 15,-25 50 1,25 0-16,0 25 16,-25-50-16,0 49 15,0 1-15,25-25 16,-25 0-16,0-1 15,0-24-15,0 0 16,0 0-16,25 0 109,-25-50-77,0 0-32</inkml:trace>
  <inkml:trace contextRef="#ctx0" brushRef="#br0" timeOffset="47171.94">29633 10086 0,'0'-25'16,"25"25"15,0 0-31,0 0 0,25 0 16,-25 0-1,0 0 1,0 0 15,-1 0 0</inkml:trace>
  <inkml:trace contextRef="#ctx0" brushRef="#br0" timeOffset="47749.02">29484 10061 0</inkml:trace>
  <inkml:trace contextRef="#ctx0" brushRef="#br0" timeOffset="54814.6">19399 12028 0,'0'75'94,"0"-25"-79,0-1 1,0 26-16,0 0 0,0 0 16,0 24-1,0 1-15,0-1 16,0 1-16,0-50 0,0 24 16,0-49-1,0 25-15,0-25 125</inkml:trace>
  <inkml:trace contextRef="#ctx0" brushRef="#br0" timeOffset="55384.99">19498 12078 0,'0'0'0,"50"0"32,-25 0-32,0 0 15,0 0 17,-25 25-32,25 0 15,-25 0-15,0-1 16,0 1-16,0 0 15,0 25-15,0 0 16,-50 0 0,25-25-16,-50 24 15,50-24-15,-49 25 16,49-50 0,-25 25-16,0 25 0,25-50 15,0 0 1</inkml:trace>
  <inkml:trace contextRef="#ctx0" brushRef="#br0" timeOffset="56533.55">19772 12651 0,'0'25'16,"25"-1"-1,0-24-15,-25 25 16,0 25-16,25-25 16,-25 0-16,25 0 15,0 0-15,0 0 63,-1-25-63,1 0 15,0 0 1,0 0-16,0 0 16,25-75-1,0 25 1,-1 25-16,-24 0 15,0-24-15,-25 24 16,0 0-16,25 0 16,-25 50 93,-25 0-93,25 24-1,0 1 1,-25 50-16,25-50 16,0-1-16,0 26 15,0 25-15,0-75 16,0 49-16,25-24 15,0 25-15,-25-50 16,25-25-16,-25 25 16,0 0 31,0-1-32,-25-24 16,-50 0-15,51 0-16,-1 0 16,0 0-1,0-24-15,25-1 16,0-25 0,0 25-16,0 0 15,0 0-15,50-25 16,49 25-16,-49-24 15,0-1-15,50 0 16,-26 50-16,26-50 16,-50 25-16,-25 25 15,-1 0 1</inkml:trace>
  <inkml:trace contextRef="#ctx0" brushRef="#br0" timeOffset="57008.07">20669 12128 0,'0'99'31,"0"-24"-15,25 25-16,-25-1 15,0-49-15,24 0 0,1 0 16,-25-25-16,0 49 16,0-49-16,0 25 15,0-25 1,0 0 0,0 0-16,0 0 78</inkml:trace>
  <inkml:trace contextRef="#ctx0" brushRef="#br0" timeOffset="57335.98">20519 12601 0,'50'-25'15,"0"25"-15,25 0 16,-51 0-16,26 0 15,0-50-15,-25 50 16,0 0 0,0-25-16</inkml:trace>
  <inkml:trace contextRef="#ctx0" brushRef="#br0" timeOffset="58192.95">20918 11829 0,'25'25'16,"-1"25"0,-24-26-16,25 26 15,-25 25-15,25 25 16,-25-51-16,0 51 16,0-75-16,0 50 15,25-1-15,-25 51 16,0-50-16,0-51 15,25 26-15,-25-25 16,25-25 0,-25 25-1,25-50 95,-25-25-110,25-24 15,-25 24-15,50-25 16,-26 25-16,1 25 16,-25 1-1,25-1-15,0 25 16,0-25-16,0 25 15,0 0 1,0 0 0,49 25-16,-49 24 15,-25-24 1,0 0-16,25 50 16,0-25-1,-25-25 1,0 0-16,0-1 15,0 1 1</inkml:trace>
  <inkml:trace contextRef="#ctx0" brushRef="#br0" timeOffset="58940.17">21988 12277 0,'-49'-25'16,"24"25"-16,-25 0 15,25 0 1,0 0-16,0 0 15,0 0-15,0 0 0,25 50 32,0 0-17,0 25-15,0-26 16,0 1-16,0 0 16,50 0-16,-25-25 15,0 0-15,0-1 16,25 1-16,-25 25 15,0-50-15,24 0 16,-24 0 15,25 0-15,-25 0 0,0-25-16,0 25 15,-25-25-15,25 0 16,-25 1-1,0-51-15,0 50 16,0-25-16,0 0 16,0 25-16,0 1 15,0-1-15,0 0 16,0-25-16,0 25 31</inkml:trace>
  <inkml:trace contextRef="#ctx0" brushRef="#br0" timeOffset="59950.01">22312 12252 0,'0'25'31,"0"25"-31,0 0 16,0 0-16,0-26 16,0 51-16,0-50 15,0 0 1,0 0-16,0 0 15,0 0-15,0-75 110,0 0-95,0 25-15,0-50 16,0 26-16,0 24 16,0 0-16,0-25 15,0 25 1,0-25-16,25 50 16,25-50-16,25 50 15,-26 0-15,26 0 16,-50 0-16,25 0 15,24 0 1,-49 0-16,0 0 16,0 0-1,0 0-15,-25 25 16,0 0 0,0 0-16,0 0 15,25 25-15,-25 0 16,0 0-16,0-26 15,0 1 1,0 0 0,0 0-1,0 0 32,0 0 31,25-25-62,0 0 15</inkml:trace>
  <inkml:trace contextRef="#ctx0" brushRef="#br0" timeOffset="60513.67">23358 12177 0</inkml:trace>
  <inkml:trace contextRef="#ctx0" brushRef="#br0" timeOffset="60836.05">23358 12476 0</inkml:trace>
  <inkml:trace contextRef="#ctx0" brushRef="#br0" timeOffset="62818.8">24205 11804 0,'-25'0'31,"25"50"-15,0 24-1,25 26-15,25 0 16,-50-75-16,0 49 16,49 200-1,-24-199 1,0-25 0,-25-25-16,0 0 109</inkml:trace>
  <inkml:trace contextRef="#ctx0" brushRef="#br0" timeOffset="63428.7">24230 11655 0,'0'0'0,"25"-50"0,-1 50 15,1 0 17,25 0-1,-25 0-31,0 25 15,25 24-15,-50-24 0,25 0 16,24 25 0,-49-25-16,25 0 0,-25 0 15,25 25 1,-25 24 15,0-49-31,0 0 16,0 0-16,-25 0 15,0 0-15,-24 0 16,-1-25-16,0 25 16,25-25-16,-25 49 15,25-49 1</inkml:trace>
  <inkml:trace contextRef="#ctx0" brushRef="#br0" timeOffset="64657.86">24454 12277 0,'0'25'16,"0"0"-1,0 0 1,25 0-1,49 74 1,-49-74 0,0 0-1,0-25 63,0 0-78,0 0 32,0 0-32,0 0 31,-25-25-31,25 0 16,-25 0-16,24-24 15,-24 24-15,0 0 16,25 0-16,-25 0 15,25-50-15,-25 50 16,0 0 0,0 100 93,0-50-93,0 25-16,0 50 15,0-1-15,0 1 16,0-1-16,0 26 16,0-26-16,0-49 15,0 50-15,50-25 16,-50-1-16,25-24 15,-25-25 48,-25-25-63,0 0 16,-25 0-16,1 0 15,24 0 1,-25-50-16,0 25 15,25 0-15,0 0 16,0-24-16,25 24 16,0 0-16,0-50 15,0 50-15,25-25 16,25 26-16,0-26 16,0 25-16,49 25 15,1-75-15,-50 75 16,-1-50-16,-24 50 15,0 0-15,0 0 16,25 0 0</inkml:trace>
  <inkml:trace contextRef="#ctx0" brushRef="#br0" timeOffset="65220.51">25101 11854 0,'0'25'31,"0"0"-15,0 49-16,50-24 16,-50 0-16,0 25 15,25 49-15,0 1 16,0-1-16,-25-24 15,0-1-15,25-24 16,-25-50-16,0 0 94,-25-25-79</inkml:trace>
  <inkml:trace contextRef="#ctx0" brushRef="#br0" timeOffset="65592.53">25076 12402 0,'25'-25'16,"25"25"-1,-25 0-15,25 0 16,-25 0-16,-1-25 0,26 25 15,-25 0 1,25 0-16,-25-25 16,0 25-1</inkml:trace>
  <inkml:trace contextRef="#ctx0" brushRef="#br0" timeOffset="66289.24">25649 12352 0,'25'0'31,"0"0"-15,0-25 0,-25 0-16,25 0 15,-25-50 1,49 50-16,-24 1 16,-25-26-16,0 25 15,0 0-15,0 0 16,0 0-16,0-25 0,0 25 31,-25 25-15,1 0-1,-1 0 1,-25 0-16,25 0 16,25 75-16,-25-50 15,0 50-15,0-50 16,25 0-16,0 24 15,0 1 1,0 0-16,0-25 0,0 0 16,0 25-16,0-25 15,25-1 1,25 51-16,-25-25 31,25-25-15,-25-25-1,-1 0-15,1 0 16,0 0-16,0 0 31,0 0-31,25 0 16</inkml:trace>
  <inkml:trace contextRef="#ctx0" brushRef="#br0" timeOffset="67131.75">26321 12028 0,'-25'0'16,"-24"0"0,24 0-16,-50 25 15,75 0-15,-25 0 16,25 0-16,-25 24 15,25-24-15,-25 0 16,25 0 0,0 0-1,0 0-15,0 0 16,25 25-16,0-50 16,25 25-16,0 0 15,-25-25-15,0 0 16,49 24-16,-24-24 15,-25 25-15,0-25 16,0 0 0,-25 25-16,25 0 31,-25 0-15,0 0 15,0 0-31,-25-25 15,0 25-15,0-25 16,0 0-16,0 0 16,0 0-16,-25 0 15,26 0-15,-1 0 110</inkml:trace>
  <inkml:trace contextRef="#ctx0" brushRef="#br0" timeOffset="67749.56">26869 11829 0,'0'50'32,"0"-1"-17,0 51-15,0-25 16,50 24-16,-50 1 16,25 25-1,-25-76-15,0 1 16,0 0-16,25-25 0,-25 25 15,0-25-15,0-1 16</inkml:trace>
  <inkml:trace contextRef="#ctx0" brushRef="#br0" timeOffset="68423.17">26670 12402 0,'25'-25'62,"0"25"-46,50 0-16,-26 0 16,26 0-16,25 0 15,-51 0-15,51 0 16,-75 0-16,50 0 16,-50 0-16,-1 0 15,1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1-22T07:43:11.4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19548 8343 0</inkml:trace>
  <inkml:trace contextRef="#ctx0" brushRef="#br0" timeOffset="8195.95">2515 3188 0,'-25'0'31,"0"0"-15,0 0 0,0 0-1,1 0 1,-26 0-16,25 0 16,0 25-16,-25 0 15,-25 0-15,51 24 0,-1 1 16,25-25-1,-50 50-15,50-50 16,0 25-16,0-26 16,0 1-16,0 0 31,0 0-15,0 0-16,25 0 15,0-25 16,24 0-15,-24 0 0,0 0-16,0 0 15,0 0-15,0 0 16,0 0 0,25-25-16,-25 0 15,-1 0-15,1 0 16,0 0-16,0 1 15,-25-1-15,25 0 0,-25 0 16,25-25 0,0 25-1,-25 0 1,0-25-16,25 50 172,0 0-157,-25 25 1,0 0-16,0 0 16,0 0-16,0 25 15,0 25-15,0-1 16,0 1-16,0-25 16,0 24-16,0 1 15,0 0 1,25 24-16,-25-24 15,0-25-15,0 25 0,0-26 16,0 1-16,0 0 16,0-25-16,-25-25 15,0 25 1,0-25 0,-25 0 30,25 0-14,0 0-17,25-25-15,-25-25 16,25 25-16,0-49 16,0 24-16,0 25 15,0-25-15,0 0 16,0-24-16,0 49 15,25 25 1,0-50-16,0 50 16,25-50-16,-25 25 15,0 0-15,25-49 16,-26 49-16,1 0 0,0-25 16,25 25-1,-25 0-15,0 25 16,0-25-16,0-25 15,24 26-15,-49-26 16,25 0-16,0 50 16,-25-50-16,25 50 15,-25-50-15,25 25 16,-25 0 0,0 1-16,0-1 62,-50 25-31,25 0-15,0 25-16,-49 74 16,24-24-16,50-50 15,-50 50-15,50-26 16,0 1-16,0 0 15,0-25-15,0 25 16,0-25 0,0-1-1,25 1-15,0-25 16,50 0-16,-26 0 16,26 0-16,-25 0 15,0-74-15,49 24 16,-49 0-1,50 0-15,-50-74 16,24 49-16,-49 25 0,-25 0 16,50-24-16,-50 49 15,0 0 1,0 0-16,-25 100 109,25-1-109,-25 26 16,25-25-16,0-25 16,0-1-16,0 1 15,0 0-15,0-25 16,0-50 93,0 0-93,0-25-16,0-24 15,50-1-15,0 50 16,-25-50-16,49 0 16,-24 1-16,25 24 15,-50 50 1,0-25-16,0 25 47,-25 25-32,49 75-15,-24-76 16,0 26-16,0 0 0,50 50 16,-75-50-16,75 74 15,-26-24 1,-24-51-16,25 26 16,-25-50-16,-25 25 15,0-25-15,-25-75 78</inkml:trace>
  <inkml:trace contextRef="#ctx0" brushRef="#br0" timeOffset="8942.11">4607 3188 0,'0'-25'31,"-25"25"-15,-25 0-16,25 25 16,-49 25-1,24-50-15,0 49 16,25-24-16,0 0 16,25 0 15,0 0-16,0 0 1,25 0-16,0-25 16,50 25-1,-50-25-15,49 25 0,-24 0 16,0 0-16,-25-25 16,25 24-16,-26 1 78,-24 0-78,-24 0 0,-26 0 15,0 0 1,-25 0-16,1-25 16,49 0-16,-25 25 15,-50 0-15,75-25 16,0 0-16,1 0 15</inkml:trace>
  <inkml:trace contextRef="#ctx0" brushRef="#br0" timeOffset="10385.2">4931 3462 0,'49'0'47,"-24"-75"-32,25 25-15,-25-24 16,0-1-16,0 25 15,-25 25-15,0-50 16,25 1-16,-25 24 0,0-25 16,0 25-1,0 26-15,0-1 47,-25 25-31,-25 25-16,25 24 15,-50 51-15,1-25 16,24-26-16,25 26 16,0 25-1,25 24-15,-25-49 0,0 25 16,25-26-16,0-49 16,0 0 15,0 0-16,25-25 1,0 0-16,0 0 16,50 0-1,-26-25-15,1-25 16,-25 25-16,25 1 16,25-51-16,49 0 15,-49-25-15,-25 51 16,24-26-16,-49 50 15,0 25-15,0-25 16,-25 50 31,25 25-31,-25 0-16,25 24 15,-25-24-15,0 0 0,0 25 16,0-25-1,0-1-15,0-24 0,0 0 16,0 0 0,25-25-16,-25 25 62,25-50-62,0 0 16,-25-25-16</inkml:trace>
  <inkml:trace contextRef="#ctx0" brushRef="#br0" timeOffset="11115.87">5802 3337 0,'0'75'16,"0"0"-16,0-25 16,0-1-16,0 1 15,0 0-15,0-25 16,0 0-16,25-25 78,-25-50-62,25 0-16,0-25 0,0 26 15,25-26 1,-26 25-16,1 25 15,0-25-15,0 25 16,-25 50 47,25 0-63,-25 25 15,0-25 1,0 0-16,0 25 15,0-25 1,25 0 0,0-25 31,0 0-16,0 0-16,0 0 1,-1 0-16,26 0 0,-25 0 16,0 0-1,0-25-15,0 25 16</inkml:trace>
  <inkml:trace contextRef="#ctx0" brushRef="#br0" timeOffset="11975.47">2191 4707 0,'0'25'32,"0"25"-32,0-1 15,0 26-15,25-25 16,-25-25-16,0 0 15,0 25-15,0-26 16,0 1-16,0 0 16</inkml:trace>
  <inkml:trace contextRef="#ctx0" brushRef="#br0" timeOffset="12781.85">2465 4807 0,'25'0'15,"0"24"-15,0 1 16,-25 0-1,25 0-15,-25 25 16,25 0 0,-25 0-16,0-26 15,0 1-15,0-50 78,0-24-78,0-1 16,0 0-16,0-25 16,25 50-16,49-24 15,-49 49-15,-25-25 16,25 25-16,0 0 47,0 25-32,-25 24-15,25-24 16,25 0-16,-25 25 16,-25-25-1,0 0-15,25 0 32,-1-25 14,1-25-46,25-25 16,-25 0-16,0 50 16,0-25-16,0 25 62,0 0-46,-25 25-1,25 25-15,-25-25 0,24 0 16,-24 0 0,0 0-16,25-25 78,25 0-63,-25-25 1</inkml:trace>
  <inkml:trace contextRef="#ctx0" brushRef="#br0" timeOffset="13397.49">3461 4682 0,'25'149'31,"-25"-124"-31,0 50 16,0-25-16,0 49 16,0 1-16,0-50 0,0-25 15,0 0 1,0 0-16,25-1 15,0 1-15,-25-74 63,-25-51-47,25 50-16,0 0 15,0-24 1,0-26-16,0 25 0,0 1 15,0-26-15,0 25 16,0 25-16,0 26 16,25 24 15,25 0 0,-25 0-31,0 24 16,-25 1-1,0 25-15,0-25 16,0 25-16,0-25 16,-25 25-16,0-1 15,-25 1-15,25-25 16,0 0 0,0-25-16,0 0 46</inkml:trace>
  <inkml:trace contextRef="#ctx0" brushRef="#br0" timeOffset="14188.35">4109 4657 0,'-50'0'47,"25"50"-32,-74-25-15,24 25 16,25 24-16,25-24 15,-25 0-15,25-25 16,25 0 0,100-25 46,-25 0-62,-50 0 16,74-50-1,-49 25-15,-25 0 16,-25-25-16,25 25 16,0-24-16,-25 24 15,0 0-15,25 50 78,0 25-62,-25-26 0,0 1-16,0 0 15,0 0-15,0 0 16,24 50 0,1-25-1,-25-26-15,25-24 63</inkml:trace>
  <inkml:trace contextRef="#ctx0" brushRef="#br0" timeOffset="14614.22">4831 4732 0,'-25'0'16,"0"0"0,0 25-16,-25 0 0,1 24 31,49-24-31,-25 25 16,25-25-16,0 0 15,0 0 1,0 0 15,74-25-15,-24 0-16,25 0 15,49 0-15,-49 0 16,-25 0-16,0 0 16,0 0-16</inkml:trace>
  <inkml:trace contextRef="#ctx0" brushRef="#br0" timeOffset="15220.46">5229 4856 0,'0'0'0,"0"100"16,0-25-16,0 24 0,0-49 15,0 0 1,0 0-16,0-1 16,0 26-16,0-25 0,0 25 15,0-50 1,-24-25 31,-1-25-32,0 0-15,25-75 16,-50 25-16,50-24 16,-25 49-16,25-25 15,0 26-15,0-26 16,0 25-16,0 0 15,25 25-15,0 0 16,0 1 15,25 24-15,-26 0 0,1 0-1,50 0-15,-25 0 16,-25 0-16,25 0 15,-26 0-15</inkml:trace>
  <inkml:trace contextRef="#ctx0" brushRef="#br0" timeOffset="18989.68">6549 3462 0,'-25'0'63,"25"-25"-63,-25 0 0,25 0 15,0-50-15,0 1 16,-49 24-16,49-25 15,-25-24 1,0 49-16,25 0 16,-25 0-16,0 25 15,25-49-15,-25 49 16,25 0-16,-50-25 187,25 50-171,-49 0 0,-1 0-16,-25-25 15,26 25-15,24 0 16,-25 0-16,-49 0 16,-51 0-16,26 0 15,-50 0-15,24 0 16,-24 0-16,0 0 15,25 0-15,-26 0 16,26 0-16,-25 0 16,25 0-16,-1 0 15,26 0 1,24 0-16,1 0 0,24 0 16,26 0-16,-51 0 15,50 0-15,-49 0 16,49 25-1,-49-25-15,24 0 16,-25 25-16,51 0 16,24-25-16,-25 0 15,50 0-15,0 0 16,1 0 0,-1 0-16,-25 0 15,0 25 1,25-25-1,0 0 1,0 0 0,0 0-16,1 0 15,-26 0-15,25 0 16,-25 49-16,0-49 16,25 0-1,25 25 1,-25-25 15,25 25-15,0 0-1,0 0-15,0 0 16,0 75-16,0-51 16,0 26-16,0 50 15,0-76-15,0 51 16,25 25-16,0-26 15,-25 51-15,0-51 16,25 26-16,0-1 16,0 26-16,-25-1 15,25 25-15,-25-24 16,0 24-16,25-49 16,0 49-16,24-50 15,-49 26-15,25-51 16,0 1-1,-25-50-15,0 24 16,0-49-16,0 50 16,0-25-1,0-25-15,25 0 110,-25 0-95,25-25-15,0 0 16,50 0 0,-26 0-16,26 0 15,75 0-15,-1 0 16,75 0-16,25-25 0,25 0 15,-25 0-15,25 0 16,0 0 0,-50 25-16,50-25 15,0 0-15,-50 25 16,0 0-16,-25 0 16,-24 0-16,-76 0 15,-24 0-15,0 0 16,-1 0-16,-24 0 15,25 0-15,-25 0 16,24 0 0,-24 25-16,0-25 0,0 25 15,-25 0 1,24-25-16,-24 0 0,0 0 16,25 0-16,-25 0 15,25 0 1,-25 0-1,0 0-15,24 0 16,-24 0 0,0 0-16,0 0 172,-25-50-172,25 0 15,0 25-15,-25-49 0,0 24 16,0-25-16,0-49 15,0 49 1,0 0-16,0-49 16,0 24-16,0 26 15,0-26-15,0 0 16,0 1-16,0-26 16,0 75-16,0 1 15,0-51-15,0-25 16,0 1-16,0-1 15,0 51 1,0-1-16,0 0 0,0 26 16,0 24-1,0-50-15,0 0 0,0 50 16,0-74-16,0 74 16,0 0-1,0 0-15,0 0 16,0 0 31,0 0-16</inkml:trace>
  <inkml:trace contextRef="#ctx0" brushRef="#br0" timeOffset="19948.25">3910 6002 0,'0'25'47,"25"49"-47,-1-24 16,1 50-16,-25-75 15,25 74-15,-25-74 16,25 75 0,-25-75-16,0 0 15,0 24-15,0 1 16,25-50-16</inkml:trace>
  <inkml:trace contextRef="#ctx0" brushRef="#br0" timeOffset="21350.4">3760 6599 0,'25'0'63,"-25"25"-32,50 0-31,-25 0 15,0 0-15,0 0 16,0 0 0,-1-25-1,1 0 126,0 0-141,0 0 16,0 0-16,0-25 46,0 25-46,0-25 16,0 25-16,0-50 16,-1 25 31,-24-24 203,0 24-235,0 0-15,0 0 16,0 0-16,0 0 15,0 0-15,0-25 16</inkml:trace>
  <inkml:trace contextRef="#ctx0" brushRef="#br0" timeOffset="25668.88">1818 7720 0,'25'75'141,"0"-75"-126,0 25 1,-25 0-16,24-1 16,1-24-1,0 25-15,-25 0 16,25 0-16,0 0 16,0 0 62,0-25-63,-25-25 173,0 0-173,0 0-15,0-25 16,0 1-16,0 24 16,0-25-1,0 25-15,0 0 110</inkml:trace>
  <inkml:trace contextRef="#ctx0" brushRef="#br0" timeOffset="26182.13">2266 8044 0,'25'0'16</inkml:trace>
  <inkml:trace contextRef="#ctx0" brushRef="#br0" timeOffset="27674.39">2465 7695 0,'0'25'63,"25"-50"-48,25 0 1,0-25-16,-25 50 16,25-49-16,-1-1 15,-24 50-15,0-75 16,25 50-16,-25 25 15,0 25 64,-25 0-64,0 50 1,0-25-16,0 49 15,25-74-15,-25 25 16,0 0-16,0-25 16,0-1-16,0 1 15,0 0-15,0 0 16</inkml:trace>
  <inkml:trace contextRef="#ctx0" brushRef="#br0" timeOffset="27981.9">3312 7944 0</inkml:trace>
  <inkml:trace contextRef="#ctx0" brushRef="#br0" timeOffset="28698.23">3611 7421 0,'25'0'78,"-25"25"-62,0 50-16,0 0 15,0-51-15,0 76 16,0-50-16,0 0 15,0-25-15,0-1 16,0 1 0,0 0-1,74-25 17,-24 0-1,0 0-31,-25-25 15,0-24 1,0 24 0,-25 0-1,0 0-15,0-25 16,0 0-16,0 25 16,-25 0-16,25 1 15,-25-1-15,25 0 16,-25 0-16,25 0 15,-25 25-15,25-25 16,-25 25-16</inkml:trace>
  <inkml:trace contextRef="#ctx0" brushRef="#br0" timeOffset="29128.25">4134 7820 0</inkml:trace>
  <inkml:trace contextRef="#ctx0" brushRef="#br0" timeOffset="30080.47">4557 7446 0,'0'-25'62,"-25"25"1,0 0-48,25 25 1,-50 50-16,50-50 15,0 25-15,0 24 16,0-49 0,0 25-16,0-25 15,0 0-15,0 0 16,25 0-16,0-1 16,-25 1-1,25-25 48,0 0-48,0 0-15,0 0 16,25 0-16,-25-49 16,-1 24-16,-24-25 15,25 25 1,-25 0-16,0 0 0,0 0 15,0 0 17,0-24-1,0 24-31,-25 0 16,1 0-16,-1-25 15,0 50-15,25-25 16,-25 0-16,0 25 15</inkml:trace>
  <inkml:trace contextRef="#ctx0" brushRef="#br0" timeOffset="30484.78">5180 7969 0,'-25'0'47,"0"0"-16,0 0-15</inkml:trace>
  <inkml:trace contextRef="#ctx0" brushRef="#br0" timeOffset="31270.86">5528 7371 0,'0'-24'31,"-25"24"0,0 0-15,1 0-1,-26 0 1,25 99 0,25-74-1,0 0-15,0 0 16,0 0-16,0 0 16,0 0-16,0-1 15,25 26-15,0-25 16,0-25-16,24 50 15,-24-25-15,0-25 16,0 25-16,0-25 16,0 25-16,0-25 15,25 0 1,-26 0-16,1 0 16,0 0-1,-25-25 1,0-25-1,0-50-15,0 75 16,0-24 0,0-1-16,0 0 0,0-25 15,0 50 1,-50 1-16,50-26 16,0 25-16,-24 25 15,24-25-15</inkml:trace>
  <inkml:trace contextRef="#ctx0" brushRef="#br0" timeOffset="43758.33">6275 7222 0,'25'-50'62,"0"25"-46,25 0-1,-25 25 1,0 0-16,0 0 0,0 0 16,-1 0-16,1 0 31,0 0-15,0 0-1,25 25-15,-50 0 16,25 25-1,-25 0-15,0-25 16,0 25 0,0-26-16,0 1 15,0 25 1,0 0-16,-25-25 16,0 25-16,0-25 15,-50-25-15,51 0 16,-1 24-16,0-24 15,0 0 1,0 0 62,25 25-78,0 0 16,0 25-1,0-25-15,0 0 16,0 0 0,0 0-1</inkml:trace>
  <inkml:trace contextRef="#ctx0" brushRef="#br0" timeOffset="44026.02">6375 8019 0</inkml:trace>
  <inkml:trace contextRef="#ctx0" brushRef="#br0" timeOffset="45508.99">4034 8716 0,'0'25'78,"0"25"-78,0 0 16,0-1-16,-25-24 15,-25 0-15,50 50 16,-74-25-16,49 0 16,0-1-16,-25-24 15,-50 50-15,76-75 16,-1 25-16,0-25 15,-25 0-15,0 0 16,0 0-16,1 25 16,24 0-1,-25-25-15,0 0 16,0 0-16,0 0 0,26 0 16,-1 0-1,0 0-15,0 0 31,0 0-15,0 0 0,-25 49-16,25 1 15,0-25-15,1 0 16,-1 0-16,0 25 16,0-25-16,25 0 15,0 74-15,0-74 16,0 0-16,0 0 15,0 0-15,0 0 16</inkml:trace>
  <inkml:trace contextRef="#ctx0" brushRef="#br0" timeOffset="46114.97">2515 9488 0,'25'25'31,"50"50"-31,-50-50 16,24 74-16,-24-49 16,0-25-16,50 25 15,-75-25 1,25-25-16,0 0 141,0 0-126,0 0-15,24-25 16,-24 25-16,25-25 15,-25 0-15,25 0 16,-50 0-16,25 0 16,24 25-16</inkml:trace>
  <inkml:trace contextRef="#ctx0" brushRef="#br0" timeOffset="50371.41">647 11655 0,'0'-25'110,"75"-25"-110,-50 0 15,0 0 1,25 25-16,-25 0 16,-25 1-16,74-26 15,-74 25-15,25-25 16,0 50-16,-25-25 15,0-25 1,0 25 0,0 1 93,25 73-93,-25 51-1,0-50-15,0 0 16,0-1-16,25 1 16,-25 25-16,0-25 15,0 24-15,0-24 16,0 25-16,0-25 15,0-25-15,0-1 16,0 1-16,25-25 47</inkml:trace>
  <inkml:trace contextRef="#ctx0" brushRef="#br0" timeOffset="50694.97">1569 11879 0,'-25'-25'109</inkml:trace>
  <inkml:trace contextRef="#ctx0" brushRef="#br0" timeOffset="51611.39">1718 11580 0,'0'25'15,"25"-25"1,0 0 15,0 0-31,0-50 16,0 50-1,25-25-15,-50 0 16,24 0-16,1-25 16,-25 1-16,25-26 15,-25 25-15,25 0 16,-25 25-16,0 1 15,0 98 110,0 1-125,0 0 16,0-1 0,0 51-16,0-50 15,0-26-15,0 1 16,0 0-16,0 0 16,0 24-16,0-49 15,0 25-15,0-25 16</inkml:trace>
  <inkml:trace contextRef="#ctx0" brushRef="#br0" timeOffset="51920.88">2515 12003 0,'0'-50'94</inkml:trace>
  <inkml:trace contextRef="#ctx0" brushRef="#br0" timeOffset="52742.45">2689 11331 0,'0'25'94,"0"74"-94,0-24 15,0 0 1,0-1-16,0 26 16,0 0-16,50-26 15,-50 1-15,50-25 16,-25 0 0,0-50-16,0 25 15,0-1-15,0-24 16,24 0-1,-24 0 1,0 0-16,0 0 0,0 0 16,25-49-16,-25-26 15,-25 50 1,0-75-16,0 51 0,25-26 16,-25 25-1,0-49-15,0 49 16,0-25-16,0 25 15,-25-49-15,-25 74 16,50 0-16,-50-25 16,25 25-1,0 25 1,0 0 0,0 0-1</inkml:trace>
  <inkml:trace contextRef="#ctx0" brushRef="#br0" timeOffset="53084.89">3511 12103 0</inkml:trace>
  <inkml:trace contextRef="#ctx0" brushRef="#br0" timeOffset="54379.84">3910 11430 0,'-25'0'47,"-25"0"-47,25 25 31,0-25-31,0 50 15,25-25-15,-25 75 16,25-51-16,0 51 16,0 0-1,0-51-15,0 26 16,0 0-16,0-25 16,25-25-1,0-1-15,0-24 63,0 0-63,0 0 15,50 0-15,-51-24 16,1-26-16,25 0 16,-25 25-16,0-25 15,0 0-15,25-24 16,-25-1-1,-25 50-15,0-25 16,0-24-16,0-1 0,0 50 16,0-25-16,-25-24 15,0 49 1,25-25-16,-25 25 16,0 25-16,0-25 15,0 25-15,0-25 16</inkml:trace>
  <inkml:trace contextRef="#ctx0" brushRef="#br0" timeOffset="55441.79">4980 9214 0,'25'0'94,"25"0"-78,-25 50-16,25 0 15,-25-50 1,25 25-16,24-25 16,1 25-16,-25-25 15,24 24-15,1-24 16,-25 0-16,0 0 15,24 0-15,-24 0 16,25 0-16,-25 0 16,-25 0-16,0 0 15,-1 0-15,1 0 16,25 0-16,0 0 16,0 25-1,-25 0 1,0 25-16,-1-50 15,1 50-15,50 0 0,-75-1 16,50 1-16,-25 25 16,0-25-1,0 0-15,-25-25 16,0-1-16,0 1 16,0 25-16,0-25 15,0 0 1</inkml:trace>
  <inkml:trace contextRef="#ctx0" brushRef="#br0" timeOffset="55950.71">6151 10086 0,'-25'25'31,"25"0"-31,0-1 16,0 26 0,50-50-1,49 50 1,-24-50-16,-50 0 15,0 0 1,25 0 0,24-75-16,1 26 15,-25 24-15,0-25 16,-25 0-16,-1 0 16,26-24-16,-50 49 15,0 0-15,0 0 16</inkml:trace>
  <inkml:trace contextRef="#ctx0" brushRef="#br0" timeOffset="56637.02">5678 11729 0,'25'0'47,"-1"-50"-47,51-74 15,-50 74-15,0-25 16,0 26-16,0-1 15,-25 25-15,25 0 16,-25 100 62,0-1-62,0 26-16,0-75 15,0 75-15,0-51 16,0 1-16,0-25 16,0 0-1</inkml:trace>
  <inkml:trace contextRef="#ctx0" brushRef="#br0" timeOffset="56928.37">6549 11854 0</inkml:trace>
  <inkml:trace contextRef="#ctx0" brushRef="#br0" timeOffset="57665.45">6923 11231 0,'0'-50'16,"0"26"15,0 48 47,-50 26-78,25 50 16,25-50-16,-25-1 15,25 26-15,0 25 16,0-26-16,0 1 15,0 0-15,0-25 16,0-1-16,0-24 16,25-25 15,0 0-15,0 0-1,0 0 1,25-25-16,-50-24 0,0-1 15,0 0 1,24 0-16,-24 0 16,0 26-16,0-26 15,0-25-15,0 25 16,0 0-16,0 26 16,0-1-1,0 0-15,0 0 16</inkml:trace>
  <inkml:trace contextRef="#ctx0" brushRef="#br0" timeOffset="58001.89">7471 12103 0</inkml:trace>
  <inkml:trace contextRef="#ctx0" brushRef="#br0" timeOffset="58552.07">7520 11779 0,'0'-25'47,"0"0"-32,50-49-15,-50 24 16,25-25-16,25 25 15,-25 0-15,0 1 16,-25 24-16,25 0 16,0 0-16,-1 25 78,-24 50-63,50 24-15,0 1 16,-50-50-16,25 75 16,-25-51-1,0-24-15,25 50 16,-25-50-16,0 0 16,0 0-1,0 0 16,0 0 1</inkml:trace>
  <inkml:trace contextRef="#ctx0" brushRef="#br0" timeOffset="58851.51">8591 12202 0,'-25'-25'94,"25"1"-94,0-51 16</inkml:trace>
  <inkml:trace contextRef="#ctx0" brushRef="#br0" timeOffset="59400.46">8790 11331 0,'0'-50'16,"-25"50"31,1 0-47,-1 0 15,-50 25 1,25 50-16,50-26 15,-25 51-15,25-50 16,0 0-16,0-25 16,0 24-1,0-24 1,0 0-16,75 0 31,-50-25-31,74 0 16,-74 0-1,25 0-15,25 0 16,-50-25-16,25 0 16,-1 0-16,-24 0 15,25-49-15,0 74 16,-50-50-16,25 25 16,-25-25-16,0 25 15,0 0 1</inkml:trace>
  <inkml:trace contextRef="#ctx0" brushRef="#br0" timeOffset="59991.51">9612 11082 0,'0'0'0,"25"0"15,0 0 1,0 0-16,0 0 31,-25 25 32,-25 25-48,0-26-15,-75 76 16,75-50-16,1 25 16,-26-26-16,50 1 15,-25-25 1,25 0-16,0 25 0,0-25 15,0 0 1,0-1-16,25-24 47,0 25-31,0 0-1</inkml:trace>
  <inkml:trace contextRef="#ctx0" brushRef="#br0" timeOffset="60221.92">9513 12078 0</inkml:trace>
  <inkml:trace contextRef="#ctx0" brushRef="#br0" timeOffset="61034.97">4632 11306 0,'0'0'0,"0"-50"15,0 25-15,25 25 0,0-25 16,-1 25 0,1 0-16,0-49 15,0 49 1,0 0-16,0 0 15,0 0 1,0 24-16,0-24 16,0 25-16,-25 25 31,0-25-31,0 25 16,0-25-1,0 25-15,-50 24 0,25-74 16,0 50-16,-25 0 15,25-25-15,0-25 16,0 25 0,1-25-16,24 25 15,-25-25-15</inkml:trace>
  <inkml:trace contextRef="#ctx0" brushRef="#br0" timeOffset="61251.51">4706 12078 0</inkml:trace>
  <inkml:trace contextRef="#ctx0" brushRef="#br0" timeOffset="64337.46">4408 11256 0,'0'-25'78,"0"0"-63,-25 25-15,-50-25 16,50 1 0,-50-1-16,51 0 15,-26 0-15,25 0 16,-25 0-16,25 0 15,-50 25-15,26 0 16,-1-25 0,25 25-1,-75 0-15,50 0 0,-49 0 16,24 0 0,50 0-16,-74 0 0,-1-25 15,0 0-15,1 0 16,49 25-1,-25 0-15,-24 0 16,-26 0-16,26 0 16,-1 0-16,-25 0 15,51 0-15,-26 0 16,1 0-16,-1 0 16,25 0-16,1 0 15,-26 0-15,50 0 16,-25 0-16,1 0 15,24 0-15,-25 0 16,25 0-16,1 0 16,-26 0-16,25 0 15,0 0-15,0 0 16,1 0 0,-1 0-16,25 0 15,0 0-15,-50 0 16,50 0-16,-24 0 0,24 0 15,-25 0 1,0 0-16,-25 25 16,1 25-16,24 0 15,-25 25-15,25-50 16,26 0-16,-1 24 16,0-49-16,0 50 15,25-25-15,-25 25 16,25-25-16,0 0 15,0 0-15,0-1 16,0 51-16,0-25 16,50 25-16,24-26 15,-49 26-15,0-25 16,0 0-16,0 24 16,25-49-16,-25 25 15,25-25 1,-26 25-16,1-25 15,0 0-15,0 0 16,0-1-16,25 1 16,0 0-16,24 25 15,-24 0-15,25 0 16,0 0-16,24-26 16,1 1-16,-75 0 15,25-25-15,49 25 16,-49 0-16,25-25 15,-26 0-15,51 50 16,0-50-16,24 25 16,-49-25-16,-25 0 15,24 0 1,51 0-16,-26 0 16,26 0-16,49 0 15,-24 0-15,-1-25 16,1 25-16,-1-25 0,-25 0 15,26 0 1,-75 0-16,-1 0 16,-24 0-16,-25 25 15,25-24 1,-50-1-16,25-25 16,0 50-1,-25-25 1,25 25-1,-25-25 1,24 0-16,26 0 0,-25-25 16,25 25-1,-25 1-15,0 24 16,0-25-16,24 25 16,-24-25-1,0 0 1,0 0-1,-25 0 1,50 0 0,-25-25-1,-25 25-15,25 1 16,-25-1-16,25 25 16,-25-25-1,0 0 1,0 0-1,0 0 1,0-25 15,0 0-15,0 26-16</inkml:trace>
  <inkml:trace contextRef="#ctx0" brushRef="#br0" timeOffset="67451.38">9513 11879 0,'-25'-25'15,"25"0"1,0 0-16,-25 0 16,25 0-16,0 0 15,0 0-15,0 0 16,-25 1-16,0-1 16,25 0-16,0-25 15,0 25 16,0 0-31,0 0 16,-25 0-16,0-24 16,25-26-1,-25 75 17,25-25-17,-25-25 16,0 50-31,1-25 16,24 0-16,-25 25 16,0 0-1,0-25 1,-25 25-16,0-24 16,-49-26-16,74 25 15,-50 0-15,0-25 16,25 50-16,-24-50 15,24 50-15,-25-25 16,50 25 0,-24-25-16,-26 1 15,50 24-15,-75 0 16,-24 0 0,74 0-16,-25 0 15,26 0-15,24 0 16,-50-50-16,-25 25 15,75 25-15,25-25 16,-74 25-16,24 0 16,25 0-16,-75 0 15,1 0-15,24 0 16,0 0-16,-24 0 16,-1 0-16,-24 0 15,99 0 1,-50 0-16,0 0 15,26 0-15,-51 0 0,0 0 16,26 0-16,24 0 16,-25 0-16,25 0 15,25 0 1,-49 0-16,49 0 16,0 0-16,-25 0 15,-25 0-15,50 0 16,-24 0-16,-1 0 15,0 50-15,0-50 16,0 0-16,26 0 16,-1 25-16,-25 0 15,25-25 1,0 24-16,0-24 16,0 25-1,0 0-15,25 25 16,0 25-16,0 0 15,0 24 1,0 1-16,0-50 16,-49-1-16,49-24 15,0 0 1,0 0 0,0 25-1,0-25 1,0 25-1,0-26-15,0 1 16,0 25-16,0-25 16,0 25-16,0-25 15,0 0-15,0 0 16,0-1 0,0 1-16,0 25 15,24-25-15,-24 0 16,25 0-1,0 25-15,0-50 0,-25 25 16,25-1-16,0-24 31,-25 25-31,25-25 16,0 50-16,0-25 16,0 0-1,49-25-15,-49 0 16,0 25-16,25 0 15,0-25-15,24 0 16,1 0-16,0 25 16,-1-25-16,-24 0 15,0 0-15,25 0 16,49 0-16,-24 0 16,0 0-16,49 0 15,0 0-15,26 0 16,-51 0-1,50 0-15,-49 0 16,0 0-16,49 0 16,-50 0-16,26 0 0,-26 0 15,1 0-15,24 0 16,-74 0 0,24 0-16,-74 0 15,50 0-15,0 0 16,-25 0-16,-1 0 15,1 0-15,-25-25 16,25 25-16,-25 0 16,25-25-16,-25 25 15,-1-25-15,26 0 32,-25 0-32,-25 0 15,0 0 1,0 0-16,0 1 15,25-1-15,-25-50 16,0 25 0,0-25-16,0 51 15,0-76-15,0 50 16,0 0-16,0-24 16,0 49-16,0-25 15,-25 25-15,0-50 16,25 50-1,-25 1-15</inkml:trace>
  <inkml:trace contextRef="#ctx0" brushRef="#br0" timeOffset="88724.91">15165 772 0,'0'-25'94,"25"25"-79,50-24-15,-25-1 16,49 25-16,-24-25 15,0 25-15,-50 0 16,49-25-16,-49 25 63,0 0-17,0 0-46,-25 25 16,25 0-16,0 24 31,-25 26-15,0-25-16,25-50 16,-25 25-16,0 0 15,0 0-15,0 25 16,0-26-16,0 1 15,0 0-15,0 0 16,0 0-16,0 0 16,0 0-16,0 0 15,0 0-15,-25 24 16,0-49 0,25 25-1,-25-25 1,0 0-16,25 25 15,0 0 1,0 0-16,0 25 16,0 0-1,0-25 1,0-1 0,0 1-16,0 0 15</inkml:trace>
  <inkml:trace contextRef="#ctx0" brushRef="#br0" timeOffset="89605.83">15489 1519 0,'25'0'62,"0"25"-46,25 25-1,-25-25-15,-25 0 0,49 0 16,-49 0 15,25-25-15,0 0 0,0 0 15,0 0-16,0 0-15,25 0 32,-1-25-32,-24 0 0,-25 0 15,50 0-15,-25 0 16,0 0-16,0 0 16,-25 1 15</inkml:trace>
  <inkml:trace contextRef="#ctx0" brushRef="#br0" timeOffset="90661.46">13970 2740 0,'0'25'15,"25"-25"17,25 0-17,-25 0 1,49 0-16,-49 0 15,0 0-15,0 0 16,0 0-16,25 0 16,0 0-16,-26 0 15,26 0-15,-25 0 16,0 0-16,0 0 16,0 0-1</inkml:trace>
  <inkml:trace contextRef="#ctx0" brushRef="#br0" timeOffset="91141.6">14269 2590 0,'-25'0'63,"25"25"-63,0 75 15,25-75 1,-25 24-16,0 1 15,25-50-15,-25 25 16,0 0-16,0 25 16,0-25-16,25-25 15,-25 25-15</inkml:trace>
  <inkml:trace contextRef="#ctx0" brushRef="#br0" timeOffset="91731.31">15365 2615 0,'24'0'31,"-24"25"-15,50 25 0,-50-25-16,0 25 15,25-1-15,-25 1 16,0-25-16,0 25 15,0-25-15,0 0 32,0 0-32</inkml:trace>
  <inkml:trace contextRef="#ctx0" brushRef="#br0" timeOffset="92184.07">15614 2341 0,'24'0'15,"26"25"1,-50 25-16,0-25 15,0 25-15,0-1 16,0 26-16,25-25 16,-25 50-16,0-26 15,0 26-15,0-25 16,0-1-16,0-49 16,0 0 15,0 0 16</inkml:trace>
  <inkml:trace contextRef="#ctx0" brushRef="#br0" timeOffset="92683.09">15638 2839 0,'25'0'78,"25"0"-62,-25 0 0,0 0-1,0-25-15,0 25 16,-25-25 0,25 1 15</inkml:trace>
  <inkml:trace contextRef="#ctx0" brushRef="#br0" timeOffset="95159.07">15863 2989 0,'24'0'16,"1"0"-1,25 0 1,-25 0-16,0 0 15,0 0 1,0-25-16,-25 0 16,0 0-1,0 0-15,50-25 16,-50 25 0,0 0-16,0 1 15,0-1-15,0 0 16,-25 25 62,0 0-47,0 0-15,0 0-16,25 50 15,-25-26 1,25 1-16,0 0 16,0 0-16,0 0 15,0 0-15,0 25 16,0 0 0,25-50-1,0 24 1,0-24-1,0 0 1,0 0-16,24 0 16,-24 0-1,0 0-15,0 0 16,0-24 0,-25-1-16,0-25 15,0 25 1,25 0-1,-25 0 1,0 0 0,0 0-1,0 0 1,0 50 93,0 0-93,50 0 0,-50 0-16,0 0 15,0 25-15,25 0 16,-25-26-16,24 1 15,-24 0 1,0-75 109,0 1-109,0-1-16,0 25 15,0-25-15,0 25 16,0 0-16,0 0 16,25 1 77,0 24-30,0 0-48,0 24-15,-25 1 0,0 25 16,50 0 0,-50 0-16,0-25 0,25 24 15,0-24 1,-25 0-16,0 0 16,0 0-1,0-50 79,-25-25-78,25 1-16,0-1 15,0 25-15,0 0 16,0 0-16,0 0 15,0 0 1,0 0-16,0 0 16,0 1-1,25 24 32,0 0 0,0 0-31,24 0-1,-24 24 1,0 26 15,-25-25-15,25 0-16,-25 0 15,0 0 1,0 0 15,0 0-15,0 0 0,0-1 124,25-24-124,0 0-1,0 0-15,0 0 16,0 0 0,-1 0-1,1 0-15</inkml:trace>
  <inkml:trace contextRef="#ctx0" brushRef="#br0" timeOffset="102668.36">17531 3014 0,'50'0'63,"-25"0"-48,24 0 1,1 0 0,-25 0-16,0 0 15,25 0-15,-25 0 16,0 0-16,0 0 15,0 0-15,-1 0 16,1-25-16</inkml:trace>
  <inkml:trace contextRef="#ctx0" brushRef="#br0" timeOffset="103492.01">17506 2765 0,'25'0'62,"0"0"-46,0 0-16,0 0 16,0 0-16,24 0 15,1 0-15,0 0 16,0 0-16,-25 0 16,0 0-1,0 0-15,-1 0 16,26 0-16</inkml:trace>
  <inkml:trace contextRef="#ctx0" brushRef="#br0" timeOffset="104210.22">17880 2491 0,'25'0'79,"24"0"-64,-24 0 1,0 0-1,0 0-15,0 25 16,25-1-16,-25 1 16,24-25-16,1 25 15,-25 0-15,0 0 16,0-25 0,0 25 93,-25 0-93,25 50-1,0-26-15,-25 1 16,49 25-16,-49-50 15,0 0-15,0 0 16,0-1 15,0 1-31,0 0 16,0 0 0,0 25-16,-24-50 0,24 25 31,0 0 0,-25-25 0,-25 0-15</inkml:trace>
  <inkml:trace contextRef="#ctx0" brushRef="#br0" timeOffset="107099.39">19050 2540 0,'0'50'63,"0"-25"-63,0 0 15,25 25 1,0 0-16,-25-1 15,0-24 1,0 0-16,25 25 16,0-25-16,-25 0 31,25-25 31,-1 0-46,1-25-16,-25-25 16,25 0-16,50-24 15,-50 24 1,0 0-16,0 0 0,0-24 16,-1 49-1,-24 0 79</inkml:trace>
  <inkml:trace contextRef="#ctx0" brushRef="#br0" timeOffset="107971.45">19473 2441 0,'25'0'15,"-25"25"1,50 0 0,-50 24-1,25 1-15,0-25 0,-25 25 16,25 0-16,-25 0 16,25 49-16,-25-49 15,0-25-15,0 0 16,0 0-1,0 24-15,0-73 94,0-26-78,0 0-16,0 0 15,0 0-15,0 1 16,25-26-16,-1 0 16,26 0-16,0 51 15,-25 24 63,-25 24-78,25 51 16,-25-50 0,50 50-16,-50-1 15,25 26-15,-1-25 16,-24-1-16,25-24 16,-25-25-16,25 0 15,-25-50 79</inkml:trace>
  <inkml:trace contextRef="#ctx0" brushRef="#br0" timeOffset="108425.74">20121 2590 0,'25'0'47,"-25"100"-47,25-75 0,-25 49 16,24-24-16,26 75 15,-50-75 1,0 24-16,0-24 16,25 25-16,0-75 15,-25 25-15,0-50 94,0-25-78</inkml:trace>
  <inkml:trace contextRef="#ctx0" brushRef="#br0" timeOffset="109207.44">20345 2590 0,'50'100'16,"-50"-50"0,25-1-1,0 51-15,-25-75 16,0 0-16,0 25 0,0-1 16,0-24-16,0 0 15,0 0-15,0 0 16,0 0-1,0-75 126,0 0-141,0 1 16,-25-1-16,25 25 15,0 0-15,0 0 16,0 0 0,25 25 62,-1 0-63,51 0-15,-50 0 16,0 0-16,25 0 16,-25 0-16,24 0 15,-24 0-15,25-25 16,-50 0 46</inkml:trace>
  <inkml:trace contextRef="#ctx0" brushRef="#br0" timeOffset="109478.4">20121 2441 0</inkml:trace>
  <inkml:trace contextRef="#ctx0" brushRef="#br0" timeOffset="110065.3">21216 2267 0,'0'24'16,"25"26"-1,0 0-15,-25 0 16,0 49-16,0-24 15,0-50-15,0 75 16,0-1-16,0-24 16,0 49-1,25-74-15,-25 25 16,0-50-16,25 0 16,-50-25 62,0-25-78,0-25 15</inkml:trace>
  <inkml:trace contextRef="#ctx0" brushRef="#br0" timeOffset="110393.01">20992 2765 0,'25'0'15,"25"0"1,-25 0-16,25-25 15,49 0 1,-49 25-16,0-25 16,0 25-16,0-25 15,-1 25-15,1-25 16,0 0-16</inkml:trace>
  <inkml:trace contextRef="#ctx0" brushRef="#br0" timeOffset="111123.78">21789 2964 0,'25'0'94,"0"0"-94,-25-50 16,0 0-16,25 0 15,-25-24 1,0 49-16,0 0 16,0-25-16,0 0 15,0 25-15,0 0 16,0 1-1,-50-1 1,25 25-16,0 0 16,0 0-16,1 0 15,-1 0-15,-25 0 16,25 49-16,-25-24 16,50 25-1,0-25-15,0 25 16,0-25-16,0 25 15,0-1 1,25 1-16,0-25 0,-25 0 16,25-25-1,0 25-15,0 25 16,0-50-16,-1 25 31,1-25-15,0 0-16,0 0 15,25 0-15,-25 0 16,25 0 0,-50-25-16,25 0 15,-1 25 1,-24-25 15,25 0-31</inkml:trace>
  <inkml:trace contextRef="#ctx0" brushRef="#br0" timeOffset="111783.78">22387 2416 0,'-25'0'31,"-50"0"-16,50 0 1,-24 0-16,24 0 16,25 25-16,-25 0 0,0 0 15,25 0 1,0-1 0,0 1 15,0 25-16,50-25 1,-25-25-16,-1 25 16,26 0-1,-25-25 17,0 25-17,-25 25 16,0-1-31,0-24 16,0 0 0,0 0-1,0 0-15,-25-25 16,0 25-16,-25-25 62,50-25-62,0 0 16</inkml:trace>
  <inkml:trace contextRef="#ctx0" brushRef="#br0" timeOffset="112585.66">22885 1818 0,'0'100'31,"0"-75"-31,0 25 16,0-1-16,0 26 16,0 25-16,0 24 15,0-99 1,0 50-16,0 0 0,0 24 16,0 1-16,0-26 15,25-49-15,-25 25 16,0-25-16,-75-25 125,50 0-125,-25-75 15,25 50-15,1 25 16,24-24-16,0-26 16,-25 50-1,0-50-15,25 0 16,0 25 0,0 0-1,0 0 1,25 25 15,0 0-31,-1 0 16,1 0-1,0 0-15,0 0 16,0 0-16,0 0 16,0 0-1,0 0 1</inkml:trace>
  <inkml:trace contextRef="#ctx0" brushRef="#br0" timeOffset="142948.97">13522 4184 0,'25'0'78,"24"-25"-62,-24 0-16,0 0 15,0 0-15,0-24 16,0-1-16,0 0 16,25 25-1,-25 0 1,-1 0-1,-24 75 110,0 0-125,0 0 16,0-25-16,0 24 16,0-24-1,-24 25-15,24 25 16,0-50-16,0 0 16,0-1-1,0 1-15,0 0 16</inkml:trace>
  <inkml:trace contextRef="#ctx0" brushRef="#br0" timeOffset="143336.43">14119 4433 0,'25'0'93,"0"-25"-77</inkml:trace>
  <inkml:trace contextRef="#ctx0" brushRef="#br0" timeOffset="144164.13">14767 3935 0,'0'-25'47,"-50"25"-32,0 0 1,25 0 0,0 0-1,1 25-15,-26 25 16,50 0-16,-25-1 15,-25 1 1,50-25-16,0 25 16,0 0-16,0-1 0,0-24 15,0 0-15,50 0 16,-25 0-16,0 25 16,49 0-1,-24-25-15,75-1 16,-100-24-16,24 0 15,26 0-15,-25 0 16,0 0-16,-25 0 16,-1 0-16,26-49 15,-25 24-15,-25-25 16,25 50-16,-25-25 16,0-25-16,0 25 15,0 0 1,0-24-16,0-1 0,0 0 15,0 25-15,-25-50 16,0 26-16,-25-1 31,26 25-31,-51 25 63,50 0-32</inkml:trace>
  <inkml:trace contextRef="#ctx0" brushRef="#br0" timeOffset="144622.5">15688 4458 0</inkml:trace>
  <inkml:trace contextRef="#ctx0" brushRef="#br0" timeOffset="145646.79">16535 3885 0,'-25'0'109,"0"0"-109,-50 0 16,26 0-16,24 0 15,0 25-15,-25 0 16,50 0-16,-25 0 15,0 0-15,25 0 16,0-1-16,-25 1 16,25 0-16,0 0 15,0 25-15,0-25 16,0 0-16,0 0 16,0 0-1,0-1-15,0 1 0,0 0 31,25 0-31,0 0 16,0 0-16,0-25 31,74 0-31,-49 0 16,0 0-16,-25 0 16,50 0-16,-50 0 15,24 0-15,-24 0 16,0 0-1,0-25 17,-25 0-17,0 0-15,0 0 16,0-24-16,25 24 16,-25-50-16,0 25 15,0 0-15,0 1 16,0 24-1,0-25-15,0 25 16,0 0-16,0 0 16,0 0-16,0 0 15,0 0 17,-25 25-1,0 0-16</inkml:trace>
  <inkml:trace contextRef="#ctx0" brushRef="#br0" timeOffset="146101.43">17108 4383 0,'49'0'110,"-24"0"-110</inkml:trace>
  <inkml:trace contextRef="#ctx0" brushRef="#br0" timeOffset="147025.84">17705 4184 0,'0'-25'63,"25"-25"-48,0 25 1,25-24-16,0-26 16,-25 50-16,49-25 15,-49 0-15,-25 25 16,50-24-16,-50-1 15,25 50-15,-25 25 110,0 0-95,0 0-15,0 74 16,0-24-16,0 0 16,0-1-16,0-24 15,-25 25-15,25-25 16,0-26-16,0 26 16,0-25-16,0 25 15,0-25-15,0 0 16,0 0-16,0 0 15,0-1 1,0 1 0,-25-25 77</inkml:trace>
  <inkml:trace contextRef="#ctx0" brushRef="#br0" timeOffset="147684.9">17655 4657 0,'25'0'32,"0"0"-32,25 0 15,0 0 1,0 0-16,24 0 16,26 0-16,-50 0 0,0 0 15,24 0 1,1 0-16,25 0 0,-26 0 15,-24 0 1,25 0-16,-25 0 16,-25 0-16,24 0 15</inkml:trace>
  <inkml:trace contextRef="#ctx0" brushRef="#br0" timeOffset="154401.43">15713 4906 0,'-25'0'109,"25"25"-93,25 0-16,0-25 15,25 25-15,0 0 16,-1-25-1,-24 25-15,0 0 16,25-1-16,-25-24 0,0 25 16,-25 0-1,25-25 1,0 25 0,-25 0-1,0 0 1,0 0-16,0 0 15,0 0-15,0 0 16,0 24 0,0 1-1,0-25-15,0 50 16,0-50-16,0 24 16,0-24-16,0 0 15,0 0-15,0 0 16,0 0-16</inkml:trace>
  <inkml:trace contextRef="#ctx0" brushRef="#br0" timeOffset="155317.35">15838 5578 0,'25'0'32,"-1"25"-17,1 0-15,-25 0 16,25-25-16,0 25 47,25-25 62,0 0-93,-25-25-16,24 0 15,-24-25-15,0 26 16,50-1-16,-50 25 16,25-25-16,-1 0 15,-24 25-15,25-25 16,-25 25-16,0 0 16,-25-25-16</inkml:trace>
  <inkml:trace contextRef="#ctx0" brushRef="#br0" timeOffset="156223.92">14194 6848 0,'25'0'47,"0"0"-31,0 0-16,0 0 15,0 0 1,0 0-16,-1 0 16,26 0-1,0 0-15,-25 0 16,0 0-16,0 25 16,0-25-16,0 0 15,-1 0 1</inkml:trace>
  <inkml:trace contextRef="#ctx0" brushRef="#br0" timeOffset="156854.93">14393 6724 0,'0'50'31,"0"-25"-16,0 0-15,0 24 16,25 1-16,-25 0 16,0 0-16,0-25 15,0 24-15,0-24 16,0 0 0</inkml:trace>
  <inkml:trace contextRef="#ctx0" brushRef="#br0" timeOffset="159081.93">15240 6599 0,'-25'0'0,"25"25"16,0 0-1,0 0-15,0 0 16,0 25-16,0 0 16,0-25-16,0 24 15,0-24-15,0 25 16,0-25-16,0 0 16,0 0-1,0-50 63,0 0-78,0-25 16,0 0-16,0 1 16,0 24-1,0-50-15,0 50 16,0-25-16,0 25 15,25 25 1,-25-25-16,25 25 16,0 0 15,0 0-31,0 0 16,0 0-16,24 25 15,-24 0-15,25 0 16,-25 0-16,0 0 15,25 25-15,-50-25 16,0 24-16,25-24 16,-25 0-1,0 0 1</inkml:trace>
  <inkml:trace contextRef="#ctx0" brushRef="#br0" timeOffset="160334.94">15240 6873 0,'0'-25'16,"25"1"15,0 24-15,25 0-1,-50-25 1,25 25-1,-1 0 1,1 0-16,0 0 16,0 0-1,0 0 1</inkml:trace>
  <inkml:trace contextRef="#ctx0" brushRef="#br0" timeOffset="160878.44">15614 6624 0,'24'0'0,"1"0"0,0 0 16,25 75-16,25-25 16,-50 0-16,24-1 15,-24 1-15,25-25 16,-50 0-16,25 25 15,-25-100 79,0 0-78,0 25-16,0-24 15,0-1-15,0 0 16,0 0-16,0 0 16,0 1-16,25 49 15,0 0-15,-25-25 16</inkml:trace>
  <inkml:trace contextRef="#ctx0" brushRef="#br0" timeOffset="161761.98">16261 6599 0,'-25'0'125,"0"0"-110,0 0 1,25 25-16,-25 0 15,25 25-15,0 0 16,0 0-16,0-25 16,0 24-16,0-24 15,25 25-15,0-50 16,0 25-16,50 0 16,-25-25-16,-26 25 15,51-25-15,-25 0 16,0 0-16,-25 0 15,0 0 1,0 0-16,-25-25 16,0-25-16,0 25 15,-25 0 1,0-49-16,0 49 16,0 0-16,0 25 15,25-25-15,-25 0 16,25 75 78,50-25-79,-50 0-15,50 49 16,-50-49-16,50 50 15,-26-50 1,-24 0-16,25 0 16,0-25-16,-25 24 15,0 1-15,50 0 0,-25 0 16</inkml:trace>
  <inkml:trace contextRef="#ctx0" brushRef="#br0" timeOffset="162210.75">16834 6226 0,'25'25'16,"0"25"-16,-1 24 15,1 1-15,25 50 16,-50-26-16,25-24 16,25 0-16,-25-26 15,-25 26-15,0 0 16,0-25-16,25-1 16,-25 1-1,-50-50 63,0-50-62</inkml:trace>
  <inkml:trace contextRef="#ctx0" brushRef="#br0" timeOffset="162501.99">16759 6824 0,'25'0'15,"25"0"1,-25 0-16,24-25 15,-24-25-15,25 50 16,25-25 0,-25 0-16,24 0 15,-49 0-15,25 0 16,-25 25-16,0 0 16,0-25-1</inkml:trace>
  <inkml:trace contextRef="#ctx0" brushRef="#br0" timeOffset="163622.06">17282 7147 0,'25'0'47,"0"-25"-31,-25-24-1,25 24-15,-25-25 16,49 0-16,-49 0 16,0 25-16,0-24 15,0-1-15,0 0 16,0 25 0,0 0-1,0 0-15,-24 25 16,-1 0-1,0 0-15,0 0 0,0 0 16,-25 0 0,25 0-16,25 25 31,0 25-31,0 25 16,0-26-16,0-24 15,0 0-15,25 0 16,0 0-16,0 25 15,-25-25-15,50 0 16,0-25 0,-1 0-16,1 0 15,-25 0 1,25 0-16,-25 0 0,0 0 16,24 0-16,1-75 15,-25 50 1,-25-25-16,0 0 0,25 1 15,-25-1-15,25 0 16,-25 0 0,0 25-1,0 0-15,0 1 16,0-1 0,0 0-1,0 75 32,0-1-47,0 1 16,0 25-16,0 0 15,75-1-15,-50 1 16,0-25-16,-25 0 16,0-1-16,24-24 15,-24 0 1,25-25-1,0-25 64,0-25-79,-25 1 15,50-1-15,0-50 16,0 50-16,-26 26 15,76-51-15,-100 50 16,50-25-16</inkml:trace>
  <inkml:trace contextRef="#ctx0" brushRef="#br0" timeOffset="168601.02">18726 6998 0,'25'0'78,"0"0"-78,0 0 16,0 0-16,0 0 15,25 0 1,-26 0 0,51 0-16,-25 0 15,-25 0-15,25 25 16,-25-25-16,0 0 16</inkml:trace>
  <inkml:trace contextRef="#ctx0" brushRef="#br0" timeOffset="169432.42">18701 6873 0,'25'0'63,"0"0"-63,25 0 15,-25 0-15,0 0 16,49 25-16,26 0 15,0 0-15,-75-25 16,24 0 0,1 0-16,0 0 15</inkml:trace>
  <inkml:trace contextRef="#ctx0" brushRef="#br0" timeOffset="170028.83">19150 6450 0,'49'25'47,"26"0"-47,-25 0 15,25 25-15,-75-26 16,25-24-16,-1 25 16,1-25-1,0 25-15,0-25 16,-25 25-16,25-25 31,0 0 16,0 25-47,-25 25 16,0 0-1,0-25-15,0 74 16,0-74-16,0 75 15,0-1-15,-75 1 16,0 24-16,75-74 16,-24 25-16,-1-75 15,25 25 1</inkml:trace>
  <inkml:trace contextRef="#ctx0" brushRef="#br0" timeOffset="187404.5">20345 6575 0,'-25'0'16,"25"24"15,-25 26-15,25 0-1,0 0-15,25 0 16,-25-25-16,25-1 16,-25 51-1,25-25-15,0-25 31,-25-75 79,0-50-95,0 26-15,0-1 16,0-25-16,0 51 16,0-26-16,0 50 15,0 0 1,25 25 62,0 0-62,-1 0-16,1 25 15,25 25 1,-25-25-16,-25 0 16,50 49-1,-50-49-15,25 50 16,0-25-16,24 24 15,-49-24-15,0-25 16</inkml:trace>
  <inkml:trace contextRef="#ctx0" brushRef="#br0" timeOffset="187859.57">20918 6077 0,'49'49'31,"-24"1"-31,-25 0 16,25 50-16,0-1 16,-25-24-16,25-25 15,0-1-15,-25-24 16,0 50-16,0-50 16,0 50-16,0-26 15,0 1-15,0 0 16,0-25-16,0 0 15,0 0-15</inkml:trace>
  <inkml:trace contextRef="#ctx0" brushRef="#br0" timeOffset="188192.11">20868 6550 0,'75'0'31,"-26"-25"-31,-24 25 16,0 0-16,0 0 16,0 0-1,25 0-15,-25 0 16,24-25-16,-24 25 15,0 0 1,-25-25 15</inkml:trace>
  <inkml:trace contextRef="#ctx0" brushRef="#br0" timeOffset="188831.2">20021 6276 0,'100'74'32,"-75"-49"-17,0 25-15,-1 0 16,-24 50-16,0-1 16,0 1-16,0-26 15,0-24-15,0 0 16,0 0-16</inkml:trace>
  <inkml:trace contextRef="#ctx0" brushRef="#br0" timeOffset="189153.89">20195 6027 0</inkml:trace>
  <inkml:trace contextRef="#ctx0" brushRef="#br0" timeOffset="190152.91">21490 6948 0,'25'0'94,"0"-25"-94,0 0 16,0-25-1,0 1-15,0 24 16,0-50-16,0 25 0,-25 25 16,0-24-16,0-1 15,0 25-15,0-25 16,0 25 0,0 0-16,0 0 31,-25 25-16,0 0 1,-25 0-16,0 25 16,-25 25-16,51-25 15,-1 25-15,0 0 16,0-1-16,25-24 16,0 25-16,0 25 15,0-25-15,0-1 16,0-24-1,0 0-15,25 0 32,25-25-17,-26 0-15,51 0 16,-50 0 0,0 0-16,50 0 0,-50 0 15,49 0 1,-49 0-16,25 0 15,-50-50-15</inkml:trace>
  <inkml:trace contextRef="#ctx0" brushRef="#br0" timeOffset="190749.67">22013 6301 0,'50'49'15,"-50"-24"-15,25 50 16,-25-50-16,25 50 15,-25-1-15,0-24 16,0 0-16,0 25 16,0-50-16,0-1 15,25-24 95,-25-49-95,25-26 1,0 25-16,-25 25 0,49-74 16,-24 74-1,25-25-15,-50 25 16,25 0-16,0 25 47,0 0-16,0 0-31,25 0 16,-26 0-1,1 0 1</inkml:trace>
  <inkml:trace contextRef="#ctx0" brushRef="#br0" timeOffset="193682.86">22511 6525 0,'-25'0'125,"1"0"-125,-1 0 15,0 25-15,0 0 16,-25 24-16,0 26 15,50-25-15,-25 0 16,25-25-16,0-1 16,0 1 15,50-25 16,0 0-32,0 0 1,0 0-16,-26-49 16,1-1-16,-25-25 15,25 25-15,0-24 16,-25 49-16,0 0 16,0 0-16,0 0 15,0-50-15,0 125 94,0 25-78,0-1-1,0 51-15,0-25 16,0-51-16,0 26 15,0 50-15,0-1 16,0-49-16,0 0 0,-25-26 16,25-24-1,-50 75-15,26-75 16,-1 0-16,-50-25 16,50 25-16,-50-25 15,50 0-15,1 0 16,-51 0-1,50-50 1,25 0-16,0 25 16,0-25-1,0 0-15,0-24 0,0 24 16,100-25-16,-76 25 16,26-24-1,50-1-15,-25 50 0,24 0 16,-74 0-1,75 25-15,-26 0 16,51-50-16,-1 26 16,-24-1-16,-25 0 15,-50-25-15,0 50 16,-25-25-16,0 0 16,0 0 30,0 0-14</inkml:trace>
  <inkml:trace contextRef="#ctx0" brushRef="#br0" timeOffset="194773.86">22437 6375 0,'-25'-25'47,"0"25"-31,-25 0-16,0 0 15,25 0-15,-24 0 16,-26 0 0,50 0-16,0 0 0,-25 0 15,25 25 1,0 0-16,25 0 16,0 0-1,0 0-15,0 25 16,0-25-16,0 0 15,0 49-15,50-24 16,-50-25-16,0 0 16,25 25-1,25-25-15,-25-1 16,25-24-16,24 50 16,-24-50-16,25 0 15,-50 0-15,74 0 16,-74 0-16,0 0 15,0 0-15,0 0 16,0-25-16,-25 0 16,0 1-1,0-1-15,0-25 16,0 25-16,0 0 31</inkml:trace>
  <inkml:trace contextRef="#ctx0" brushRef="#br0" timeOffset="195303.02">22885 6176 0,'0'25'16,"0"25"-16,0 49 15,-25 1-15,25 0 16,0-75-16,0 49 16,0-24-16,0 0 15,0-25-15,0 0 16,0-50 78,0-50-94,0 50 15,25-50-15,0-24 0,25 24 16,-25 25-16,-1 25 16,51-24-16,-50 24 15,25 0 1,0-25-16,-25 50 15,-1 0 17</inkml:trace>
  <inkml:trace contextRef="#ctx0" brushRef="#br0" timeOffset="196044.86">23781 6276 0,'25'0'32,"-75"0"-1,1 0-16,-1 0 1,0 0-16,25 0 16,0 0-1,0 0 1,0 50-16,25-1 16,0 1-16,0 25 15,0 24-15,0-74 16,0 25-16,0 0 15,0-25 1,0 25-16,25-50 16,0 0-1,0 0-15,0 0 16,25 0-16,-50-25 16,25-50-1,0 50-15,-25 0 16,0-25-16,0 26 15,0-26-15,0 0 16,0 25-16,25 0 63,-1 100-48,26-25 1,-50-1-16,50 51 15,-25 0-15,0-51 16,-25-24-16,25 25 16,0-25-1,-25-50 63,0-25-78,0-24 16,0-1-16</inkml:trace>
  <inkml:trace contextRef="#ctx0" brushRef="#br0" timeOffset="196512.96">24055 5977 0,'0'25'47,"0"25"-47,25 24 15,-25 1-15,25 50 16,-25-51-16,0-24 15,25 0-15,0 49 16,-25-24-16,0 0 16,0 0-16,25-51 15,-25 1-15,-25-74 141,0-1-125,25 0-16,-50-25 15,25 25 1,0-24-16</inkml:trace>
  <inkml:trace contextRef="#ctx0" brushRef="#br0" timeOffset="196773.82">24005 6400 0,'0'-25'31,"25"25"-15,75 0-16,-25 0 0,-50 0 15,49 0-15,1 0 16,-25 0-16,-25 0 16</inkml:trace>
  <inkml:trace contextRef="#ctx0" brushRef="#br0" timeOffset="197390.91">24454 7023 0,'0'0'0,"25"0"47,0 0-31,24 0-1,-24-50-15,25 0 16,-25-25-16,-25 51 15,25-26-15,0-25 16,-25 25-16,25 0 16,-25 26-16,0-26 15,0 25-15,0-25 16,0 25 15,0 0-31,-50-25 0,0 50 16,25 0-1,0 0 1,0 0-16,0 25 16,25 0-1,-49 50-15,49-25 16,0 24-16,0-24 16,0 25-16,25-50 15,24 50-15,-24-51 0,25 1 16,25 25-1,-25-50-15,-26 0 16,1 0-16,0 0 16,25 0-16,-25 0 15,50 0-15,-26 0 16,1 0-16,25 0 16,-25 0-16,-25 0 15,49 0-15,-49-25 16,25-25-1</inkml:trace>
  <inkml:trace contextRef="#ctx0" brushRef="#br0" timeOffset="198349.26">25599 6575 0,'-25'-50'31,"0"25"-31,1 25 0,24-25 16,-50 25 0,0 0-16,0-25 15,25 25 1,0 0-16,0 0 16,-24 0-16,24 0 15,0 25-15,25 25 16,0 0-16,0-1 15,0 51-15,50 0 16,-26-76-16,26 1 16,-25-25-16,25 25 15,-25-25-15,25 0 16,-25 0-16,0 0 16,24 0-16,-24 0 31,0-25-16,-25-49-15,0 24 0,0-25 16,0 25 0,0-49-16,0 24 0,0 25 15,0-49 1,-25-1-16,25 50 16,0 0-16,0 1 15,-50-26-15,50 25 16,0 25-16,-24 0 15,24 0 1,-50 25 47,25 50-48,25 0-15,0 0 16,0 25-16,0 24 15,0 1 1,0-1-16,0 51 16,0-26-16,0-24 15,0-25-15,25-51 16,0 1-16,-25 0 16,25 0 109</inkml:trace>
  <inkml:trace contextRef="#ctx0" brushRef="#br0" timeOffset="199030.49">26346 6002 0,'0'25'15,"0"49"1,0-24-16,0 50 16,0-25-16,0 49 15,0-74-15,0 25 16,0 49 0,0-74-16,0 0 15,0 49-15,0-49 0,0 0 16,0 0-16,0-25 15,0-1 17,0 1-32</inkml:trace>
  <inkml:trace contextRef="#ctx0" brushRef="#br0" timeOffset="199376.74">26122 6475 0,'75'0'31,"0"0"-15,-26 25-16,26-25 15,0 0-15,-25 0 16,49 0-16,-49 0 16,-25 0-1</inkml:trace>
  <inkml:trace contextRef="#ctx0" brushRef="#br0" timeOffset="200145.25">26720 6998 0,'25'0'15,"0"0"1,0 0-16,-25-50 16,0 25-1,49-25-15,-49 1 16,0-1-16,50 25 15,-50 0-15,25 0 0,-25 0 16,0-25 0,0 1-16,0 24 15,0 0 1,0 0-16,0 0 16,-25 0-16,0 25 15,0-25-15,0 0 16,1 25-1,-1 0-15,0 0 16,-50 25 15,50 25-31,25 0 16,0 74-16,0-74 16,0 0-16,0 49 0,0-49 15,0 0 1,0-25-1,0 0 1,25-25-16,-25 25 16,25-25-1,0 0-15,0 0 16,0 0 0,0 0-16,-1 25 15,1-25 1,0 0-16,0 0 15,0 0-15,0 0 47,0-25 16,-25 0-63</inkml:trace>
  <inkml:trace contextRef="#ctx0" brushRef="#br0" timeOffset="200936.57">27243 6276 0,'0'-25'15,"0"50"48,0 0-47,0 24-16,0-24 15,0 0-15,0 50 16,0-50-16,0 0 15,25 0-15,0 0 16,-1-1 0,1-24-1,0 0 1,0 25 0,0-25-1,0 25 16,0 0-15,-25 0 0,25 0-1,-25 50 1,25-50-16,-25-1 16,0 26-16,0 0 15,0 0-15,0-25 16,0 25 15,-25-50-31,0 0 16,0 0-1,-25 0 17,25 0-17,0 0-15,0-25 16,25 0 15</inkml:trace>
  <inkml:trace contextRef="#ctx0" brushRef="#br0" timeOffset="201818.34">27691 6151 0,'0'75'31,"0"0"-31,0-1 0,0-24 16,0 25-16,0 49 15,0-24-15,0 0 16,0 24 0,0-49-16,0-50 15,0 24-15,0-24 16,-50-50 78,0-49-94,1-26 15,24 50-15,0 1 16,25-1-16,0-25 15,0 25-15,0 25 16,0 0 0,0 1-16,0-1 15,0 0 1,25 25 0,49 0-16,1-25 15,-50 25 1,0-25-16,0 25 15,25 0-15,-1 0 16,-24 0-16,0 0 16</inkml:trace>
  <inkml:trace contextRef="#ctx0" brushRef="#br0" timeOffset="208794.11">13621 8467 0,'0'-25'78,"0"0"-63,50 0 1,-50 0 0,50-49-16,0 24 15,-25-25-15,49 25 0,-49 1 16,50-1-16,-50 25 31,-25 75 63,0 0-78,0-1-16,0 1 15,0 0-15,0 25 16,0-50-16,0 24 15,0-24-15,50 25 16,-50-25 15</inkml:trace>
  <inkml:trace contextRef="#ctx0" brushRef="#br0" timeOffset="209067.03">14493 8617 0,'25'0'47,"0"0"-32,-25-25 1,0 0 0,25 0-1</inkml:trace>
  <inkml:trace contextRef="#ctx0" brushRef="#br0" timeOffset="209939.44">15165 7869 0,'0'0'0,"-25"0"110,0 0-110,1 0 15,-1 25-15,0 25 16,-25 0-16,50-25 15,-25 50-15,25-26 16,0 1-16,0 25 16,0-25-16,25 24 15,0-49 1,0 25-16,25-25 0,-26 0 16,1 0-1,25-25 1,0 0-1,0 0 1,0 0 0,-25 0-16,-1 0 15,1 0 1,0 0-16,-25-25 0,0-25 16,0 25-1,0-25-15,0 25 16,0-49-16,0 49 15,0 0-15,0-50 16,0 50-16,0 0 16,0 1-1,-25-1 1,0 25 31,1 0-32,-1 0 1,0 0-16</inkml:trace>
  <inkml:trace contextRef="#ctx0" brushRef="#br0" timeOffset="210422.84">15763 8442 0,'25'0'0</inkml:trace>
  <inkml:trace contextRef="#ctx0" brushRef="#br0" timeOffset="211201.44">16435 8392 0,'25'0'31,"0"0"0,0-25-31,0-24 16,0 24-16,0-25 15,25-50 1,-1 75-16,1-49 16,-50 49-16,25 0 15,0 25 79,0 0-78,-25 100-16,0-51 15,0 51-15,0 0 16,0-51-16,0 1 15,0 25-15,0 0 16,0-26-16,0-24 16,0 0-16,0 0 15,0 0 1</inkml:trace>
  <inkml:trace contextRef="#ctx0" brushRef="#br0" timeOffset="211698.07">16410 8890 0,'25'0'15,"0"0"-15,0 0 16,0 0-16,0 0 16,25 0-16,24 0 15,-49 0-15,50 0 16,-50 0-16,25 0 15,0 0-15,24 0 16,-49 0-16,0 0 16,50 0-16,-50 0 15,0 0-15,-1 0 32,1 0-32,0 0 15</inkml:trace>
  <inkml:trace contextRef="#ctx0" brushRef="#br0" timeOffset="212229.05">17332 8791 0,'50'0'31,"-1"0"-31,-24 0 16,50 0-16,0 0 16,-26 0-16,-24 0 15</inkml:trace>
  <inkml:trace contextRef="#ctx0" brushRef="#br0" timeOffset="-214658.81">18203 7969 0,'-25'0'47,"1"0"-32,-1 0 1,0 0-1,0 0 17,0 0-1,0 0-31,0 0 62,0 0-46,0 0 0,25 25-1,-25 0 1,25 0 0,0 25-1,0-26-15,0 1 16,0 50-1,0-25-15,0 0 0,0-1 16,0 1-16,0-25 16,0 50-16,25-50 15,0-25-15,0 25 16,-25 0 0,25 0-16,0-1 15,0-24 1,0 0-16,0 0 15,0 0-15,-1 0 0,1 0 16,0 0 0,25 0-16,-25-24 15,-25-1-15,25-25 16,-25 25-16,25-25 16,-25 0-16,0 0 15,0 26-15,0-26 16,0 0-16,0 0 15,0-25-15,0 26 16,0-1 0,0 25-16,0-25 0,0 25 15,0 0 1,0 0-16</inkml:trace>
  <inkml:trace contextRef="#ctx0" brushRef="#br0" timeOffset="-213374.17">17431 8841 0,'-25'0'16,"25"-25"-1,0 0-15,-24 25 16,24-25-16,0 0 31,0 0-31,24 25 47,26 0-31,-25 0-1,0 0 1,0 0 46,-25 25-46,0 0 15,0 0-31,-25-25 47,0 0-16,0 0-15,25-25 0,0 0-1,0 0-15,25 25 125,-25 25-93,0 25-17,0-25 1</inkml:trace>
  <inkml:trace contextRef="#ctx0" brushRef="#br0" timeOffset="-194203.85">16510 9289 0,'25'50'63,"-25"-25"-48,25 24-15,-25 51 16,0-25-16,0-1 15,25-24-15,-25 25 0,0 0 16,0-26 0,25 26-16</inkml:trace>
  <inkml:trace contextRef="#ctx0" brushRef="#br0" timeOffset="-193584.12">16186 9986 0,'25'25'32,"25"0"-1,-25 0-31,0 0 16,0-25-1,0 0 1,-1 25-1,1 0 1,25 24-16,-25-49 16,0 0-1,0 0-15,0 0 16,25 0-16,-25 0 16,-1 0-1,1 0-15,0-25 16,25 1-16,-25 24 15,50-25-15,-1-25 16,-24 0 0,-25 0-16,25 50 15,25-74-15,-26 49 16,-24 25-16,25-25 16,-25 25-1</inkml:trace>
  <inkml:trace contextRef="#ctx0" brushRef="#br0" timeOffset="-191554.47">13995 11206 0,'0'25'47,"50"-25"-15,0 0-32,24 0 0,-24 0 15,25 0 1,-1 0-16,1 0 15,50 0-15,-100 0 16,49 0-16,1 25 16,-25-25-16</inkml:trace>
  <inkml:trace contextRef="#ctx0" brushRef="#br0" timeOffset="-190960.86">14219 10883 0,'0'99'78,"25"-74"-62,-25 50-16,0-25 16,25 49-16,-25-24 15,0-25-15,0-25 16,0 74-16,0-74 15,0 0-15,0 0 16,25 0-16</inkml:trace>
  <inkml:trace contextRef="#ctx0" brushRef="#br0" timeOffset="-190380.8">15763 11007 0,'0'25'32,"0"25"-17,0 49-15,0-49 0,0 25 16,0-25-16,0 0 16,0-1-16,0-24 15,0 0 1,0 0-1,0 0-15</inkml:trace>
  <inkml:trace contextRef="#ctx0" brushRef="#br0" timeOffset="-189557.3">15763 11007 0,'50'0'31,"-25"0"-31,0 25 15,-1 25-15,1 0 16,0-25 0,25 74-16,0-74 15,-50 0 1,0 50 0,50-50-1,-25-1-15,24 1 16,1-25-16,-25 25 15,0-25-15,0 0 16,25 0-16,24 0 0,-24 0 31,-25-25-31,-25-24 16,50-51-16,-50 75 16,25-25-16,0 0 15,-25-24-15,25-1 16,-25 50-16,25 25 78,-25 25-78,0 25 16,0 25-16,0-26 15,0 26-15,0 0 16,0-1-1,0-49-15,0 25 16,0 0-16,0 0 16,24 0-16,-24-26 15,25 26-15</inkml:trace>
  <inkml:trace contextRef="#ctx0" brushRef="#br0" timeOffset="-188736.96">17157 11157 0,'-49'24'78,"24"1"-78,-50 50 15,50-50-15,-25 50 16,25-26-16,25 1 16,0 50-16,0-75 15,0 0-15,0 0 16,0-1 15,50-24 0,0 0-31,25 0 16,-50-49-16,24-1 16,-24 25-16,0 0 15,-25-25 1,0 25 0,0 0-16,0 1 15,0-1 1,0-25-1,0 25 1,25 50 62,0 0-78,0 0 16,-25 0-16,0 24 15,0-24 1,50 50 0,-50-50-16,0 0 0</inkml:trace>
  <inkml:trace contextRef="#ctx0" brushRef="#br0" timeOffset="-187790.43">17481 11157 0,'0'0'0,"25"0"31,-25 24-31,0 26 15,0 25-15,0 0 16,0 24-16,25 26 16,-25-100-16,50 74 15,-50 1-15,50-1 16,-26 1-16,1-50 16,25 0-16,-50-25 15,25-1-15,-25 1 16,25 0-1,0-25 64,-25-99-64,-25-1-15,-50 25 16,50 50-16,0-49 15,25-1-15,0-25 16,0 1-16,0-1 16,0 26-16,0-26 15,0 25-15,0 25 16,0 26-16,0-1 16,0 0-1,0 0 1,25 25 31,50 0-32,-50 25 1,25 0-16,0 0 0,24-1 16,-74 1 15,0 0 0,0 0-15,0 0-16,-49 50 15,-1-1-15,0-24 16,-25-25-16,50 0 16,-49 0-16,49-25 15,0 25 1,0 0-16,0-25 0,0 0 15,0 0-15,-25 0 16,25 0 0,1 0-1,24-25 1</inkml:trace>
  <inkml:trace contextRef="#ctx0" brushRef="#br0" timeOffset="-156777.9">18726 11281 0,'50'0'109,"0"0"-93,25 0 0,-26-25-16,1 25 15,25-25-15,-50 25 16,74 0 0,-74 0-16,0 0 0</inkml:trace>
  <inkml:trace contextRef="#ctx0" brushRef="#br0" timeOffset="-156227.9">18801 11505 0,'0'25'31,"75"-25"-15,-26 0-16,26 0 16,0 0-16,-25 0 0,24 0 15,-24 0 1,-25 0 0</inkml:trace>
  <inkml:trace contextRef="#ctx0" brushRef="#br0" timeOffset="-155654.83">19473 11082 0,'25'0'16,"0"0"-1,25 0 1,0 0-16,0 0 16,-1 0-16,26 0 15,-50 0-15,25 0 16,0 0-1,-1 25 1,-49 0-16,25-25 16,0 25-16,-25-1 15,25 1-15,-25 25 0,25 0 16,-25 0 0,0 0-16,0-26 15,0 26-15,-25 0 16,-25-25-16,25 25 15,0-25-15,1-25 16,24 25-16</inkml:trace>
  <inkml:trace contextRef="#ctx0" brushRef="#br0" timeOffset="-154150.55">21291 10584 0,'-25'0'47,"-25"0"-47,1 50 15,-26 24-15,25 1 16,25 0-16,-25-1 15,-24-24-15,74-25 16,-25-25-16,0 25 16,25 0 31,75-25-47,-1 0 15,-24 0-15,0 0 16,0 0-16,24 0 0,1 25 15,0 0-15,-50 0 32,-25 49-32,0-49 15,0 25-15,0 0 16,0 0-16,-25-1 16,0-49-1,0 25 1,0-25 15,0 0-15,0 0-1,0 0 1</inkml:trace>
  <inkml:trace contextRef="#ctx0" brushRef="#br0" timeOffset="-153268.67">21739 10907 0,'25'0'15,"-25"25"1,0 0-16,0 0 16,0 0-16,0 0 15,25 0-15,-25 25 0,0-25 16,50 0-16,-25-1 15,25 26 1,-25-50 0,0 25-16,-1-25 15,1 0-15,25 0 16,0-50 0,-25 1-16,25-1 15,-25 0-15,24 0 16,-49 25-16,50 25 15,-25-25 1,0 25-16,-50 0 78,25 50-62,-25 25-16,25 24 15,0 1-15,0-25 16,0-25-16,0-1 16,0 26-16,0 50 15,0-26-15,0-24 16,0 24-16,0-49 16,0 25-16,0-50 15,0 0-15,-25-25 31,0 0-15,-24 0 15,24-25-31,0 0 0,0-50 16,25-24 0,0 74-16,0-50 0,0 0 15,0 1-15,25-26 16,49 25-1,1 1-15,0 24 16,0 0-16,-26-25 16,-24 50-16</inkml:trace>
  <inkml:trace contextRef="#ctx0" brushRef="#br0" timeOffset="-152686.96">22985 10484 0,'-75'0'15,"50"0"1,-25 0-16,0 0 16,0 50-16,1-25 15,-26 25-15,50-1 16,0-24-1,25 0 1,0 0 0,25 50-16,75-75 0,-26 25 15,-24 0 1,25-25-16,25 0 16,-26 0-16,-24 25 0,25-1 15,-50 1 1,0 0-1,-25 50 1,0-50-16,0 25 16,-25-50-1,-50 50-15,0-50 16,25 0-16,1 0 16,-1 0-16,25 0 15,0 0-15,0 0 16,25-25 15,0 0-15,0 0-16</inkml:trace>
  <inkml:trace contextRef="#ctx0" brushRef="#br0" timeOffset="-152254.96">23707 10484 0,'0'25'32,"0"50"-32,-25-25 15,25 49 1,0-74-16,0 50 0,0-1 16,0 1-1,0 0-15,0 0 16,0-1-16,0-49 15,0 0-15,0 0 16,-25-25 62</inkml:trace>
  <inkml:trace contextRef="#ctx0" brushRef="#br0" timeOffset="-151981.56">23383 10932 0,'124'-25'15,"-74"25"-15,50-74 16,-25 74-16,24-50 16,1 50-16,-50-25 15,-26 0-15,26 25 16,-25 0 0</inkml:trace>
  <inkml:trace contextRef="#ctx0" brushRef="#br0" timeOffset="-150850.98">24080 11331 0,'25'0'16,"0"0"-1,0 0-15,0 0 16,50-100-16,-26 26 16,1 24-1,-25-50-15,25 25 0,-25-24 16,-25 74-16,0-25 15,0 0-15,0 0 32,-25 26-17,0 24 1,-25 0-16,0 0 16,25 0-1,-24 0-15,24 49 16,25 1-16,-50 0 15,50 50-15,0-26 16,0-24-16,0-25 16,0 50-16,0-25 15,25-26 1,0-24-16,0 0 16,0 0-16,24 0 15,1 0 1,0 0-16,0 0 15,0-49-15,24-1 0,-24 0 16,-25 0-16,0 0 16,25-49-16,-50 49 15,49 0 1,-49 0-16,0 1 16,0 24-16,0 50 62,0-1-62,-24 76 16,24-50-16,0 49 15,0-49-15,0-25 16,0 0-16,0 0 16,24-50 77,26 0-93,-25-25 16,25-49 0,-25 49-16,25 0 15,-50 25-15,25 0 16,-1 25-16,1 0 47,0 0-32,-25 25-15,0 0 16,0 25-16,0 0 16,0 0-16,0-1 15,0 26-15,25-25 16,-25-25 78,0-50-48</inkml:trace>
  <inkml:trace contextRef="#ctx0" brushRef="#br0" timeOffset="-149448.15">25002 10783 0,'24'0'31,"1"0"-31,50-25 15,-25 25-15,-25 0 0,74-50 16,-74 50-16,0 0 16,25 0-1,-50 75 48,0-25-63,0 0 15,0-1-15,0 1 16,0-25 0,25-25 46,0 0-46,0 0-1,25 0-15,-26-50 16,1 50-16,25-25 16</inkml:trace>
  <inkml:trace contextRef="#ctx0" brushRef="#br0" timeOffset="-149012.83">26222 10285 0,'25'0'31,"0"75"-31,-25-26 16,0 76-16,0-100 16,24 74-16,1 1 15,0 25-15,-25-26 16,25-49-16,0 50 15,-25-51-15,0-24 16,0-50 47</inkml:trace>
  <inkml:trace contextRef="#ctx0" brushRef="#br0" timeOffset="-148744.31">26122 10683 0,'50'-25'47,"0"25"-47,49-74 16,26 49-16,-75 25 15,-1-50 1,26 50-16,-25-50 0,25 50 16,-50-25-16</inkml:trace>
  <inkml:trace contextRef="#ctx0" brushRef="#br0" timeOffset="-148219.65">26745 11057 0,'25'0'16,"0"0"-1,-1-25-15,1-25 16,0 0-16,-25-24 16,0-26-1,0 75-15,0-25 16,0-24-16,0 49 15,0-25-15,0 0 16,-50 25-16,-49 25 16,49 0-1,0 0-15,-25 0 16,51 0-16,-26 75 16,50-50-16,0 74 15,0-74-15,0 25 16,0 0-16,0 0 15,99 49-15,-49-74 16,25 25-16,-25-50 16,0 0-1,24 0-15,-24 0 16,25 0-16,24 0 0,-49 0 16,0 0-16,25 0 15,-50 0-15,-1-25 16,1-25-1</inkml:trace>
  <inkml:trace contextRef="#ctx0" brushRef="#br0" timeOffset="-147698.33">27517 10086 0,'-150'0'15,"26"74"-15,24 26 16,25-25-1,26-1-15,49 51 16,0-50-16,0-26 16,0 1-16,0 0 15,0 0-15,49-25 16,51 49-16,0-49 16,-26 25-16,51-25 15,-50 25-15,24 25 16,-24-26-16,-50-49 15,0 50-15,-25-25 16,0 25-16,0 0 16,0-25-1,0 0-15,-25-1 0,-75 1 16,50-25 0,1 0-16,-1 0 0,25 0 31,0 0-16,25-25 1,0-49-16,0-26 16</inkml:trace>
  <inkml:trace contextRef="#ctx0" brushRef="#br0" timeOffset="-147178.14">27940 10310 0,'25'50'31,"25"74"-31,-25-24 16,-25-26-16,0 1 15,0 25-15,0 49 16,0-49-16,0-25 16,0-1-16,0 1 15,-25-50-15,0 0 16,0-25-16,-25 0 15,25 0 1,-25 0 0,1-75-16,24 25 0,25 0 15,-50-49-15,50-1 16,0 25-16,25-49 16,49 24-1,-24 75-15,25 1 16,25-26-16,-1 25 15,26 0-15,-26 25 16,26 0-16,-26 0 16,-24 0-16,0 0 15</inkml:trace>
  <inkml:trace contextRef="#ctx0" brushRef="#br0" timeOffset="-144832.92">16510 12352 0,'0'50'110,"50"-1"-110,-50-24 15,25 0-15,-25 0 16,0 0-16,0 0 16,0 0-1</inkml:trace>
  <inkml:trace contextRef="#ctx0" brushRef="#br0" timeOffset="-144128.7">16336 12526 0,'0'25'32,"0"0"-32,49 50 0,-24-75 0,-25 25 15,25-1 1,-25 1-16,0 25 15,25-25 1,-25 50-16,25-50 16,0 49-16,0-74 15,-25 50-15,25-25 32,-25 0-1,0 0-16,25 0 64,0-25-64,0 0-15,-25-25 16,24-50-16,26 25 15,-50 25-15,25-49 16,-25 24-16,50-25 16,-25 50-16,-25 0 15,25 1-15</inkml:trace>
  <inkml:trace contextRef="#ctx0" brushRef="#br0" timeOffset="-143024.08">13621 14195 0,'25'0'47,"0"0"-47,25 0 15,0 0-15,0 0 16,-1-100-16,1 25 16,-50 25-16,125 1 15,-75 24-15,-50 0 16,24-25-16,-24 25 15,0 75 48,0 0-47,25 49-16,-25-24 15,25 0-15,-25 24 16,0-24-1,0-25-15,0-25 16,25 0-16</inkml:trace>
  <inkml:trace contextRef="#ctx0" brushRef="#br0" timeOffset="-142734.52">14568 14394 0,'0'-50'94,"0"25"-94</inkml:trace>
  <inkml:trace contextRef="#ctx0" brushRef="#br0" timeOffset="-142165.52">14842 13995 0,'24'0'15,"1"0"-15,0 0 16,0 0 0,25 0-1,-25 0-15,25 0 16,-25 0-16,24 0 15,1-25-15,-25 1 16,-25-1-16,25 25 16,-25-25-16,0 0 15,0 0 1,0 0-16,25 50 78,-25 50-62,25-50-16,-25 24 15,0 1-15,0 50 16,25-50-16,0 24 16,-25-24-16,25 50 15,-1-75-15,-24-1 16</inkml:trace>
  <inkml:trace contextRef="#ctx0" brushRef="#br0" timeOffset="-141913.05">16211 14518 0</inkml:trace>
  <inkml:trace contextRef="#ctx0" brushRef="#br0" timeOffset="-141257.84">16635 13721 0,'0'-24'78,"0"48"-63,0 26-15,-25 50 0,25-1 16,0-74 0,0 50-16,0 50 15,0-51-15,0 1 16,0-25-16,0 24 16,0-49-16,49 0 15,-24 0-15,0-25 16,0 0-16,0 25 15,25-25-15,-25 0 16,0 0 0,0 0-16,24 0 0,1-25 15,0-25 1,-50 1-16,25-1 0,-25-25 16,0 25-16,0-49 15,0 49 1,0-25-16,0 0 15,0 1-15,-25-1 16,0 50-16,0 25 16,0-50-16,0 50 15,-24-25 1,-1 25 0,0 0-16</inkml:trace>
  <inkml:trace contextRef="#ctx0" brushRef="#br0" timeOffset="-140879.31">17880 14419 0</inkml:trace>
  <inkml:trace contextRef="#ctx0" brushRef="#br0" timeOffset="-140271.17">18502 13622 0,'0'-25'16,"-50"25"0,25 0-16,1 0 15,-1 0-15,0 0 16,-25 0-16,25 25 16,0 74-16,25-74 15,0 50-15,0-50 16,0 25-1,0-25-15,50 74 16,0-49-16,0 0 0,-1 25 16,1-51-16,25 26 15,0-25 1,-51-25 0,1 0-16,0 0 15,0 0-15,0 0 16,0 0-16,0 0 15,-25-25 1,0 0-16,0-49 16,0 49-16,0-50 15,0 0-15,0-24 16,-75-26-16,75 51 16</inkml:trace>
  <inkml:trace contextRef="#ctx0" brushRef="#br0" timeOffset="-136376.37">16560 15265 0,'0'50'63,"0"25"-63,25 24 16,0 76-16,-25 24 15,0-25 1,0 26-16,0-51 15,0-25-15,25 1 0,-25-100 16</inkml:trace>
  <inkml:trace contextRef="#ctx0" brushRef="#br0" timeOffset="-135911.55">16186 16237 0,'25'74'15,"50"51"-15,-25-1 16,-25-24-16,49-50 16,-49-1-16,25-24 15,25 0-15,-25 0 16,49-25-16,-24 0 16,-25 0-16,-1 0 15,-24 0 1,25 0-16,-25 0 15,25-25-15,0-74 16,-25 49-16,-1-25 16,1 0-1,0-24-15,25-1 16,-50 50-16</inkml:trace>
  <inkml:trace contextRef="#ctx0" brushRef="#br0" timeOffset="-134727.4">13323 17805 0,'24'0'94,"1"0"-79,25-25 17,-50 1-17,0-1-15,0 0 16,0-25-16,0 0 16,25 0-16,0 25 15,0 1 1,-25-1-16,50 0 15,-25 25-15,-1 0 32,26 0-1,-25 25-31,0 0 16,-25 24-16,0-24 15,0 25-15,0 0 16,0 0-16,0 24 15,0 1-15,0-25 16,-75 25-16,1 24 16,49-74-16,-25 0 15,0 25-15,-25-50 16,26 0-16,24 0 16,0 0-16,0 0 46,25-25-14,0-50-32,0 50 15,50 25 1,-25 0-16,49 0 16,-24 0-16,0 0 15,-25 0-15,25 50 16,24 0-16,-24 0 15,-25-50-15,25 49 16,-25-24 0,0 0-1,0 0 1,-25 0 0,24-25-1,1 0-15,25 0 0,0 0 16,-25 0-1</inkml:trace>
  <inkml:trace contextRef="#ctx0" brushRef="#br0" timeOffset="-134505.84">14443 18378 0</inkml:trace>
  <inkml:trace contextRef="#ctx0" brushRef="#br0" timeOffset="-133949.08">15439 17880 0,'-50'50'94,"50"-25"-94,-24 25 15,24-1-15,0 1 16,-25 0 0,25-25-16,0 25 15,0-25-15,0-1 16,25 26-16,-1-50 16,1 25-16,25-25 15,0 0-15,0 0 16,24 0-16,1 0 15,-25 0-15,25 0 16,49-25 0,1-25-16,-76 26 0,26-26 15,-25 50-15,-25-25 16,0-25-16,-25 25 16,0-25-16,0 25 15,0 1 1,0-26-16,-25 25 15,0 0-15,0 0 16,-50 25-16,50-25 16</inkml:trace>
  <inkml:trace contextRef="#ctx0" brushRef="#br0" timeOffset="-133562.78">16560 18328 0</inkml:trace>
  <inkml:trace contextRef="#ctx0" brushRef="#br0" timeOffset="-132915.06">17307 17631 0,'0'0'0,"0"-25"0,0 75 125,0 25-125,0 49 16,0-24-1,0-1-15,0 1 16,0-25-16,0-50 16,0 24-16,25-24 15,0 25 1,0-50-16,-1 0 16,26 0-16,-25 0 15,0 0-15,0 0 16,0 0-16,0 0 15,0 0-15,0 0 16,-1-25-16,1 0 16,0-25-16,0-24 15,0 24-15,-25-25 16,0-24 0,0 24-16,0-25 15,0 75-15,0 1 0,-25-26 16,0 25-1,0 25 1,0 0 0,1 0-16,-1 0 15,0 0-15,0 0 16</inkml:trace>
  <inkml:trace contextRef="#ctx0" brushRef="#br0" timeOffset="-132554.56">18129 18229 0</inkml:trace>
  <inkml:trace contextRef="#ctx0" brushRef="#br0" timeOffset="-131872.43">19150 17531 0,'-25'0'16,"0"0"-1,0 0-15,-25 0 16,25 0-16,-50 25 16,26-25-16,24 25 15,-25 25-15,-25 0 16,1 0-16,24-1 16,50 26-16,-25-25 15,25 50 1,0-76-16,0 26 0,0 25 15,0 0-15,50-26 16,-25-24 0,-1-25-1,-24 25-15,25-25 16,0 25-16,0-25 0,25 0 16,-25 0-16,25 0 15,-25 0 1,24 0-16,1 0 15,0 0-15,-25 0 16,0-50-16,25-49 16,-50 74-16,25-50 15,-1 25-15,-24-24 16,0-26-16,0 25 16,0-49-16,0 99 15,0-50-15</inkml:trace>
  <inkml:trace contextRef="#ctx0" brushRef="#br0" timeOffset="-130945.33">20071 18005 0,'0'-25'63,"75"-100"-63,-26 1 16,1 49-1,0 25-15,25 0 16,0-24-16,-1 24 15,-49 25-15,25 0 16,50-25-16,-51 50 16</inkml:trace>
  <inkml:trace contextRef="#ctx0" brushRef="#br0" timeOffset="-130470.86">20868 17208 0,'0'-50'16,"50"-25"0,24 0-16,1 1 15,25-1-15,-1 50 16,-74 0-16,0 25 16,0-25-16,0 25 46,0 25-46,0 50 0,0 74 16,-1-24-16,-24-1 16,25-49-16,-25 0 15,0 0-15,-25-51 32,1 1-32</inkml:trace>
  <inkml:trace contextRef="#ctx0" brushRef="#br0" timeOffset="-129455.95">22113 15390 0,'25'0'16,"0"75"-16,0 24 16,-25-74-16,0 75 15,25-51 1,-25 126-16,24-51 0,1 51 15,-25-76-15,0-24 16,0 25 0,0-51-16,0-24 15,0 0 1,-25-75 46,1 1-62,24 24 16,0-75-16,0 50 16,0-24-16,0-76 15,0 26 1,0 24-16,0-25 0,0 26 16,0 24-16,0 0 15,24 51-15,26-26 16,-25 25-1,25 25 1,-25 0 0,0 0-16,25 0 15,-26 25-15,1 49 16,0-24-16,-25 0 0,0 25 16,0 24-1,0-49-15,-25 25 16,0-25-16,1-1 15,-26 1-15,25-50 16,0 0-16,50 0 63,0 0-48,49 0-15,-24 0 0,-25 25 16,25 0-1,-50 0 1,0 0-16,50 25 16,-50-25-1,0 49-15,0-49 16,0 25-16,-75 25 16,0 24-16,-24-24 15,24-50-15,25-25 16,-49 25-16,49 0 15,0 0-15,-25-25 16</inkml:trace>
  <inkml:trace contextRef="#ctx0" brushRef="#br0" timeOffset="-129027.77">22835 15689 0,'25'25'15,"-25"-1"-15,25 1 16,-25 50 0,25-25-16,-25 49 15,0-49-15,0 0 16,25 50-16,-25-50 15,25 24-15,0-49 16,-25 25 0,24-25-16,51 50 15,-50-51 1,0-24 0</inkml:trace>
  <inkml:trace contextRef="#ctx0" brushRef="#br0" timeOffset="-128203.03">23756 15689 0,'-149'0'16,"74"25"-1,-24 24-15,24 1 16,-25 50-16,76-50 15,-1-26-15,25 1 16,0 0-16,0 0 31,74-25 1,-24 0-32,25 0 15,24-75-15,-24 26 16,0-1-16,-50 0 15,25 0 1,-50 25-16,24 25 16,-24-25-1,0 75 32,0 0-31,0 50-16,-24-26 15,24 51-15,-25 49 16,-50 50-16,25-49 16,-49 24-16,-1 0 15,-49-25-15,24 1 16,1-26-16,-26-24 16,26-51-1,24-24-15,0-50 16,75 0-1,1 0-15,24-25 16,0-49-16,0-26 16,0 75-1,0-75-15,0-24 16,74-26-16,26 1 16,74 0-16,25-1 15,1 51-15,-51 24 16,25 50-16,-49-25 15</inkml:trace>
  <inkml:trace contextRef="#ctx0" brushRef="#br0" timeOffset="-127313.77">24354 15116 0,'0'25'78,"0"25"-62,0-1-16,0 26 15,0-25 1,0 25-16,25-1 15,25 101-15,25 49 16,-26-25-16,26-25 0,0 1 16,-1-76-1,-49-74-15,0-25 32,0 0-17,0 0 1,-25-25-16,0-49 15,0-26-15,0 0 16,25 1-16,-25 24 16,25-25-16,25-49 15,-25 24 1,-25-49-16,24 50 0,1-1 16,0 26-16,-25 74 15,0 0-15,0 0 16</inkml:trace>
  <inkml:trace contextRef="#ctx0" brushRef="#br0" timeOffset="-126359.41">25350 15689 0,'25'49'0,"0"26"0,50 75 16,24 24-1,-49-25-15,0 26 16,-25-26-16,-25-24 16,25-51-16,-25 26 15,0-75-15,0 0 16,0-100 46,-25 0-62,0-99 16,0 25-16,0-51 16,25-24-16,0 75 15,0 24-15,0-49 16,0 74 0,0 1-16,0 24 15,25 50 16,0 25-15,0 0 0,25 25-16,-25 0 15,-1 25-15,1-25 16,0 0-16,0-1 16,-25 26-1,0 0-15,0-25 16,0 0-16,0 25 15,0-1-15,-50 1 16,25 0 0,-24 0-16,49-25 0,-25 0 15,0-25 17</inkml:trace>
  <inkml:trace contextRef="#ctx0" brushRef="#br0" timeOffset="-125305.95">26197 14867 0,'0'25'47,"0"25"-31,0-1-16,25 26 0,0 50 16,0 24-1,-25 50-15,24 25 16,1-74-16,0-1 15,0-24-15,-25-1 16,25-74-16,0 0 16,-50-75 390,0-25-375,0 0-31,25 25 16,-25 1-16,25-1 47</inkml:trace>
  <inkml:trace contextRef="#ctx0" brushRef="#br0" timeOffset="-124861.74">26023 15614 0,'49'0'109,"26"0"-93,0-50-16,49 25 16,-49 0-16,49 0 15,-49 1-15,0 24 16,-50-25 0,0 25-1</inkml:trace>
  <inkml:trace contextRef="#ctx0" brushRef="#br0" timeOffset="-124039.77">27019 15216 0,'-25'0'63,"0"49"-63,-25 51 16,25 0-16,0-51 15,0 1-15,0 0 16,1-25-16,24 25 15,0-1-15,0-24 16,0 0-16,0 25 16,0-25 31,24-25-16,26 0-31,-25 0 0,50-25 15,0-25 1,-26 0-16,26-49 16,-75 49-16,0 0 15,0 0-15,0 26 16,0-26-16,0 0 16,0 25-1,0 0-15</inkml:trace>
  <inkml:trace contextRef="#ctx0" brushRef="#br0" timeOffset="-122592.83">26496 15415 0,'-25'0'32,"0"0"-17,-25 50 1,0-1-16,0-24 15,1-25-15,-1 50 16,-50 0-16,1 25 16,-1 24-16,25 1 15,26-26-15,-1 26 16,0-25-16,50-50 16,0 0 46,25-25-46,25 0-1,-1 25 1,-24-25-16,25 0 16,0 0-1,-25 0 1</inkml:trace>
  <inkml:trace contextRef="#ctx0" brushRef="#br0" timeOffset="-121712.96">25873 16237 0,'25'24'31,"0"-24"0,0 0-31,50 0 16,-51 0-16,1 0 15,0 0-15,50 0 16,-50-24 0,0 24-16,0-50 15,0 50-15,-25-25 16,0 0-16,24 0 15,-24 0 1</inkml:trace>
  <inkml:trace contextRef="#ctx0" brushRef="#br0" timeOffset="-120529.67">27293 15290 0,'0'50'47,"24"-25"-31,-24 25-16,25 0 0,-25-1 15,50 1 1,-50 0-16,25 25 16,0-50-16,-25-1 15,50 1 1</inkml:trace>
  <inkml:trace contextRef="#ctx0" brushRef="#br0" timeOffset="-120163">27616 14767 0,'50'150'32,"25"-26"-32,-50-49 0,24 49 15,1 26-15,0-51 16,0 26-16,-25-25 16,-25-1-1,50-24-15,-1 0 16,-49-51-16,0 1 15,25-25-15,-25 25 63</inkml:trace>
  <inkml:trace contextRef="#ctx0" brushRef="#br0" timeOffset="-119888.48">27616 15415 0,'0'0'0,"25"0"31,0-25-31,0 25 0,0-25 16,0 25-16,25 0 16,-26 0-16,1 0 15,0-25-15,0 25 16,50 0 0,-25 0-16</inkml:trace>
  <inkml:trace contextRef="#ctx0" brushRef="#br0" timeOffset="-119294.56">28388 15788 0,'0'25'16,"25"-25"-1,25-25 17,-25-25-32,-25 1 15,0-26-15,25 25 16,0-49-16,-25-1 15,0 0-15,0-24 16,0 74 0,0 0-16,0 25 15,-75-24-15,50 49 16,-25 0 0,0 24 15,50 1-31,-24 75 15,24-75-15,0 74 16,0-24-16,0 25 16,0-1-16,0-24 15,0-25-15,0 0 16,24-25-16,26-1 16,-25-24-16,25 0 15,0 0-15,-25 0 16,0 0-16,24 0 15,-24 0-15,25 0 16,-50-24 0,25-1-16,-25-25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61EA-8B4B-4088-BE46-29F6153D55D8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5: </a:t>
            </a:r>
            <a:br>
              <a:rPr lang="en-US"/>
            </a:br>
            <a:r>
              <a:rPr lang="en-US"/>
              <a:t>Testing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56397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430B09-25B2-4EAA-84BF-DB5AE59D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493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many type of testing, so today I will only demo manual test, automation test (unit test – integration test)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CBA6F5E-504D-4BBE-B597-436DD8E1E0B7}"/>
              </a:ext>
            </a:extLst>
          </p:cNvPr>
          <p:cNvSpPr/>
          <p:nvPr/>
        </p:nvSpPr>
        <p:spPr>
          <a:xfrm>
            <a:off x="838200" y="3231115"/>
            <a:ext cx="1292336" cy="58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 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2CCB761A-99E5-4320-BA41-954880D73743}"/>
              </a:ext>
            </a:extLst>
          </p:cNvPr>
          <p:cNvSpPr/>
          <p:nvPr/>
        </p:nvSpPr>
        <p:spPr>
          <a:xfrm>
            <a:off x="838200" y="3951563"/>
            <a:ext cx="1292336" cy="58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 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B4B9DDF-82EF-496F-8191-DEBAB101F3D0}"/>
              </a:ext>
            </a:extLst>
          </p:cNvPr>
          <p:cNvSpPr/>
          <p:nvPr/>
        </p:nvSpPr>
        <p:spPr>
          <a:xfrm>
            <a:off x="3667538" y="3520248"/>
            <a:ext cx="1498011" cy="73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Integrated test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F0446296-B95D-4CA2-B1C9-A5DF3611257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30536" y="3523871"/>
            <a:ext cx="1537002" cy="364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93F8DFC7-18AC-4209-82A1-50003ACE8D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30536" y="3888486"/>
            <a:ext cx="1537002" cy="35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8D91F00D-6FD0-48BF-9199-81D2C7310A0F}"/>
              </a:ext>
            </a:extLst>
          </p:cNvPr>
          <p:cNvSpPr/>
          <p:nvPr/>
        </p:nvSpPr>
        <p:spPr>
          <a:xfrm>
            <a:off x="838200" y="4792095"/>
            <a:ext cx="1292336" cy="58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 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4B83A82-6E05-4643-8893-DA8C5CE2C9D4}"/>
              </a:ext>
            </a:extLst>
          </p:cNvPr>
          <p:cNvSpPr/>
          <p:nvPr/>
        </p:nvSpPr>
        <p:spPr>
          <a:xfrm>
            <a:off x="838200" y="5512543"/>
            <a:ext cx="1292336" cy="58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Unit 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09029DE-C90A-43BB-B08E-671095EE10BC}"/>
              </a:ext>
            </a:extLst>
          </p:cNvPr>
          <p:cNvSpPr/>
          <p:nvPr/>
        </p:nvSpPr>
        <p:spPr>
          <a:xfrm>
            <a:off x="3667538" y="5081228"/>
            <a:ext cx="1498011" cy="73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Integrated test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19A5BB2E-0697-453A-8120-E67FBE2B878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130536" y="5084851"/>
            <a:ext cx="1537002" cy="364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1E1A741B-5BC6-4D56-BDC7-94C08398375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130536" y="5449466"/>
            <a:ext cx="1537002" cy="35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99C2AC4B-D3B7-40B2-867B-54C414D35EF4}"/>
              </a:ext>
            </a:extLst>
          </p:cNvPr>
          <p:cNvSpPr/>
          <p:nvPr/>
        </p:nvSpPr>
        <p:spPr>
          <a:xfrm>
            <a:off x="6506301" y="4068417"/>
            <a:ext cx="1498011" cy="1012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System test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62E13B0B-099E-4AE3-90E5-FA24051F5E5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5165549" y="3888486"/>
            <a:ext cx="1340752" cy="686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26A00A3F-4464-4CEB-9F7A-CF755F4322E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165549" y="4574823"/>
            <a:ext cx="1340752" cy="874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E3B70096-EAA8-4EB5-B688-1E60758188E8}"/>
                  </a:ext>
                </a:extLst>
              </p14:cNvPr>
              <p14:cNvContentPartPr/>
              <p14:nvPr/>
            </p14:nvContentPartPr>
            <p14:xfrm>
              <a:off x="8050320" y="4563360"/>
              <a:ext cx="3621960" cy="147024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E3B70096-EAA8-4EB5-B688-1E60758188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0960" y="4554000"/>
                <a:ext cx="3640680" cy="14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E9995812-B836-4466-B0F2-3C640324DF5F}"/>
                  </a:ext>
                </a:extLst>
              </p14:cNvPr>
              <p14:cNvContentPartPr/>
              <p14:nvPr/>
            </p14:nvContentPartPr>
            <p14:xfrm>
              <a:off x="618480" y="430560"/>
              <a:ext cx="8158320" cy="618588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E9995812-B836-4466-B0F2-3C640324DF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120" y="421200"/>
                <a:ext cx="8177040" cy="62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55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17F2A7-DCED-469E-B42F-A07B6AE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test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571D26-3056-4F12-AF63-AB4D05FB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Test and write results on the test sheet.</a:t>
            </a:r>
          </a:p>
          <a:p>
            <a:pPr marL="0" indent="0">
              <a:buNone/>
            </a:pPr>
            <a:r>
              <a:rPr lang="en-US"/>
              <a:t>Test all test cases again if the source code has an update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Demo manual test</a:t>
            </a:r>
          </a:p>
        </p:txBody>
      </p:sp>
    </p:spTree>
    <p:extLst>
      <p:ext uri="{BB962C8B-B14F-4D97-AF65-F5344CB8AC3E}">
        <p14:creationId xmlns:p14="http://schemas.microsoft.com/office/powerpoint/2010/main" val="332410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6D168312-0FF9-442E-9AFE-91FAF6AFA3DC}"/>
                  </a:ext>
                </a:extLst>
              </p14:cNvPr>
              <p14:cNvContentPartPr/>
              <p14:nvPr/>
            </p14:nvContentPartPr>
            <p14:xfrm>
              <a:off x="5049967" y="4507795"/>
              <a:ext cx="51661" cy="51661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6D168312-0FF9-442E-9AFE-91FAF6AFA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6781" y="3164609"/>
                <a:ext cx="2738033" cy="2738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1B67F965-CEB1-4028-9080-AAE23AC72C86}"/>
                  </a:ext>
                </a:extLst>
              </p14:cNvPr>
              <p14:cNvContentPartPr/>
              <p14:nvPr/>
            </p14:nvContentPartPr>
            <p14:xfrm>
              <a:off x="737888" y="473635"/>
              <a:ext cx="4810474" cy="2214973"/>
            </p14:xfrm>
          </p:contentPart>
        </mc:Choice>
        <mc:Fallback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1B67F965-CEB1-4028-9080-AAE23AC72C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528" y="464275"/>
                <a:ext cx="4829193" cy="223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D5BAC327-342D-4CDE-B054-BD77F64378A9}"/>
                  </a:ext>
                </a:extLst>
              </p14:cNvPr>
              <p14:cNvContentPartPr/>
              <p14:nvPr/>
            </p14:nvContentPartPr>
            <p14:xfrm>
              <a:off x="3666600" y="3075120"/>
              <a:ext cx="7198920" cy="368496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D5BAC327-342D-4CDE-B054-BD77F64378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7240" y="3065760"/>
                <a:ext cx="7217640" cy="37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2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17F2A7-DCED-469E-B42F-A07B6AE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Automation test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571D26-3056-4F12-AF63-AB4D05FB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 another library to assert the expected result with the actual result</a:t>
            </a:r>
          </a:p>
          <a:p>
            <a:pPr marL="0" indent="0">
              <a:buNone/>
            </a:pPr>
            <a:r>
              <a:rPr lang="en-US"/>
              <a:t>Write one time, run many times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Demo automation test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12041022-191E-4A60-A623-6280BDB4621F}"/>
                  </a:ext>
                </a:extLst>
              </p14:cNvPr>
              <p14:cNvContentPartPr/>
              <p14:nvPr/>
            </p14:nvContentPartPr>
            <p14:xfrm>
              <a:off x="6920640" y="2662560"/>
              <a:ext cx="3828240" cy="217872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12041022-191E-4A60-A623-6280BDB46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1280" y="2653200"/>
                <a:ext cx="3846960" cy="21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4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A346CE48-7BD2-48C9-9559-506A3B30F49C}"/>
                  </a:ext>
                </a:extLst>
              </p14:cNvPr>
              <p14:cNvContentPartPr/>
              <p14:nvPr/>
            </p14:nvContentPartPr>
            <p14:xfrm>
              <a:off x="98640" y="233280"/>
              <a:ext cx="10247040" cy="6383160"/>
            </p14:xfrm>
          </p:contentPart>
        </mc:Choice>
        <mc:Fallback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A346CE48-7BD2-48C9-9559-506A3B30F4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" y="223920"/>
                <a:ext cx="10265760" cy="64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93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12302B-FCF4-4E4C-B08B-12D2A57A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153</Words>
  <Application>Microsoft Office PowerPoint</Application>
  <PresentationFormat>Màn hình rộng</PresentationFormat>
  <Paragraphs>47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Chủ đề Office</vt:lpstr>
      <vt:lpstr>Lab 5:  Testing</vt:lpstr>
      <vt:lpstr>Bản trình bày PowerPoint</vt:lpstr>
      <vt:lpstr>Testing</vt:lpstr>
      <vt:lpstr>Bản trình bày PowerPoint</vt:lpstr>
      <vt:lpstr>Manual test</vt:lpstr>
      <vt:lpstr>Bản trình bày PowerPoint</vt:lpstr>
      <vt:lpstr>Automation test</vt:lpstr>
      <vt:lpstr>Bản trình bày PowerPoint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53</cp:revision>
  <dcterms:created xsi:type="dcterms:W3CDTF">2021-09-07T14:26:04Z</dcterms:created>
  <dcterms:modified xsi:type="dcterms:W3CDTF">2021-11-22T08:09:48Z</dcterms:modified>
</cp:coreProperties>
</file>