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4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2"/>
  </p:normalViewPr>
  <p:slideViewPr>
    <p:cSldViewPr snapToGrid="0">
      <p:cViewPr varScale="1">
        <p:scale>
          <a:sx n="90" d="100"/>
          <a:sy n="90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B204-4047-5845-BE9D-043673EE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51BF-88B0-68F8-379A-4DCB8DD53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EC86-248C-51C3-7B65-22E1B8E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1B16-24AA-7964-C60B-6590E79F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1E23-2248-73D4-9AB8-4FBFCA98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857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EA7C-07F9-1022-5DE2-12F75043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19EA8-15B8-FCAB-B883-D9A81C6C4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FBB0-6FCB-940E-25C2-DE97F810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EABC-2066-FCDE-8068-CD72F5E5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17CA-D6BB-2EF7-5389-8961737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48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0192D-DD6C-D09E-A8B7-658986288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D441-D517-B986-FB74-90B0D329C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F039-D9F6-F115-D8D7-708FEA6E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2DCD-CF40-66C1-9150-465E2697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9048-27EB-8256-854F-8BE07880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17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6B95-B349-8E01-3166-9F0ED70C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BB38-0D3D-DE9C-0849-DCC45A7C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71AD-1034-A37C-AB33-B6FCD8AB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0BAC-3610-5677-0AB8-C4FFFF88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A843-0409-B10C-90C6-2740B421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047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4DE8-4072-7941-8092-C705B9AA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2A97-8D7C-B3DC-22DE-50330CC9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9EAF-AAC0-863C-2E7B-9D317967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BBD0-A2FC-2520-897C-1081BB1A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5FD0-4AA8-13AE-9C96-2E7C28E9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2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EF94-295B-DD8E-5DA1-F571566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3693-FC45-F144-17A1-7F3B76F3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37FB-F864-FC97-B59F-A5C41CF7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86D0-8AB4-398A-A354-9B5CD369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4720-09F4-1245-ACF3-93622FA3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428ED-6511-EE1E-15B3-93FDA32C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13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EAE8-A7CC-69E1-07A7-7D9BC88C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A030-67D0-3464-A40A-6D17C324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2BD1-DBB2-EF62-58B7-0988F40B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E06C8-C23A-77B1-2E52-138BAF132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CF9CE-06A9-48B3-C87A-060DE2317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1D084-17D9-86C2-0ED7-0DA1D856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05E9C-AB3D-9873-C5D5-F2586EC6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9D7FD-2D1B-A9BB-108A-B5B12449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24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20FE-B81E-5EA6-76C1-9372450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D4089-3B6D-1C49-A067-A19BE031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122B-3B4B-D31B-BFB8-496E18FE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C8A3A-D0F9-86E1-86CC-5950D9F6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9E3B2-67B2-D768-F88D-DF6348E4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ED38D-27E8-4ABB-D2A1-7B9A8946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A74AE-CCCB-E1C0-8EC9-4DC00F4B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952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9FE-2A7C-4E37-B8AB-BDEA70FC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BCD6-AFAB-870F-393F-5F25A85B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C0FB1-22CA-9F27-A3F5-19F51A46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9CB2-8E1E-584A-69C4-30A0ABFF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3686-115E-300F-1028-579DB727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B3A73-37E4-A05E-9DC0-852DB77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26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5A37-DD0F-5B17-21CB-AE3D7265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DBA51-F0B3-D333-89B1-B31C3932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4DB75-36A7-F361-9DAD-6D2351D4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4C51-569C-2DB5-20EA-76068513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23DE-F502-1E3B-C072-0C4985A9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7B31-DCA3-7CB2-9323-4DD35AE0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09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0E9B2-FE6E-2E71-2868-5D22BB83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E0DC-DF39-C785-5EF6-2B0D7269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0946-0F48-943D-3166-591AEB77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99A8-733B-804E-A432-288F38120AFE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7A3E-639B-3A82-7EF6-55BCD5F26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2455-BD70-30FB-1706-896F83A7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AE6A-4FDA-B84F-BF95-D5F061937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79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715-4AA1-8A84-525D-A4FFA18A2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Load balancer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8F8DC-28B8-BF98-F56C-5902E20D8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007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1332F9C-862D-F36B-9457-124EC3543083}"/>
              </a:ext>
            </a:extLst>
          </p:cNvPr>
          <p:cNvSpPr/>
          <p:nvPr/>
        </p:nvSpPr>
        <p:spPr>
          <a:xfrm>
            <a:off x="1474830" y="1795791"/>
            <a:ext cx="805542" cy="805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1, type: 2, x: 0, y: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50914-FDF2-78D7-FA05-A3F9D092DF84}"/>
              </a:ext>
            </a:extLst>
          </p:cNvPr>
          <p:cNvSpPr/>
          <p:nvPr/>
        </p:nvSpPr>
        <p:spPr>
          <a:xfrm>
            <a:off x="1193486" y="352436"/>
            <a:ext cx="1480457" cy="1084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1, W: 5, x: 2, y: 2</a:t>
            </a:r>
          </a:p>
          <a:p>
            <a:r>
              <a:rPr lang="en-VN" sz="1000">
                <a:solidFill>
                  <a:schemeClr val="tx1"/>
                </a:solidFill>
              </a:rPr>
              <a:t>ID: 2, W: 4, x: 1, y: 2</a:t>
            </a:r>
          </a:p>
          <a:p>
            <a:r>
              <a:rPr lang="en-VN" sz="1000">
                <a:solidFill>
                  <a:schemeClr val="tx1"/>
                </a:solidFill>
              </a:rPr>
              <a:t>ID: 3, W: 4, x: 3, y: 3</a:t>
            </a:r>
          </a:p>
          <a:p>
            <a:r>
              <a:rPr lang="en-VN" sz="1000">
                <a:solidFill>
                  <a:schemeClr val="tx1"/>
                </a:solidFill>
              </a:rPr>
              <a:t>ID: 4, W: 4, x: -2, y: -2</a:t>
            </a:r>
          </a:p>
          <a:p>
            <a:r>
              <a:rPr lang="en-VN" sz="1000">
                <a:solidFill>
                  <a:schemeClr val="tx1"/>
                </a:solidFill>
              </a:rPr>
              <a:t>ID: 5, W: 5, x: -2, y: 3</a:t>
            </a:r>
          </a:p>
          <a:p>
            <a:r>
              <a:rPr lang="en-VN" sz="1000">
                <a:solidFill>
                  <a:schemeClr val="tx1"/>
                </a:solidFill>
              </a:rPr>
              <a:t>ID: 6, W: 7, x: 2, y: 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3ECD-B868-9AC9-8C23-E30D84BDE9CE}"/>
              </a:ext>
            </a:extLst>
          </p:cNvPr>
          <p:cNvSpPr/>
          <p:nvPr/>
        </p:nvSpPr>
        <p:spPr>
          <a:xfrm>
            <a:off x="190314" y="3036761"/>
            <a:ext cx="859972" cy="8817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1, RAM: 8, CPU: 3.2, x: 1, y: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2B732-59D1-4572-5667-F7FDA3EACA4B}"/>
              </a:ext>
            </a:extLst>
          </p:cNvPr>
          <p:cNvSpPr/>
          <p:nvPr/>
        </p:nvSpPr>
        <p:spPr>
          <a:xfrm>
            <a:off x="1213571" y="3036761"/>
            <a:ext cx="859972" cy="8817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2, RAM: 4, CPU: 3.2, x: 1, y: 1.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ACB75-E001-BED2-17E5-71EC6CF278DC}"/>
              </a:ext>
            </a:extLst>
          </p:cNvPr>
          <p:cNvSpPr/>
          <p:nvPr/>
        </p:nvSpPr>
        <p:spPr>
          <a:xfrm>
            <a:off x="2236828" y="3036762"/>
            <a:ext cx="859972" cy="8817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3, RAM: 4, CPU: 2, x: 1, y: -1.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AF3FE0-647E-B3C8-D80B-16E5A975B44F}"/>
              </a:ext>
            </a:extLst>
          </p:cNvPr>
          <p:cNvSpPr/>
          <p:nvPr/>
        </p:nvSpPr>
        <p:spPr>
          <a:xfrm>
            <a:off x="3450585" y="3074861"/>
            <a:ext cx="805542" cy="8055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2, type: 3, x: 2, y: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15B86B-886F-61A5-0CC9-DFA798950213}"/>
              </a:ext>
            </a:extLst>
          </p:cNvPr>
          <p:cNvSpPr/>
          <p:nvPr/>
        </p:nvSpPr>
        <p:spPr>
          <a:xfrm>
            <a:off x="4533715" y="3074861"/>
            <a:ext cx="805542" cy="80554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3, type: 1, x: -2, y: -2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DEB16-3E89-9CDA-45C0-3A7411B4714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620300" y="2601333"/>
            <a:ext cx="1257301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8CF27-2725-E83F-5102-51FCEA40984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43557" y="2601333"/>
            <a:ext cx="234044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C617D-09A0-2F1B-6014-E49C6326E233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1877601" y="2601333"/>
            <a:ext cx="789213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D5FD58-56E1-A945-1325-47C43F595F4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877601" y="2601333"/>
            <a:ext cx="1975755" cy="4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98F6-FDE1-3E4E-FA72-C36A3EC1B8C1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877601" y="2601333"/>
            <a:ext cx="3058885" cy="4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A30B0-BE17-48D3-517D-A0385858F2CD}"/>
              </a:ext>
            </a:extLst>
          </p:cNvPr>
          <p:cNvSpPr/>
          <p:nvPr/>
        </p:nvSpPr>
        <p:spPr>
          <a:xfrm>
            <a:off x="2706324" y="5126818"/>
            <a:ext cx="859972" cy="8817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4, RAM: 4, CPU: 2, x: 4, y: 4.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A73DD0-F7BC-BD09-073E-59C7325BFF7F}"/>
              </a:ext>
            </a:extLst>
          </p:cNvPr>
          <p:cNvSpPr/>
          <p:nvPr/>
        </p:nvSpPr>
        <p:spPr>
          <a:xfrm>
            <a:off x="3729581" y="5126818"/>
            <a:ext cx="859972" cy="8817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5, RAM: 4, CPU: 2, x: 4, y: 3.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323FC-A841-B302-8C7D-BA8B86E61CD2}"/>
              </a:ext>
            </a:extLst>
          </p:cNvPr>
          <p:cNvSpPr/>
          <p:nvPr/>
        </p:nvSpPr>
        <p:spPr>
          <a:xfrm>
            <a:off x="4721495" y="5126818"/>
            <a:ext cx="859972" cy="8817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6, RAM: 4, CPU: 2, x: -3, y: -2.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79CD48-930A-8B64-B468-B37E92E9C0A4}"/>
              </a:ext>
            </a:extLst>
          </p:cNvPr>
          <p:cNvSpPr/>
          <p:nvPr/>
        </p:nvSpPr>
        <p:spPr>
          <a:xfrm>
            <a:off x="5744752" y="5126818"/>
            <a:ext cx="859972" cy="8817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7, RAM: 4, CPU: 2, x: -3, y: -3.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C43641-F61F-D6A4-2792-752AB50963D6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 flipH="1">
            <a:off x="3136310" y="3880403"/>
            <a:ext cx="717046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F6389E-D460-46E2-7214-7E4FD07F6C3F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3853356" y="3880403"/>
            <a:ext cx="306211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C00FA3-436F-97FC-3B87-BEFF745ADFB8}"/>
              </a:ext>
            </a:extLst>
          </p:cNvPr>
          <p:cNvCxnSpPr>
            <a:cxnSpLocks/>
            <a:stCxn id="11" idx="4"/>
            <a:endCxn id="29" idx="0"/>
          </p:cNvCxnSpPr>
          <p:nvPr/>
        </p:nvCxnSpPr>
        <p:spPr>
          <a:xfrm>
            <a:off x="4936486" y="3880403"/>
            <a:ext cx="214995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55F56D-1331-49D0-F521-61113428FDDD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>
            <a:off x="4936486" y="3880403"/>
            <a:ext cx="1238252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8295B251-0A77-2296-16DF-278E418EB098}"/>
              </a:ext>
            </a:extLst>
          </p:cNvPr>
          <p:cNvGraphicFramePr>
            <a:graphicFrameLocks noGrp="1"/>
          </p:cNvGraphicFramePr>
          <p:nvPr/>
        </p:nvGraphicFramePr>
        <p:xfrm>
          <a:off x="5650814" y="254446"/>
          <a:ext cx="4189185" cy="362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55">
                  <a:extLst>
                    <a:ext uri="{9D8B030D-6E8A-4147-A177-3AD203B41FA5}">
                      <a16:colId xmlns:a16="http://schemas.microsoft.com/office/drawing/2014/main" val="2992394163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2607214153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1984781517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122136404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1676966385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2961088966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3376474514"/>
                    </a:ext>
                  </a:extLst>
                </a:gridCol>
              </a:tblGrid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452259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648579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278401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054419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78530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1452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668866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6A6FA57C-FEE9-B8D2-442C-EF610B2865C1}"/>
              </a:ext>
            </a:extLst>
          </p:cNvPr>
          <p:cNvSpPr/>
          <p:nvPr/>
        </p:nvSpPr>
        <p:spPr>
          <a:xfrm>
            <a:off x="7324489" y="2203744"/>
            <a:ext cx="239486" cy="2367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1AD92-1E05-9A56-5822-04DDF1C73C63}"/>
              </a:ext>
            </a:extLst>
          </p:cNvPr>
          <p:cNvSpPr/>
          <p:nvPr/>
        </p:nvSpPr>
        <p:spPr>
          <a:xfrm>
            <a:off x="7955861" y="1173685"/>
            <a:ext cx="19594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889E68-4218-E6E7-9577-63519EC82364}"/>
              </a:ext>
            </a:extLst>
          </p:cNvPr>
          <p:cNvSpPr/>
          <p:nvPr/>
        </p:nvSpPr>
        <p:spPr>
          <a:xfrm>
            <a:off x="7942256" y="1682894"/>
            <a:ext cx="19594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9BB969-A87F-72C3-91C9-057027EB0F7D}"/>
              </a:ext>
            </a:extLst>
          </p:cNvPr>
          <p:cNvSpPr/>
          <p:nvPr/>
        </p:nvSpPr>
        <p:spPr>
          <a:xfrm>
            <a:off x="8505591" y="1154633"/>
            <a:ext cx="239486" cy="2367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0AF351-A1DF-06C5-E144-E9F34C1C3338}"/>
              </a:ext>
            </a:extLst>
          </p:cNvPr>
          <p:cNvSpPr/>
          <p:nvPr/>
        </p:nvSpPr>
        <p:spPr>
          <a:xfrm>
            <a:off x="9742027" y="156474"/>
            <a:ext cx="195943" cy="195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EAEA34-2DE2-FF9B-7B4A-A569CB21C98E}"/>
              </a:ext>
            </a:extLst>
          </p:cNvPr>
          <p:cNvSpPr/>
          <p:nvPr/>
        </p:nvSpPr>
        <p:spPr>
          <a:xfrm>
            <a:off x="9742027" y="683827"/>
            <a:ext cx="195943" cy="195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CA2CAA6-72B3-8127-3697-85A961E6AE9A}"/>
              </a:ext>
            </a:extLst>
          </p:cNvPr>
          <p:cNvSpPr/>
          <p:nvPr/>
        </p:nvSpPr>
        <p:spPr>
          <a:xfrm>
            <a:off x="6105294" y="3237886"/>
            <a:ext cx="239486" cy="2367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E5B6D7-ACBE-3478-BF63-D9B9D2D65AD5}"/>
              </a:ext>
            </a:extLst>
          </p:cNvPr>
          <p:cNvSpPr/>
          <p:nvPr/>
        </p:nvSpPr>
        <p:spPr>
          <a:xfrm>
            <a:off x="5552843" y="3266049"/>
            <a:ext cx="195943" cy="195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B14F14-2A82-899D-FA73-5AAC0ECA7C5D}"/>
              </a:ext>
            </a:extLst>
          </p:cNvPr>
          <p:cNvSpPr/>
          <p:nvPr/>
        </p:nvSpPr>
        <p:spPr>
          <a:xfrm>
            <a:off x="5552843" y="3738217"/>
            <a:ext cx="195943" cy="195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BE1053-C029-C943-0107-AD3FB1E6BAE4}"/>
              </a:ext>
            </a:extLst>
          </p:cNvPr>
          <p:cNvCxnSpPr>
            <a:cxnSpLocks/>
          </p:cNvCxnSpPr>
          <p:nvPr/>
        </p:nvCxnSpPr>
        <p:spPr>
          <a:xfrm flipV="1">
            <a:off x="66121" y="1777129"/>
            <a:ext cx="0" cy="467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6ABE7E-E857-6A26-4A36-DDB7773F2918}"/>
              </a:ext>
            </a:extLst>
          </p:cNvPr>
          <p:cNvCxnSpPr>
            <a:cxnSpLocks/>
          </p:cNvCxnSpPr>
          <p:nvPr/>
        </p:nvCxnSpPr>
        <p:spPr>
          <a:xfrm>
            <a:off x="66121" y="6453539"/>
            <a:ext cx="6194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16A1791-F14D-EB83-1635-FC4B1819F73B}"/>
              </a:ext>
            </a:extLst>
          </p:cNvPr>
          <p:cNvSpPr txBox="1"/>
          <p:nvPr/>
        </p:nvSpPr>
        <p:spPr>
          <a:xfrm>
            <a:off x="164092" y="1644715"/>
            <a:ext cx="85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Cấp xử lý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4DED2D-5936-25B8-7802-9FC93E549DFB}"/>
              </a:ext>
            </a:extLst>
          </p:cNvPr>
          <p:cNvSpPr txBox="1"/>
          <p:nvPr/>
        </p:nvSpPr>
        <p:spPr>
          <a:xfrm>
            <a:off x="5051629" y="6534150"/>
            <a:ext cx="154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Thứ tự ưu tiên xử lý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7DE537-255A-4986-DE23-029004EDF67F}"/>
              </a:ext>
            </a:extLst>
          </p:cNvPr>
          <p:cNvSpPr/>
          <p:nvPr/>
        </p:nvSpPr>
        <p:spPr>
          <a:xfrm>
            <a:off x="7953101" y="2724897"/>
            <a:ext cx="19594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C2BD1B-4776-CFBB-47AC-3949679CFD49}"/>
                  </a:ext>
                </a:extLst>
              </p:cNvPr>
              <p:cNvSpPr txBox="1"/>
              <p:nvPr/>
            </p:nvSpPr>
            <p:spPr>
              <a:xfrm rot="5400000">
                <a:off x="1720913" y="1393411"/>
                <a:ext cx="335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C2BD1B-4776-CFBB-47AC-3949679CF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20913" y="1393411"/>
                <a:ext cx="335928" cy="369332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C60DCF46-6A7F-DBEB-E846-6E2765431DEA}"/>
              </a:ext>
            </a:extLst>
          </p:cNvPr>
          <p:cNvSpPr txBox="1"/>
          <p:nvPr/>
        </p:nvSpPr>
        <p:spPr>
          <a:xfrm>
            <a:off x="2738459" y="708188"/>
            <a:ext cx="104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Request queue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998152-4FBC-53D5-9544-9610E9BC103C}"/>
              </a:ext>
            </a:extLst>
          </p:cNvPr>
          <p:cNvSpPr/>
          <p:nvPr/>
        </p:nvSpPr>
        <p:spPr>
          <a:xfrm>
            <a:off x="190314" y="4026929"/>
            <a:ext cx="869121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1, W: 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E4064C-118C-7F22-A97A-DFB5F22C07C8}"/>
              </a:ext>
            </a:extLst>
          </p:cNvPr>
          <p:cNvSpPr/>
          <p:nvPr/>
        </p:nvSpPr>
        <p:spPr>
          <a:xfrm>
            <a:off x="1208996" y="4036054"/>
            <a:ext cx="869121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5, W: 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29F2F5-637E-D797-811C-0201B93B72D6}"/>
              </a:ext>
            </a:extLst>
          </p:cNvPr>
          <p:cNvSpPr/>
          <p:nvPr/>
        </p:nvSpPr>
        <p:spPr>
          <a:xfrm>
            <a:off x="2227678" y="4032308"/>
            <a:ext cx="869121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6, W: 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F33A1A-C488-0159-32EF-4B1B2F1BB885}"/>
              </a:ext>
            </a:extLst>
          </p:cNvPr>
          <p:cNvSpPr/>
          <p:nvPr/>
        </p:nvSpPr>
        <p:spPr>
          <a:xfrm>
            <a:off x="3620103" y="6092141"/>
            <a:ext cx="996483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2, x: 1, y: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C404C6-4522-C70E-C1B2-E4E3F1116F13}"/>
              </a:ext>
            </a:extLst>
          </p:cNvPr>
          <p:cNvSpPr/>
          <p:nvPr/>
        </p:nvSpPr>
        <p:spPr>
          <a:xfrm>
            <a:off x="4653239" y="6085531"/>
            <a:ext cx="996483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3, x: 3, y: 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5738CE-2DF7-2962-2B9B-AE2CFEECFE85}"/>
              </a:ext>
            </a:extLst>
          </p:cNvPr>
          <p:cNvSpPr/>
          <p:nvPr/>
        </p:nvSpPr>
        <p:spPr>
          <a:xfrm>
            <a:off x="5690088" y="6085530"/>
            <a:ext cx="996483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4, x: -2, y: -2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6CA786A-4883-85BB-627D-D6310083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177" y="442730"/>
            <a:ext cx="1168778" cy="594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VN"/>
              <a:t>1 2 0 0</a:t>
            </a:r>
          </a:p>
          <a:p>
            <a:pPr marL="0" indent="0">
              <a:buNone/>
            </a:pPr>
            <a:r>
              <a:rPr lang="en-VN"/>
              <a:t>3 2</a:t>
            </a:r>
          </a:p>
          <a:p>
            <a:pPr marL="0" indent="0">
              <a:buNone/>
            </a:pPr>
            <a:r>
              <a:rPr lang="en-VN"/>
              <a:t>1 8 3.2 1 2</a:t>
            </a:r>
          </a:p>
          <a:p>
            <a:pPr marL="0" indent="0">
              <a:buNone/>
            </a:pPr>
            <a:r>
              <a:rPr lang="en-VN"/>
              <a:t>2 4 3.2 1 1</a:t>
            </a:r>
          </a:p>
          <a:p>
            <a:pPr marL="0" indent="0">
              <a:buNone/>
            </a:pPr>
            <a:r>
              <a:rPr lang="en-VN"/>
              <a:t>3 4 2 1 -1</a:t>
            </a:r>
          </a:p>
          <a:p>
            <a:pPr marL="0" indent="0">
              <a:buNone/>
            </a:pPr>
            <a:r>
              <a:rPr lang="en-VN"/>
              <a:t>2 3 2 2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4 4 2 4 4</a:t>
            </a:r>
          </a:p>
          <a:p>
            <a:pPr marL="0" indent="0">
              <a:buNone/>
            </a:pPr>
            <a:r>
              <a:rPr lang="en-VN"/>
              <a:t>5 4 2 4 3</a:t>
            </a:r>
          </a:p>
          <a:p>
            <a:pPr marL="0" indent="0">
              <a:buNone/>
            </a:pPr>
            <a:r>
              <a:rPr lang="en-VN"/>
              <a:t>3 1 -2 -2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6 4 2 -3 -2</a:t>
            </a:r>
          </a:p>
          <a:p>
            <a:pPr marL="0" indent="0">
              <a:buNone/>
            </a:pPr>
            <a:r>
              <a:rPr lang="en-VN"/>
              <a:t>7 4 2 -3 -3</a:t>
            </a:r>
          </a:p>
          <a:p>
            <a:pPr marL="0" indent="0">
              <a:buNone/>
            </a:pPr>
            <a:r>
              <a:rPr lang="en-VN"/>
              <a:t>6</a:t>
            </a:r>
          </a:p>
          <a:p>
            <a:pPr marL="0" indent="0">
              <a:buNone/>
            </a:pPr>
            <a:r>
              <a:rPr lang="en-VN"/>
              <a:t>1 5 2 2</a:t>
            </a:r>
          </a:p>
          <a:p>
            <a:pPr marL="0" indent="0">
              <a:buNone/>
            </a:pPr>
            <a:r>
              <a:rPr lang="en-VN"/>
              <a:t>2 4 1 2</a:t>
            </a:r>
          </a:p>
          <a:p>
            <a:pPr marL="0" indent="0">
              <a:buNone/>
            </a:pPr>
            <a:r>
              <a:rPr lang="en-VN"/>
              <a:t>3 4 3 3</a:t>
            </a:r>
          </a:p>
          <a:p>
            <a:pPr marL="0" indent="0">
              <a:buNone/>
            </a:pPr>
            <a:r>
              <a:rPr lang="en-VN"/>
              <a:t>4 4 -2 -2</a:t>
            </a:r>
          </a:p>
          <a:p>
            <a:pPr marL="0" indent="0">
              <a:buNone/>
            </a:pPr>
            <a:r>
              <a:rPr lang="en-VN"/>
              <a:t>5 5 -2 3</a:t>
            </a:r>
          </a:p>
          <a:p>
            <a:pPr marL="0" indent="0">
              <a:buNone/>
            </a:pPr>
            <a:r>
              <a:rPr lang="en-VN"/>
              <a:t>6 7 2 2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2782B27A-2D24-C869-48A5-DF2FB450805A}"/>
              </a:ext>
            </a:extLst>
          </p:cNvPr>
          <p:cNvSpPr/>
          <p:nvPr/>
        </p:nvSpPr>
        <p:spPr>
          <a:xfrm>
            <a:off x="11463258" y="553624"/>
            <a:ext cx="219918" cy="1169044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CE105E-CAD9-FEAA-3404-B85C3547CD39}"/>
              </a:ext>
            </a:extLst>
          </p:cNvPr>
          <p:cNvSpPr txBox="1"/>
          <p:nvPr/>
        </p:nvSpPr>
        <p:spPr>
          <a:xfrm>
            <a:off x="10125768" y="886351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0070C0"/>
                </a:solidFill>
              </a:rPr>
              <a:t>Input cho LB master</a:t>
            </a:r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BA319DD9-69D8-E90C-D843-257398111EFD}"/>
              </a:ext>
            </a:extLst>
          </p:cNvPr>
          <p:cNvSpPr/>
          <p:nvPr/>
        </p:nvSpPr>
        <p:spPr>
          <a:xfrm>
            <a:off x="11463258" y="1939738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4272B7-6C6D-23C3-167A-12C2A86A86D1}"/>
              </a:ext>
            </a:extLst>
          </p:cNvPr>
          <p:cNvSpPr txBox="1"/>
          <p:nvPr/>
        </p:nvSpPr>
        <p:spPr>
          <a:xfrm>
            <a:off x="10125768" y="2103459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2"/>
                </a:solidFill>
              </a:rPr>
              <a:t>Input cho LB ID 2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EAAA95E3-AF09-53F2-AD9D-7BDD3047865D}"/>
              </a:ext>
            </a:extLst>
          </p:cNvPr>
          <p:cNvSpPr/>
          <p:nvPr/>
        </p:nvSpPr>
        <p:spPr>
          <a:xfrm>
            <a:off x="11435270" y="3107366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25047-F910-2C1A-2B9E-D579F9809B3E}"/>
              </a:ext>
            </a:extLst>
          </p:cNvPr>
          <p:cNvSpPr txBox="1"/>
          <p:nvPr/>
        </p:nvSpPr>
        <p:spPr>
          <a:xfrm>
            <a:off x="10125768" y="3271087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6"/>
                </a:solidFill>
              </a:rPr>
              <a:t>Input cho LB ID 3</a:t>
            </a:r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E10468C0-5886-4A45-C477-769B5170FF55}"/>
              </a:ext>
            </a:extLst>
          </p:cNvPr>
          <p:cNvSpPr/>
          <p:nvPr/>
        </p:nvSpPr>
        <p:spPr>
          <a:xfrm>
            <a:off x="11435270" y="4267093"/>
            <a:ext cx="219918" cy="1825048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6450C9-0A54-7434-767E-C6032324F9FA}"/>
              </a:ext>
            </a:extLst>
          </p:cNvPr>
          <p:cNvSpPr txBox="1"/>
          <p:nvPr/>
        </p:nvSpPr>
        <p:spPr>
          <a:xfrm>
            <a:off x="10125768" y="4856451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Input k request</a:t>
            </a:r>
          </a:p>
        </p:txBody>
      </p:sp>
    </p:spTree>
    <p:extLst>
      <p:ext uri="{BB962C8B-B14F-4D97-AF65-F5344CB8AC3E}">
        <p14:creationId xmlns:p14="http://schemas.microsoft.com/office/powerpoint/2010/main" val="366848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D502-AF8F-35E7-7B31-546527D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051" y="456265"/>
            <a:ext cx="1168778" cy="594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VN"/>
              <a:t>1 2 0 0</a:t>
            </a:r>
          </a:p>
          <a:p>
            <a:pPr marL="0" indent="0">
              <a:buNone/>
            </a:pPr>
            <a:r>
              <a:rPr lang="en-VN"/>
              <a:t>3 2</a:t>
            </a:r>
          </a:p>
          <a:p>
            <a:pPr marL="0" indent="0">
              <a:buNone/>
            </a:pPr>
            <a:r>
              <a:rPr lang="en-VN"/>
              <a:t>1 8 3.2 1 2</a:t>
            </a:r>
          </a:p>
          <a:p>
            <a:pPr marL="0" indent="0">
              <a:buNone/>
            </a:pPr>
            <a:r>
              <a:rPr lang="en-VN"/>
              <a:t>2 4 3.2 1 1</a:t>
            </a:r>
          </a:p>
          <a:p>
            <a:pPr marL="0" indent="0">
              <a:buNone/>
            </a:pPr>
            <a:r>
              <a:rPr lang="en-VN"/>
              <a:t>3 4 2 1 -1</a:t>
            </a:r>
          </a:p>
          <a:p>
            <a:pPr marL="0" indent="0">
              <a:buNone/>
            </a:pPr>
            <a:r>
              <a:rPr lang="en-VN"/>
              <a:t>2 3 2 2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4 4 2 4 4</a:t>
            </a:r>
          </a:p>
          <a:p>
            <a:pPr marL="0" indent="0">
              <a:buNone/>
            </a:pPr>
            <a:r>
              <a:rPr lang="en-VN"/>
              <a:t>5 4 2 4 3</a:t>
            </a:r>
          </a:p>
          <a:p>
            <a:pPr marL="0" indent="0">
              <a:buNone/>
            </a:pPr>
            <a:r>
              <a:rPr lang="en-VN"/>
              <a:t>3 1 -2 -2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6 4 2 -3 -2</a:t>
            </a:r>
          </a:p>
          <a:p>
            <a:pPr marL="0" indent="0">
              <a:buNone/>
            </a:pPr>
            <a:r>
              <a:rPr lang="en-VN"/>
              <a:t>7 4 2 -3 -3</a:t>
            </a:r>
          </a:p>
          <a:p>
            <a:pPr marL="0" indent="0">
              <a:buNone/>
            </a:pPr>
            <a:r>
              <a:rPr lang="en-VN"/>
              <a:t>6</a:t>
            </a:r>
          </a:p>
          <a:p>
            <a:pPr marL="0" indent="0">
              <a:buNone/>
            </a:pPr>
            <a:r>
              <a:rPr lang="en-VN"/>
              <a:t>1 5 2 2</a:t>
            </a:r>
          </a:p>
          <a:p>
            <a:pPr marL="0" indent="0">
              <a:buNone/>
            </a:pPr>
            <a:r>
              <a:rPr lang="en-VN"/>
              <a:t>2 4 1 2</a:t>
            </a:r>
          </a:p>
          <a:p>
            <a:pPr marL="0" indent="0">
              <a:buNone/>
            </a:pPr>
            <a:r>
              <a:rPr lang="en-VN"/>
              <a:t>3 4 3 3</a:t>
            </a:r>
          </a:p>
          <a:p>
            <a:pPr marL="0" indent="0">
              <a:buNone/>
            </a:pPr>
            <a:r>
              <a:rPr lang="en-VN"/>
              <a:t>4 4 -2 -2</a:t>
            </a:r>
          </a:p>
          <a:p>
            <a:pPr marL="0" indent="0">
              <a:buNone/>
            </a:pPr>
            <a:r>
              <a:rPr lang="en-VN"/>
              <a:t>5 5 -2 3</a:t>
            </a:r>
          </a:p>
          <a:p>
            <a:pPr marL="0" indent="0">
              <a:buNone/>
            </a:pPr>
            <a:r>
              <a:rPr lang="en-VN"/>
              <a:t>6 7 2 2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89A2E-676F-3F32-2E1D-AE23C15C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4FC8864-6EA3-4273-F96F-400D809E7F2C}"/>
              </a:ext>
            </a:extLst>
          </p:cNvPr>
          <p:cNvSpPr/>
          <p:nvPr/>
        </p:nvSpPr>
        <p:spPr>
          <a:xfrm>
            <a:off x="2500132" y="567159"/>
            <a:ext cx="219918" cy="1169044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A4613-7B4E-E050-D062-683D640CF9BF}"/>
              </a:ext>
            </a:extLst>
          </p:cNvPr>
          <p:cNvSpPr txBox="1"/>
          <p:nvPr/>
        </p:nvSpPr>
        <p:spPr>
          <a:xfrm>
            <a:off x="1162642" y="899886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0070C0"/>
                </a:solidFill>
              </a:rPr>
              <a:t>Input cho LB master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63BD6B7-EE6A-B4E5-E00B-DE4E4293D9A0}"/>
              </a:ext>
            </a:extLst>
          </p:cNvPr>
          <p:cNvSpPr/>
          <p:nvPr/>
        </p:nvSpPr>
        <p:spPr>
          <a:xfrm>
            <a:off x="2500132" y="1953273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8A050-88B4-763E-D60A-39B388B3F268}"/>
              </a:ext>
            </a:extLst>
          </p:cNvPr>
          <p:cNvSpPr txBox="1"/>
          <p:nvPr/>
        </p:nvSpPr>
        <p:spPr>
          <a:xfrm>
            <a:off x="1162642" y="2116994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2"/>
                </a:solidFill>
              </a:rPr>
              <a:t>Input cho LB ID 2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5E7BA3B-ACF0-DB81-5D6A-319A01B85845}"/>
              </a:ext>
            </a:extLst>
          </p:cNvPr>
          <p:cNvSpPr/>
          <p:nvPr/>
        </p:nvSpPr>
        <p:spPr>
          <a:xfrm>
            <a:off x="2472144" y="3120901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E7B1-454B-3F54-7EA6-072E54AF02C9}"/>
              </a:ext>
            </a:extLst>
          </p:cNvPr>
          <p:cNvSpPr txBox="1"/>
          <p:nvPr/>
        </p:nvSpPr>
        <p:spPr>
          <a:xfrm>
            <a:off x="1162642" y="3284622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6"/>
                </a:solidFill>
              </a:rPr>
              <a:t>Input cho LB ID 3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388E690-BAA6-827C-F3FC-F305C605014E}"/>
              </a:ext>
            </a:extLst>
          </p:cNvPr>
          <p:cNvSpPr/>
          <p:nvPr/>
        </p:nvSpPr>
        <p:spPr>
          <a:xfrm>
            <a:off x="2472144" y="4280628"/>
            <a:ext cx="219918" cy="1825048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DBC2B-9E54-D053-F22E-46347F1E4DCE}"/>
              </a:ext>
            </a:extLst>
          </p:cNvPr>
          <p:cNvSpPr txBox="1"/>
          <p:nvPr/>
        </p:nvSpPr>
        <p:spPr>
          <a:xfrm>
            <a:off x="1162642" y="4869986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Input k request</a:t>
            </a:r>
          </a:p>
        </p:txBody>
      </p:sp>
    </p:spTree>
    <p:extLst>
      <p:ext uri="{BB962C8B-B14F-4D97-AF65-F5344CB8AC3E}">
        <p14:creationId xmlns:p14="http://schemas.microsoft.com/office/powerpoint/2010/main" val="231218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Load balancer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balancer</dc:title>
  <dc:creator>Vũ Tuấn Hải</dc:creator>
  <cp:lastModifiedBy>Vũ Tuấn Hải</cp:lastModifiedBy>
  <cp:revision>1</cp:revision>
  <dcterms:created xsi:type="dcterms:W3CDTF">2023-06-10T07:20:22Z</dcterms:created>
  <dcterms:modified xsi:type="dcterms:W3CDTF">2023-06-10T07:20:53Z</dcterms:modified>
</cp:coreProperties>
</file>