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8"/>
  </p:notesMasterIdLst>
  <p:sldIdLst>
    <p:sldId id="264" r:id="rId2"/>
    <p:sldId id="317" r:id="rId3"/>
    <p:sldId id="318" r:id="rId4"/>
    <p:sldId id="319" r:id="rId5"/>
    <p:sldId id="320" r:id="rId6"/>
    <p:sldId id="321" r:id="rId7"/>
    <p:sldId id="322"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28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841E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6F38A-2C4E-4B77-BD6C-4FCE4F6D8B33}" type="datetimeFigureOut">
              <a:rPr lang="en-US" smtClean="0"/>
              <a:t>10/13/21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1EE2B-C4E9-4DAA-9625-E24E9A2714E7}" type="slidenum">
              <a:rPr lang="en-US" smtClean="0"/>
              <a:t>‹#›</a:t>
            </a:fld>
            <a:endParaRPr lang="en-US"/>
          </a:p>
        </p:txBody>
      </p:sp>
    </p:spTree>
    <p:extLst>
      <p:ext uri="{BB962C8B-B14F-4D97-AF65-F5344CB8AC3E}">
        <p14:creationId xmlns:p14="http://schemas.microsoft.com/office/powerpoint/2010/main" val="242316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Shape 87">
            <a:extLst>
              <a:ext uri="{FF2B5EF4-FFF2-40B4-BE49-F238E27FC236}">
                <a16:creationId xmlns:a16="http://schemas.microsoft.com/office/drawing/2014/main" id="{D08036F8-7F01-454D-BB01-220E17C6071D}"/>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24579" name="Shape 88">
            <a:extLst>
              <a:ext uri="{FF2B5EF4-FFF2-40B4-BE49-F238E27FC236}">
                <a16:creationId xmlns:a16="http://schemas.microsoft.com/office/drawing/2014/main" id="{439EAC35-33D3-4771-978D-35C596943443}"/>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1E6E149-71B4-4211-B24B-9E57F1D091B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93BA36F7-1D61-4110-947E-196D01FB980A}" type="slidenum">
              <a:rPr lang="en-US" altLang="en-US">
                <a:latin typeface="Arial" panose="020B0604020202020204" pitchFamily="34" charset="0"/>
              </a:rPr>
              <a:pPr>
                <a:spcBef>
                  <a:spcPct val="0"/>
                </a:spcBef>
                <a:buClrTx/>
                <a:buFontTx/>
                <a:buNone/>
              </a:pPr>
              <a:t>11</a:t>
            </a:fld>
            <a:endParaRPr lang="en-US" altLang="en-US">
              <a:latin typeface="Arial" panose="020B0604020202020204" pitchFamily="34" charset="0"/>
            </a:endParaRPr>
          </a:p>
        </p:txBody>
      </p:sp>
      <p:sp>
        <p:nvSpPr>
          <p:cNvPr id="43011" name="Rectangle 1">
            <a:extLst>
              <a:ext uri="{FF2B5EF4-FFF2-40B4-BE49-F238E27FC236}">
                <a16:creationId xmlns:a16="http://schemas.microsoft.com/office/drawing/2014/main" id="{5EC5C148-F4BC-4937-950A-A3D031F58DBD}"/>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a:extLst>
              <a:ext uri="{FF2B5EF4-FFF2-40B4-BE49-F238E27FC236}">
                <a16:creationId xmlns:a16="http://schemas.microsoft.com/office/drawing/2014/main" id="{267A18BA-EEDA-4456-A6A4-FDE277B95CA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FF1AB8E5-E449-47D5-9D4D-CFDB8B07F81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1697B964-2672-435C-A71A-F00DEB0006CF}" type="slidenum">
              <a:rPr lang="en-US" altLang="en-US">
                <a:latin typeface="Arial" panose="020B0604020202020204" pitchFamily="34" charset="0"/>
              </a:rPr>
              <a:pPr>
                <a:spcBef>
                  <a:spcPct val="0"/>
                </a:spcBef>
                <a:buClrTx/>
                <a:buFontTx/>
                <a:buNone/>
              </a:pPr>
              <a:t>12</a:t>
            </a:fld>
            <a:endParaRPr lang="en-US" altLang="en-US">
              <a:latin typeface="Arial" panose="020B0604020202020204" pitchFamily="34" charset="0"/>
            </a:endParaRPr>
          </a:p>
        </p:txBody>
      </p:sp>
      <p:sp>
        <p:nvSpPr>
          <p:cNvPr id="45059" name="Rectangle 1">
            <a:extLst>
              <a:ext uri="{FF2B5EF4-FFF2-40B4-BE49-F238E27FC236}">
                <a16:creationId xmlns:a16="http://schemas.microsoft.com/office/drawing/2014/main" id="{0FD19492-FA5E-4065-8F27-802073C3CF01}"/>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CED8D5EC-FE99-4840-9240-5EB6ED85872D}"/>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F88EE4CC-EBDD-4DE0-BFA1-4AFE8796D89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99B5EA4A-843B-41B9-9ACF-BAF4B7570342}" type="slidenum">
              <a:rPr lang="en-US" altLang="en-US">
                <a:latin typeface="Arial" panose="020B0604020202020204" pitchFamily="34" charset="0"/>
              </a:rPr>
              <a:pPr>
                <a:spcBef>
                  <a:spcPct val="0"/>
                </a:spcBef>
                <a:buClrTx/>
                <a:buFontTx/>
                <a:buNone/>
              </a:pPr>
              <a:t>13</a:t>
            </a:fld>
            <a:endParaRPr lang="en-US" altLang="en-US">
              <a:latin typeface="Arial" panose="020B0604020202020204" pitchFamily="34" charset="0"/>
            </a:endParaRPr>
          </a:p>
        </p:txBody>
      </p:sp>
      <p:sp>
        <p:nvSpPr>
          <p:cNvPr id="47107" name="Rectangle 1">
            <a:extLst>
              <a:ext uri="{FF2B5EF4-FFF2-40B4-BE49-F238E27FC236}">
                <a16:creationId xmlns:a16="http://schemas.microsoft.com/office/drawing/2014/main" id="{56910CE8-BDD8-409D-B4F2-B9B16B3813BB}"/>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2">
            <a:extLst>
              <a:ext uri="{FF2B5EF4-FFF2-40B4-BE49-F238E27FC236}">
                <a16:creationId xmlns:a16="http://schemas.microsoft.com/office/drawing/2014/main" id="{1FF358F4-F7A7-4CA9-BF54-1ED483A1ACCA}"/>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3888E76C-838C-4B50-BD4D-04BAE5D3869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B6FF5C1-0DFE-45B3-B0D5-99B31317CA99}" type="slidenum">
              <a:rPr lang="en-US" altLang="en-US">
                <a:latin typeface="Arial" panose="020B0604020202020204" pitchFamily="34" charset="0"/>
              </a:rPr>
              <a:pPr>
                <a:spcBef>
                  <a:spcPct val="0"/>
                </a:spcBef>
                <a:buClrTx/>
                <a:buFontTx/>
                <a:buNone/>
              </a:pPr>
              <a:t>14</a:t>
            </a:fld>
            <a:endParaRPr lang="en-US" altLang="en-US">
              <a:latin typeface="Arial" panose="020B0604020202020204" pitchFamily="34" charset="0"/>
            </a:endParaRPr>
          </a:p>
        </p:txBody>
      </p:sp>
      <p:sp>
        <p:nvSpPr>
          <p:cNvPr id="49155" name="Rectangle 1">
            <a:extLst>
              <a:ext uri="{FF2B5EF4-FFF2-40B4-BE49-F238E27FC236}">
                <a16:creationId xmlns:a16="http://schemas.microsoft.com/office/drawing/2014/main" id="{8AD63E7B-F826-4CA2-B8E4-7CD50BB5C181}"/>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Rectangle 2">
            <a:extLst>
              <a:ext uri="{FF2B5EF4-FFF2-40B4-BE49-F238E27FC236}">
                <a16:creationId xmlns:a16="http://schemas.microsoft.com/office/drawing/2014/main" id="{65330702-3CDF-4D94-B4E9-53BCBC03736D}"/>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D5B798C3-73EF-43D0-BB29-927EFF061B6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55AFA724-B8B7-484A-94E9-617D99FE95EA}" type="slidenum">
              <a:rPr lang="en-US" altLang="en-US">
                <a:latin typeface="Arial" panose="020B0604020202020204" pitchFamily="34" charset="0"/>
              </a:rPr>
              <a:pPr>
                <a:spcBef>
                  <a:spcPct val="0"/>
                </a:spcBef>
                <a:buClrTx/>
                <a:buFontTx/>
                <a:buNone/>
              </a:pPr>
              <a:t>15</a:t>
            </a:fld>
            <a:endParaRPr lang="en-US" altLang="en-US">
              <a:latin typeface="Arial" panose="020B0604020202020204" pitchFamily="34" charset="0"/>
            </a:endParaRPr>
          </a:p>
        </p:txBody>
      </p:sp>
      <p:sp>
        <p:nvSpPr>
          <p:cNvPr id="51203" name="Rectangle 1">
            <a:extLst>
              <a:ext uri="{FF2B5EF4-FFF2-40B4-BE49-F238E27FC236}">
                <a16:creationId xmlns:a16="http://schemas.microsoft.com/office/drawing/2014/main" id="{7FBF551A-FE9E-4C46-8022-04E572518410}"/>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2">
            <a:extLst>
              <a:ext uri="{FF2B5EF4-FFF2-40B4-BE49-F238E27FC236}">
                <a16:creationId xmlns:a16="http://schemas.microsoft.com/office/drawing/2014/main" id="{45CD3FD3-B3B9-4395-9333-6DAB013EDC3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0B00818A-AB9E-479A-801C-45B3830B1CE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473C72DB-4F2A-4EEB-B616-F86A425319E1}" type="slidenum">
              <a:rPr lang="en-US" altLang="en-US">
                <a:latin typeface="Arial" panose="020B0604020202020204" pitchFamily="34" charset="0"/>
              </a:rPr>
              <a:pPr>
                <a:spcBef>
                  <a:spcPct val="0"/>
                </a:spcBef>
                <a:buClrTx/>
                <a:buFontTx/>
                <a:buNone/>
              </a:pPr>
              <a:t>16</a:t>
            </a:fld>
            <a:endParaRPr lang="en-US" altLang="en-US">
              <a:latin typeface="Arial" panose="020B0604020202020204" pitchFamily="34" charset="0"/>
            </a:endParaRPr>
          </a:p>
        </p:txBody>
      </p:sp>
      <p:sp>
        <p:nvSpPr>
          <p:cNvPr id="53251" name="Rectangle 1">
            <a:extLst>
              <a:ext uri="{FF2B5EF4-FFF2-40B4-BE49-F238E27FC236}">
                <a16:creationId xmlns:a16="http://schemas.microsoft.com/office/drawing/2014/main" id="{4CD1D11C-9898-4ACA-938A-0CB5068C8614}"/>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a:extLst>
              <a:ext uri="{FF2B5EF4-FFF2-40B4-BE49-F238E27FC236}">
                <a16:creationId xmlns:a16="http://schemas.microsoft.com/office/drawing/2014/main" id="{7324CAE5-7FC2-4AD1-8531-E55D19062B9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99E656AC-90C8-4563-A030-74BFD761D13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00535474-E3D1-4D9C-B39E-933A800D3C54}" type="slidenum">
              <a:rPr lang="en-US" altLang="en-US">
                <a:latin typeface="Arial" panose="020B0604020202020204" pitchFamily="34" charset="0"/>
              </a:rPr>
              <a:pPr>
                <a:spcBef>
                  <a:spcPct val="0"/>
                </a:spcBef>
                <a:buClrTx/>
                <a:buFontTx/>
                <a:buNone/>
              </a:pPr>
              <a:t>17</a:t>
            </a:fld>
            <a:endParaRPr lang="en-US" altLang="en-US">
              <a:latin typeface="Arial" panose="020B0604020202020204" pitchFamily="34" charset="0"/>
            </a:endParaRPr>
          </a:p>
        </p:txBody>
      </p:sp>
      <p:sp>
        <p:nvSpPr>
          <p:cNvPr id="55299" name="Rectangle 1">
            <a:extLst>
              <a:ext uri="{FF2B5EF4-FFF2-40B4-BE49-F238E27FC236}">
                <a16:creationId xmlns:a16="http://schemas.microsoft.com/office/drawing/2014/main" id="{10F5AA1F-A1DA-4F52-B356-2C1982D7A6C9}"/>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a:extLst>
              <a:ext uri="{FF2B5EF4-FFF2-40B4-BE49-F238E27FC236}">
                <a16:creationId xmlns:a16="http://schemas.microsoft.com/office/drawing/2014/main" id="{B131C534-39BA-411D-B276-21ABFBF81BB2}"/>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34C777F-7050-4F2D-87C6-E0747059E34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6B678E5C-596C-4945-973D-AFE00C482B60}" type="slidenum">
              <a:rPr lang="en-US" altLang="en-US">
                <a:latin typeface="Arial" panose="020B0604020202020204" pitchFamily="34" charset="0"/>
              </a:rPr>
              <a:pPr>
                <a:spcBef>
                  <a:spcPct val="0"/>
                </a:spcBef>
                <a:buClrTx/>
                <a:buFontTx/>
                <a:buNone/>
              </a:pPr>
              <a:t>18</a:t>
            </a:fld>
            <a:endParaRPr lang="en-US" altLang="en-US">
              <a:latin typeface="Arial" panose="020B0604020202020204" pitchFamily="34" charset="0"/>
            </a:endParaRPr>
          </a:p>
        </p:txBody>
      </p:sp>
      <p:sp>
        <p:nvSpPr>
          <p:cNvPr id="57347" name="Rectangle 1">
            <a:extLst>
              <a:ext uri="{FF2B5EF4-FFF2-40B4-BE49-F238E27FC236}">
                <a16:creationId xmlns:a16="http://schemas.microsoft.com/office/drawing/2014/main" id="{39552C36-8650-4CD5-8404-D1EA7E08D0A7}"/>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a:extLst>
              <a:ext uri="{FF2B5EF4-FFF2-40B4-BE49-F238E27FC236}">
                <a16:creationId xmlns:a16="http://schemas.microsoft.com/office/drawing/2014/main" id="{202C8E7E-3521-4921-A613-42BF10B3A9BE}"/>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F6EE8E69-A728-4905-A317-F465D79557F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9FB91AB7-AAB2-4C40-8BA5-1B1B2C68C7D3}" type="slidenum">
              <a:rPr lang="en-US" altLang="en-US">
                <a:latin typeface="Arial" panose="020B0604020202020204" pitchFamily="34" charset="0"/>
              </a:rPr>
              <a:pPr>
                <a:spcBef>
                  <a:spcPct val="0"/>
                </a:spcBef>
                <a:buClrTx/>
                <a:buFontTx/>
                <a:buNone/>
              </a:pPr>
              <a:t>19</a:t>
            </a:fld>
            <a:endParaRPr lang="en-US" altLang="en-US">
              <a:latin typeface="Arial" panose="020B0604020202020204" pitchFamily="34" charset="0"/>
            </a:endParaRPr>
          </a:p>
        </p:txBody>
      </p:sp>
      <p:sp>
        <p:nvSpPr>
          <p:cNvPr id="59395" name="Rectangle 1">
            <a:extLst>
              <a:ext uri="{FF2B5EF4-FFF2-40B4-BE49-F238E27FC236}">
                <a16:creationId xmlns:a16="http://schemas.microsoft.com/office/drawing/2014/main" id="{CA7CF7BE-529D-47D5-9C44-E23665B16C2A}"/>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a:extLst>
              <a:ext uri="{FF2B5EF4-FFF2-40B4-BE49-F238E27FC236}">
                <a16:creationId xmlns:a16="http://schemas.microsoft.com/office/drawing/2014/main" id="{F9CC989C-3B98-4AB9-AAA3-BB3551758596}"/>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703051A-49F0-4873-A422-4CFEDF72AE8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583A6404-E49C-442C-98E1-9C331DAEEFBD}" type="slidenum">
              <a:rPr lang="en-US" altLang="en-US">
                <a:latin typeface="Arial" panose="020B0604020202020204" pitchFamily="34" charset="0"/>
              </a:rPr>
              <a:pPr>
                <a:spcBef>
                  <a:spcPct val="0"/>
                </a:spcBef>
                <a:buClrTx/>
                <a:buFontTx/>
                <a:buNone/>
              </a:pPr>
              <a:t>20</a:t>
            </a:fld>
            <a:endParaRPr lang="en-US" altLang="en-US">
              <a:latin typeface="Arial" panose="020B0604020202020204" pitchFamily="34" charset="0"/>
            </a:endParaRPr>
          </a:p>
        </p:txBody>
      </p:sp>
      <p:sp>
        <p:nvSpPr>
          <p:cNvPr id="61443" name="Rectangle 1">
            <a:extLst>
              <a:ext uri="{FF2B5EF4-FFF2-40B4-BE49-F238E27FC236}">
                <a16:creationId xmlns:a16="http://schemas.microsoft.com/office/drawing/2014/main" id="{9B678A9A-7C0E-425F-ABA0-47905C4FE45E}"/>
              </a:ext>
            </a:extLst>
          </p:cNvPr>
          <p:cNvSpPr>
            <a:spLocks noGrp="1" noRot="1" noChangeAspect="1" noChangeArrowheads="1" noTextEdit="1"/>
          </p:cNvSpPr>
          <p:nvPr>
            <p:ph type="sldImg"/>
          </p:nvPr>
        </p:nvSpPr>
        <p:spPr>
          <a:xfrm>
            <a:off x="381000" y="685800"/>
            <a:ext cx="6096000" cy="34290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a:extLst>
              <a:ext uri="{FF2B5EF4-FFF2-40B4-BE49-F238E27FC236}">
                <a16:creationId xmlns:a16="http://schemas.microsoft.com/office/drawing/2014/main" id="{27C1D1A0-3054-4E57-B906-160987057A8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Shape 95">
            <a:extLst>
              <a:ext uri="{FF2B5EF4-FFF2-40B4-BE49-F238E27FC236}">
                <a16:creationId xmlns:a16="http://schemas.microsoft.com/office/drawing/2014/main" id="{F3B27410-25A8-4197-8E37-927DC4679C04}"/>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26627" name="Shape 96">
            <a:extLst>
              <a:ext uri="{FF2B5EF4-FFF2-40B4-BE49-F238E27FC236}">
                <a16:creationId xmlns:a16="http://schemas.microsoft.com/office/drawing/2014/main" id="{7C71009A-2E1D-4F05-A623-EA798CF89622}"/>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Shape 393">
            <a:extLst>
              <a:ext uri="{FF2B5EF4-FFF2-40B4-BE49-F238E27FC236}">
                <a16:creationId xmlns:a16="http://schemas.microsoft.com/office/drawing/2014/main" id="{6CFBCFB5-FE6B-44AF-834F-6971D2700D58}"/>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63491" name="Shape 394">
            <a:extLst>
              <a:ext uri="{FF2B5EF4-FFF2-40B4-BE49-F238E27FC236}">
                <a16:creationId xmlns:a16="http://schemas.microsoft.com/office/drawing/2014/main" id="{1186F9AD-34DD-4769-9C77-FEB0FE7ED70F}"/>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8" name="Shape 401">
            <a:extLst>
              <a:ext uri="{FF2B5EF4-FFF2-40B4-BE49-F238E27FC236}">
                <a16:creationId xmlns:a16="http://schemas.microsoft.com/office/drawing/2014/main" id="{807D295D-312D-4A10-9621-240912F92CF6}"/>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65539" name="Shape 402">
            <a:extLst>
              <a:ext uri="{FF2B5EF4-FFF2-40B4-BE49-F238E27FC236}">
                <a16:creationId xmlns:a16="http://schemas.microsoft.com/office/drawing/2014/main" id="{75EB9723-F39A-4115-A67F-E03C5AAA4F88}"/>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586" name="Shape 409">
            <a:extLst>
              <a:ext uri="{FF2B5EF4-FFF2-40B4-BE49-F238E27FC236}">
                <a16:creationId xmlns:a16="http://schemas.microsoft.com/office/drawing/2014/main" id="{FB644C10-066A-4C30-A13E-2A1F0AB76741}"/>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67587" name="Shape 410">
            <a:extLst>
              <a:ext uri="{FF2B5EF4-FFF2-40B4-BE49-F238E27FC236}">
                <a16:creationId xmlns:a16="http://schemas.microsoft.com/office/drawing/2014/main" id="{9A295DB1-7090-4633-AFEF-F874FBA7F90C}"/>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634" name="Shape 418">
            <a:extLst>
              <a:ext uri="{FF2B5EF4-FFF2-40B4-BE49-F238E27FC236}">
                <a16:creationId xmlns:a16="http://schemas.microsoft.com/office/drawing/2014/main" id="{466C4315-6CE1-4491-97FD-4DDCA7E39871}"/>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69635" name="Shape 419">
            <a:extLst>
              <a:ext uri="{FF2B5EF4-FFF2-40B4-BE49-F238E27FC236}">
                <a16:creationId xmlns:a16="http://schemas.microsoft.com/office/drawing/2014/main" id="{D39213C6-A908-4AE9-8D70-8E09BAF461E1}"/>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82" name="Shape 439">
            <a:extLst>
              <a:ext uri="{FF2B5EF4-FFF2-40B4-BE49-F238E27FC236}">
                <a16:creationId xmlns:a16="http://schemas.microsoft.com/office/drawing/2014/main" id="{9F3B0057-CB87-470D-AB7C-FFBBB7F8E538}"/>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71683" name="Shape 440">
            <a:extLst>
              <a:ext uri="{FF2B5EF4-FFF2-40B4-BE49-F238E27FC236}">
                <a16:creationId xmlns:a16="http://schemas.microsoft.com/office/drawing/2014/main" id="{2CF999B4-F574-43FA-B1BA-B6BA69C552D5}"/>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730" name="Shape 451">
            <a:extLst>
              <a:ext uri="{FF2B5EF4-FFF2-40B4-BE49-F238E27FC236}">
                <a16:creationId xmlns:a16="http://schemas.microsoft.com/office/drawing/2014/main" id="{7A703A8D-6279-47D4-BE75-DBB10836E648}"/>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73731" name="Shape 452">
            <a:extLst>
              <a:ext uri="{FF2B5EF4-FFF2-40B4-BE49-F238E27FC236}">
                <a16:creationId xmlns:a16="http://schemas.microsoft.com/office/drawing/2014/main" id="{2167626D-78EF-415A-8887-8B231DB3D169}"/>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5778" name="Shape 467">
            <a:extLst>
              <a:ext uri="{FF2B5EF4-FFF2-40B4-BE49-F238E27FC236}">
                <a16:creationId xmlns:a16="http://schemas.microsoft.com/office/drawing/2014/main" id="{33A867E6-1126-44DD-9652-42C7A015B4C3}"/>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75779" name="Shape 468">
            <a:extLst>
              <a:ext uri="{FF2B5EF4-FFF2-40B4-BE49-F238E27FC236}">
                <a16:creationId xmlns:a16="http://schemas.microsoft.com/office/drawing/2014/main" id="{7CAE9FAD-F6F7-4D0A-A0E3-A2E7ADC3829F}"/>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7826" name="Shape 487">
            <a:extLst>
              <a:ext uri="{FF2B5EF4-FFF2-40B4-BE49-F238E27FC236}">
                <a16:creationId xmlns:a16="http://schemas.microsoft.com/office/drawing/2014/main" id="{7F233FBF-0B33-4DAD-8625-8F3BDB1C9A20}"/>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77827" name="Shape 488">
            <a:extLst>
              <a:ext uri="{FF2B5EF4-FFF2-40B4-BE49-F238E27FC236}">
                <a16:creationId xmlns:a16="http://schemas.microsoft.com/office/drawing/2014/main" id="{9F353633-4CCF-4AD9-A2CB-8F883D7B1F39}"/>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Notes Placeholder">
            <a:extLst>
              <a:ext uri="{FF2B5EF4-FFF2-40B4-BE49-F238E27FC236}">
                <a16:creationId xmlns:a16="http://schemas.microsoft.com/office/drawing/2014/main" id="{D7869196-A0A2-40DA-A652-B4B42901B2E0}"/>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Notes Placeholder">
            <a:extLst>
              <a:ext uri="{FF2B5EF4-FFF2-40B4-BE49-F238E27FC236}">
                <a16:creationId xmlns:a16="http://schemas.microsoft.com/office/drawing/2014/main" id="{FA93144B-25E5-4793-91D7-BD8A57C85A03}"/>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Shape 196">
            <a:extLst>
              <a:ext uri="{FF2B5EF4-FFF2-40B4-BE49-F238E27FC236}">
                <a16:creationId xmlns:a16="http://schemas.microsoft.com/office/drawing/2014/main" id="{98A05AEB-0ECA-43DA-A25C-1A83520C761A}"/>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28675" name="Shape 197">
            <a:extLst>
              <a:ext uri="{FF2B5EF4-FFF2-40B4-BE49-F238E27FC236}">
                <a16:creationId xmlns:a16="http://schemas.microsoft.com/office/drawing/2014/main" id="{862A5354-8002-4B49-B300-DF2CE30CB9FD}"/>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Notes Placeholder">
            <a:extLst>
              <a:ext uri="{FF2B5EF4-FFF2-40B4-BE49-F238E27FC236}">
                <a16:creationId xmlns:a16="http://schemas.microsoft.com/office/drawing/2014/main" id="{C373D91B-A724-45CE-84DF-2C4F17F6D7A9}"/>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Notes Placeholder">
            <a:extLst>
              <a:ext uri="{FF2B5EF4-FFF2-40B4-BE49-F238E27FC236}">
                <a16:creationId xmlns:a16="http://schemas.microsoft.com/office/drawing/2014/main" id="{F89C0BE6-050C-49FE-99C4-E37F728663A7}"/>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Notes Placeholder">
            <a:extLst>
              <a:ext uri="{FF2B5EF4-FFF2-40B4-BE49-F238E27FC236}">
                <a16:creationId xmlns:a16="http://schemas.microsoft.com/office/drawing/2014/main" id="{B3553E36-1C5E-4D0C-8155-5F7C68B50FA9}"/>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Notes Placeholder">
            <a:extLst>
              <a:ext uri="{FF2B5EF4-FFF2-40B4-BE49-F238E27FC236}">
                <a16:creationId xmlns:a16="http://schemas.microsoft.com/office/drawing/2014/main" id="{8D5DF47B-809C-499E-B4BC-C13594C3097B}"/>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Notes Placeholder">
            <a:extLst>
              <a:ext uri="{FF2B5EF4-FFF2-40B4-BE49-F238E27FC236}">
                <a16:creationId xmlns:a16="http://schemas.microsoft.com/office/drawing/2014/main" id="{517991F0-1B7E-4EA1-B009-358500A33E08}"/>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Notes Placeholder">
            <a:extLst>
              <a:ext uri="{FF2B5EF4-FFF2-40B4-BE49-F238E27FC236}">
                <a16:creationId xmlns:a16="http://schemas.microsoft.com/office/drawing/2014/main" id="{A2D6E639-881C-4FD0-AF76-7CC672608D70}"/>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Notes Placeholder">
            <a:extLst>
              <a:ext uri="{FF2B5EF4-FFF2-40B4-BE49-F238E27FC236}">
                <a16:creationId xmlns:a16="http://schemas.microsoft.com/office/drawing/2014/main" id="{38D933C6-C6A0-4593-A9B8-BDEA86781554}"/>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Notes Placeholder">
            <a:extLst>
              <a:ext uri="{FF2B5EF4-FFF2-40B4-BE49-F238E27FC236}">
                <a16:creationId xmlns:a16="http://schemas.microsoft.com/office/drawing/2014/main" id="{31CF840D-C9C1-4C2D-BFD7-07EE7C9F3276}"/>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Notes Placeholder">
            <a:extLst>
              <a:ext uri="{FF2B5EF4-FFF2-40B4-BE49-F238E27FC236}">
                <a16:creationId xmlns:a16="http://schemas.microsoft.com/office/drawing/2014/main" id="{9552FBFD-2D64-4E4A-99C1-EE0E672E169C}"/>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Notes Placeholder">
            <a:extLst>
              <a:ext uri="{FF2B5EF4-FFF2-40B4-BE49-F238E27FC236}">
                <a16:creationId xmlns:a16="http://schemas.microsoft.com/office/drawing/2014/main" id="{DF3B881E-43F1-4A94-8016-FE3D92906085}"/>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Shape 204">
            <a:extLst>
              <a:ext uri="{FF2B5EF4-FFF2-40B4-BE49-F238E27FC236}">
                <a16:creationId xmlns:a16="http://schemas.microsoft.com/office/drawing/2014/main" id="{8B8CE529-921C-4097-A8DA-77CDFB0A3787}"/>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30723" name="Shape 205">
            <a:extLst>
              <a:ext uri="{FF2B5EF4-FFF2-40B4-BE49-F238E27FC236}">
                <a16:creationId xmlns:a16="http://schemas.microsoft.com/office/drawing/2014/main" id="{6A137E96-C3ED-4824-BFDC-EBCC54AB7076}"/>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Notes Placeholder">
            <a:extLst>
              <a:ext uri="{FF2B5EF4-FFF2-40B4-BE49-F238E27FC236}">
                <a16:creationId xmlns:a16="http://schemas.microsoft.com/office/drawing/2014/main" id="{F6CBB168-2295-4976-8F7F-3D761B2F81B4}"/>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Notes Placeholder">
            <a:extLst>
              <a:ext uri="{FF2B5EF4-FFF2-40B4-BE49-F238E27FC236}">
                <a16:creationId xmlns:a16="http://schemas.microsoft.com/office/drawing/2014/main" id="{AE63300A-E285-4A71-B064-C75D3A4731D9}"/>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Notes Placeholder">
            <a:extLst>
              <a:ext uri="{FF2B5EF4-FFF2-40B4-BE49-F238E27FC236}">
                <a16:creationId xmlns:a16="http://schemas.microsoft.com/office/drawing/2014/main" id="{9D163F3A-6143-4F3C-A227-90FC78DD700F}"/>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Notes Placeholder">
            <a:extLst>
              <a:ext uri="{FF2B5EF4-FFF2-40B4-BE49-F238E27FC236}">
                <a16:creationId xmlns:a16="http://schemas.microsoft.com/office/drawing/2014/main" id="{43089277-8228-458B-8389-6430D11751FC}"/>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Notes Placeholder">
            <a:extLst>
              <a:ext uri="{FF2B5EF4-FFF2-40B4-BE49-F238E27FC236}">
                <a16:creationId xmlns:a16="http://schemas.microsoft.com/office/drawing/2014/main" id="{96D4DD32-B4CD-452B-819C-EDB9BEBDE2B4}"/>
              </a:ext>
            </a:extLst>
          </p:cNvPr>
          <p:cNvSpPr>
            <a:spLocks noGrp="1"/>
          </p:cNvSpPr>
          <p:nvPr>
            <p:ph type="body" idx="1"/>
          </p:nvPr>
        </p:nvSpPr>
        <p:spPr>
          <a:noFill/>
          <a:extLst>
            <a:ext uri="{91240B29-F687-4F45-9708-019B960494DF}">
              <a14:hiddenLine xmlns:a14="http://schemas.microsoft.com/office/drawing/2010/main" w="9525">
                <a:solidFill>
                  <a:srgbClr val="3465A4"/>
                </a:solidFill>
                <a:round/>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Shape 212">
            <a:extLst>
              <a:ext uri="{FF2B5EF4-FFF2-40B4-BE49-F238E27FC236}">
                <a16:creationId xmlns:a16="http://schemas.microsoft.com/office/drawing/2014/main" id="{272E2824-93C8-4865-9ECF-49EBF8D89379}"/>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32771" name="Shape 213">
            <a:extLst>
              <a:ext uri="{FF2B5EF4-FFF2-40B4-BE49-F238E27FC236}">
                <a16:creationId xmlns:a16="http://schemas.microsoft.com/office/drawing/2014/main" id="{3947AC75-1A1A-4FE3-8C9D-B47A96BAD43F}"/>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8" name="Shape 220">
            <a:extLst>
              <a:ext uri="{FF2B5EF4-FFF2-40B4-BE49-F238E27FC236}">
                <a16:creationId xmlns:a16="http://schemas.microsoft.com/office/drawing/2014/main" id="{4EC52D10-EC92-40C6-9A1B-A6D88BA3E5CA}"/>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34819" name="Shape 221">
            <a:extLst>
              <a:ext uri="{FF2B5EF4-FFF2-40B4-BE49-F238E27FC236}">
                <a16:creationId xmlns:a16="http://schemas.microsoft.com/office/drawing/2014/main" id="{158843F7-A22D-4D5C-9654-FCA9589C0F40}"/>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866" name="Shape 228">
            <a:extLst>
              <a:ext uri="{FF2B5EF4-FFF2-40B4-BE49-F238E27FC236}">
                <a16:creationId xmlns:a16="http://schemas.microsoft.com/office/drawing/2014/main" id="{710DA2A7-3D13-4023-B394-B71EE04432EC}"/>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36867" name="Shape 229">
            <a:extLst>
              <a:ext uri="{FF2B5EF4-FFF2-40B4-BE49-F238E27FC236}">
                <a16:creationId xmlns:a16="http://schemas.microsoft.com/office/drawing/2014/main" id="{84A863A8-EC9D-4BE0-B35E-D931ECC692B0}"/>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14" name="Shape 273">
            <a:extLst>
              <a:ext uri="{FF2B5EF4-FFF2-40B4-BE49-F238E27FC236}">
                <a16:creationId xmlns:a16="http://schemas.microsoft.com/office/drawing/2014/main" id="{7AB121E8-AA78-4D2A-85B8-8EF648A268E0}"/>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38915" name="Shape 274">
            <a:extLst>
              <a:ext uri="{FF2B5EF4-FFF2-40B4-BE49-F238E27FC236}">
                <a16:creationId xmlns:a16="http://schemas.microsoft.com/office/drawing/2014/main" id="{44A7B55C-9590-48FD-910B-7EBC8E236B57}"/>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Shape 281">
            <a:extLst>
              <a:ext uri="{FF2B5EF4-FFF2-40B4-BE49-F238E27FC236}">
                <a16:creationId xmlns:a16="http://schemas.microsoft.com/office/drawing/2014/main" id="{195CE8CF-C4BE-4CD2-9ED9-C871C8CF86DA}"/>
              </a:ext>
            </a:extLst>
          </p:cNvPr>
          <p:cNvSpPr>
            <a:spLocks noGrp="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Lst>
        </p:spPr>
        <p:txBody>
          <a:bodyPr lIns="91425" tIns="91425" rIns="91425" bIns="91425" anchor="ctr"/>
          <a:lstStyle/>
          <a:p>
            <a:pPr>
              <a:spcBef>
                <a:spcPct val="0"/>
              </a:spcBef>
            </a:pPr>
            <a:endParaRPr lang="vi-VN" altLang="vi-VN">
              <a:latin typeface="Times New Roman" panose="02020603050405020304" pitchFamily="18" charset="0"/>
            </a:endParaRPr>
          </a:p>
        </p:txBody>
      </p:sp>
      <p:sp>
        <p:nvSpPr>
          <p:cNvPr id="40963" name="Shape 282">
            <a:extLst>
              <a:ext uri="{FF2B5EF4-FFF2-40B4-BE49-F238E27FC236}">
                <a16:creationId xmlns:a16="http://schemas.microsoft.com/office/drawing/2014/main" id="{E2DB11D8-89F6-4240-B1CF-1EA779801F98}"/>
              </a:ext>
            </a:extLst>
          </p:cNvPr>
          <p:cNvSpPr>
            <a:spLocks noGrp="1" noRot="1" noChangeAspect="1" noTextEdit="1"/>
          </p:cNvSpPr>
          <p:nvPr>
            <p:ph type="sldImg" idx="2"/>
          </p:nvPr>
        </p:nvSpPr>
        <p:spPr>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a:rou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75E8F3-D37C-48DE-9517-F154EABD3E5C}"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304897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5E8F3-D37C-48DE-9517-F154EABD3E5C}"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121637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5E8F3-D37C-48DE-9517-F154EABD3E5C}"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1D70A4-F7F0-4D7F-A7A8-6127ED912B6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315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75E8F3-D37C-48DE-9517-F154EABD3E5C}" type="datetimeFigureOut">
              <a:rPr lang="en-US" smtClean="0"/>
              <a:t>10/13/21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3482688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75E8F3-D37C-48DE-9517-F154EABD3E5C}" type="datetimeFigureOut">
              <a:rPr lang="en-US" smtClean="0"/>
              <a:t>10/13/21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1D70A4-F7F0-4D7F-A7A8-6127ED912B6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2253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75E8F3-D37C-48DE-9517-F154EABD3E5C}" type="datetimeFigureOut">
              <a:rPr lang="en-US" smtClean="0"/>
              <a:t>10/13/21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1617069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5E8F3-D37C-48DE-9517-F154EABD3E5C}"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415389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5E8F3-D37C-48DE-9517-F154EABD3E5C}"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250654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75E8F3-D37C-48DE-9517-F154EABD3E5C}"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197995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75E8F3-D37C-48DE-9517-F154EABD3E5C}" type="datetimeFigureOut">
              <a:rPr lang="en-US" smtClean="0"/>
              <a:t>10/13/21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3680644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75E8F3-D37C-48DE-9517-F154EABD3E5C}" type="datetimeFigureOut">
              <a:rPr lang="en-US" smtClean="0"/>
              <a:t>10/13/21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556236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75E8F3-D37C-48DE-9517-F154EABD3E5C}" type="datetimeFigureOut">
              <a:rPr lang="en-US" smtClean="0"/>
              <a:t>10/13/21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721833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75E8F3-D37C-48DE-9517-F154EABD3E5C}" type="datetimeFigureOut">
              <a:rPr lang="en-US" smtClean="0"/>
              <a:t>10/13/21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331541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75E8F3-D37C-48DE-9517-F154EABD3E5C}" type="datetimeFigureOut">
              <a:rPr lang="en-US" smtClean="0"/>
              <a:t>10/13/21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1965787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5E8F3-D37C-48DE-9517-F154EABD3E5C}" type="datetimeFigureOut">
              <a:rPr lang="en-US" smtClean="0"/>
              <a:t>10/13/21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1492347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75E8F3-D37C-48DE-9517-F154EABD3E5C}" type="datetimeFigureOut">
              <a:rPr lang="en-US" smtClean="0"/>
              <a:t>10/13/21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1D70A4-F7F0-4D7F-A7A8-6127ED912B67}" type="slidenum">
              <a:rPr lang="en-US" smtClean="0"/>
              <a:t>‹#›</a:t>
            </a:fld>
            <a:endParaRPr lang="en-US"/>
          </a:p>
        </p:txBody>
      </p:sp>
    </p:spTree>
    <p:extLst>
      <p:ext uri="{BB962C8B-B14F-4D97-AF65-F5344CB8AC3E}">
        <p14:creationId xmlns:p14="http://schemas.microsoft.com/office/powerpoint/2010/main" val="230389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675E8F3-D37C-48DE-9517-F154EABD3E5C}" type="datetimeFigureOut">
              <a:rPr lang="en-US" smtClean="0"/>
              <a:t>10/13/21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400" b="1">
                <a:solidFill>
                  <a:schemeClr val="tx1"/>
                </a:solidFill>
              </a:defRPr>
            </a:lvl1pPr>
          </a:lstStyle>
          <a:p>
            <a:fld id="{BF1D70A4-F7F0-4D7F-A7A8-6127ED912B67}" type="slidenum">
              <a:rPr lang="en-US" smtClean="0"/>
              <a:pPr/>
              <a:t>‹#›</a:t>
            </a:fld>
            <a:endParaRPr lang="en-US"/>
          </a:p>
        </p:txBody>
      </p:sp>
    </p:spTree>
    <p:extLst>
      <p:ext uri="{BB962C8B-B14F-4D97-AF65-F5344CB8AC3E}">
        <p14:creationId xmlns:p14="http://schemas.microsoft.com/office/powerpoint/2010/main" val="33147341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b="1" kern="1200">
          <a:solidFill>
            <a:schemeClr val="tx1">
              <a:lumMod val="85000"/>
              <a:lumOff val="15000"/>
            </a:schemeClr>
          </a:solidFill>
          <a:latin typeface="Comic Sans MS" panose="030F0702030302020204" pitchFamily="66"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Comic Sans MS" panose="030F0702030302020204" pitchFamily="66" charset="0"/>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Comic Sans MS" panose="030F0702030302020204" pitchFamily="66" charset="0"/>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Comic Sans MS" panose="030F0702030302020204" pitchFamily="66" charset="0"/>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Comic Sans MS" panose="030F0702030302020204" pitchFamily="66" charset="0"/>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Comic Sans MS" panose="030F0702030302020204" pitchFamily="66" charset="0"/>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g"/></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4.jpg"/></Relationships>
</file>

<file path=ppt/slides/_rels/slide2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2.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42.jpe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jpe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png"/><Relationship Id="rId18" Type="http://schemas.openxmlformats.org/officeDocument/2006/relationships/image" Target="../media/image66.png"/><Relationship Id="rId3" Type="http://schemas.openxmlformats.org/officeDocument/2006/relationships/image" Target="../media/image31.png"/><Relationship Id="rId21" Type="http://schemas.openxmlformats.org/officeDocument/2006/relationships/image" Target="../media/image69.png"/><Relationship Id="rId7" Type="http://schemas.openxmlformats.org/officeDocument/2006/relationships/image" Target="../media/image55.pn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notesSlide" Target="../notesSlides/notesSlide40.xml"/><Relationship Id="rId16" Type="http://schemas.openxmlformats.org/officeDocument/2006/relationships/image" Target="../media/image64.png"/><Relationship Id="rId20"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5" Type="http://schemas.openxmlformats.org/officeDocument/2006/relationships/image" Target="../media/image63.png"/><Relationship Id="rId23" Type="http://schemas.openxmlformats.org/officeDocument/2006/relationships/image" Target="../media/image71.png"/><Relationship Id="rId10" Type="http://schemas.openxmlformats.org/officeDocument/2006/relationships/image" Target="../media/image58.png"/><Relationship Id="rId19" Type="http://schemas.openxmlformats.org/officeDocument/2006/relationships/image" Target="../media/image67.png"/><Relationship Id="rId4" Type="http://schemas.openxmlformats.org/officeDocument/2006/relationships/image" Target="../media/image52.png"/><Relationship Id="rId9" Type="http://schemas.openxmlformats.org/officeDocument/2006/relationships/image" Target="../media/image57.png"/><Relationship Id="rId14" Type="http://schemas.openxmlformats.org/officeDocument/2006/relationships/image" Target="../media/image62.png"/><Relationship Id="rId22" Type="http://schemas.openxmlformats.org/officeDocument/2006/relationships/image" Target="../media/image70.png"/></Relationships>
</file>

<file path=ppt/slides/_rels/slide42.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18" Type="http://schemas.openxmlformats.org/officeDocument/2006/relationships/image" Target="../media/image87.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png"/><Relationship Id="rId17" Type="http://schemas.openxmlformats.org/officeDocument/2006/relationships/image" Target="../media/image86.png"/><Relationship Id="rId2" Type="http://schemas.openxmlformats.org/officeDocument/2006/relationships/notesSlide" Target="../notesSlides/notesSlide41.xml"/><Relationship Id="rId16"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5" Type="http://schemas.openxmlformats.org/officeDocument/2006/relationships/image" Target="../media/image8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3.png"/></Relationships>
</file>

<file path=ppt/slides/_rels/slide43.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image" Target="../media/image88.png"/><Relationship Id="rId7" Type="http://schemas.openxmlformats.org/officeDocument/2006/relationships/image" Target="../media/image78.png"/><Relationship Id="rId12" Type="http://schemas.openxmlformats.org/officeDocument/2006/relationships/image" Target="../media/image83.png"/><Relationship Id="rId2" Type="http://schemas.openxmlformats.org/officeDocument/2006/relationships/notesSlide" Target="../notesSlides/notesSlide42.xml"/><Relationship Id="rId16"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5" Type="http://schemas.openxmlformats.org/officeDocument/2006/relationships/image" Target="../media/image8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85.png"/></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91.png"/><Relationship Id="rId7" Type="http://schemas.openxmlformats.org/officeDocument/2006/relationships/image" Target="../media/image95.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58A45-4D7A-4521-9FDE-79C185F108AD}"/>
              </a:ext>
            </a:extLst>
          </p:cNvPr>
          <p:cNvSpPr>
            <a:spLocks noGrp="1"/>
          </p:cNvSpPr>
          <p:nvPr>
            <p:ph type="ctrTitle"/>
          </p:nvPr>
        </p:nvSpPr>
        <p:spPr>
          <a:xfrm>
            <a:off x="2572512" y="2253107"/>
            <a:ext cx="6937248" cy="893632"/>
          </a:xfrm>
        </p:spPr>
        <p:txBody>
          <a:bodyPr>
            <a:normAutofit fontScale="90000"/>
          </a:bodyPr>
          <a:lstStyle/>
          <a:p>
            <a:pPr algn="ctr"/>
            <a:r>
              <a:rPr lang="en-US" sz="4000">
                <a:latin typeface="Roboto Bk" pitchFamily="2" charset="0"/>
                <a:ea typeface="Roboto Bk" pitchFamily="2" charset="0"/>
              </a:rPr>
              <a:t>KỸ THUẬT PHÂN TÍCH YÊU CẦU</a:t>
            </a:r>
          </a:p>
        </p:txBody>
      </p:sp>
      <p:sp>
        <p:nvSpPr>
          <p:cNvPr id="6" name="Subtitle 5">
            <a:extLst>
              <a:ext uri="{FF2B5EF4-FFF2-40B4-BE49-F238E27FC236}">
                <a16:creationId xmlns:a16="http://schemas.microsoft.com/office/drawing/2014/main" id="{02B802E6-4574-4956-843A-A0E36315D148}"/>
              </a:ext>
            </a:extLst>
          </p:cNvPr>
          <p:cNvSpPr>
            <a:spLocks noGrp="1"/>
          </p:cNvSpPr>
          <p:nvPr>
            <p:ph type="subTitle" idx="1"/>
          </p:nvPr>
        </p:nvSpPr>
        <p:spPr>
          <a:xfrm>
            <a:off x="5860770" y="451513"/>
            <a:ext cx="3868446" cy="526287"/>
          </a:xfrm>
        </p:spPr>
        <p:txBody>
          <a:bodyPr>
            <a:normAutofit/>
          </a:bodyPr>
          <a:lstStyle/>
          <a:p>
            <a:pPr algn="ctr"/>
            <a:r>
              <a:rPr lang="en-US" sz="1800">
                <a:solidFill>
                  <a:schemeClr val="tx2">
                    <a:lumMod val="75000"/>
                  </a:schemeClr>
                </a:solidFill>
                <a:latin typeface="Roboto Bk" pitchFamily="2" charset="0"/>
                <a:ea typeface="Roboto Bk" pitchFamily="2" charset="0"/>
              </a:rPr>
              <a:t>KHOA CÔNG NGHỆ PHẦN MỀM</a:t>
            </a:r>
          </a:p>
        </p:txBody>
      </p:sp>
      <p:pic>
        <p:nvPicPr>
          <p:cNvPr id="1028" name="Picture 4" descr="Trường Đại học Công nghệ Thông tin">
            <a:extLst>
              <a:ext uri="{FF2B5EF4-FFF2-40B4-BE49-F238E27FC236}">
                <a16:creationId xmlns:a16="http://schemas.microsoft.com/office/drawing/2014/main" id="{910F2963-EA36-4E66-9D7E-7B9B83A8E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68" y="172891"/>
            <a:ext cx="4324350" cy="1200150"/>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a:extLst>
              <a:ext uri="{FF2B5EF4-FFF2-40B4-BE49-F238E27FC236}">
                <a16:creationId xmlns:a16="http://schemas.microsoft.com/office/drawing/2014/main" id="{83590290-F7B3-49CD-AAF5-491CF8E505D3}"/>
              </a:ext>
            </a:extLst>
          </p:cNvPr>
          <p:cNvSpPr txBox="1">
            <a:spLocks/>
          </p:cNvSpPr>
          <p:nvPr/>
        </p:nvSpPr>
        <p:spPr>
          <a:xfrm>
            <a:off x="2680354" y="6406488"/>
            <a:ext cx="5826719" cy="36588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a:solidFill>
                  <a:schemeClr val="tx2">
                    <a:lumMod val="75000"/>
                  </a:schemeClr>
                </a:solidFill>
                <a:latin typeface="Roboto Bk" pitchFamily="2" charset="0"/>
                <a:ea typeface="Roboto Bk" pitchFamily="2" charset="0"/>
              </a:rPr>
              <a:t>HCM-2021</a:t>
            </a:r>
          </a:p>
        </p:txBody>
      </p:sp>
      <p:sp>
        <p:nvSpPr>
          <p:cNvPr id="3" name="TextBox 2">
            <a:extLst>
              <a:ext uri="{FF2B5EF4-FFF2-40B4-BE49-F238E27FC236}">
                <a16:creationId xmlns:a16="http://schemas.microsoft.com/office/drawing/2014/main" id="{F77F9958-42C4-4CFA-ADAA-1931F6764762}"/>
              </a:ext>
            </a:extLst>
          </p:cNvPr>
          <p:cNvSpPr txBox="1"/>
          <p:nvPr/>
        </p:nvSpPr>
        <p:spPr>
          <a:xfrm>
            <a:off x="4275810" y="4529540"/>
            <a:ext cx="4429278" cy="646331"/>
          </a:xfrm>
          <a:prstGeom prst="rect">
            <a:avLst/>
          </a:prstGeom>
          <a:noFill/>
        </p:spPr>
        <p:txBody>
          <a:bodyPr wrap="square" rtlCol="0">
            <a:spAutoFit/>
          </a:bodyPr>
          <a:lstStyle/>
          <a:p>
            <a:r>
              <a:rPr lang="en-US"/>
              <a:t>NGUYỄN TRỊNH ĐÔNG</a:t>
            </a:r>
          </a:p>
          <a:p>
            <a:r>
              <a:rPr lang="en-US"/>
              <a:t>Email: dongnt@uit.edu.vn</a:t>
            </a:r>
          </a:p>
        </p:txBody>
      </p:sp>
    </p:spTree>
    <p:extLst>
      <p:ext uri="{BB962C8B-B14F-4D97-AF65-F5344CB8AC3E}">
        <p14:creationId xmlns:p14="http://schemas.microsoft.com/office/powerpoint/2010/main" val="411451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hape 285">
            <a:extLst>
              <a:ext uri="{FF2B5EF4-FFF2-40B4-BE49-F238E27FC236}">
                <a16:creationId xmlns:a16="http://schemas.microsoft.com/office/drawing/2014/main" id="{D7BFBAF1-63C1-4936-A8B6-3B1467A91882}"/>
              </a:ext>
            </a:extLst>
          </p:cNvPr>
          <p:cNvSpPr txBox="1">
            <a:spLocks noGrp="1"/>
          </p:cNvSpPr>
          <p:nvPr>
            <p:ph type="title"/>
          </p:nvPr>
        </p:nvSpPr>
        <p:spPr>
          <a:xfrm>
            <a:off x="3850507" y="420690"/>
            <a:ext cx="5859101" cy="795368"/>
          </a:xfrm>
        </p:spPr>
        <p:txBody>
          <a:bodyPr vert="horz" lIns="0" tIns="0" rIns="0" bIns="0" rtlCol="0" anchor="t">
            <a:normAutofit/>
          </a:bodyPr>
          <a:lstStyle/>
          <a:p>
            <a:pPr marL="12700">
              <a:buSzPct val="25000"/>
            </a:pPr>
            <a:r>
              <a:rPr lang="en-US" altLang="vi-VN">
                <a:cs typeface="Arial" panose="020B0604020202020204" pitchFamily="34" charset="0"/>
                <a:sym typeface="Century" panose="02040604050505020304" pitchFamily="18" charset="0"/>
              </a:rPr>
              <a:t>Bảng danh mục thanh tra</a:t>
            </a:r>
            <a:endParaRPr lang="vi-VN" altLang="vi-VN">
              <a:latin typeface="Century" panose="02040604050505020304" pitchFamily="18" charset="0"/>
              <a:cs typeface="Arial" panose="020B0604020202020204" pitchFamily="34" charset="0"/>
              <a:sym typeface="Century" panose="02040604050505020304" pitchFamily="18" charset="0"/>
            </a:endParaRPr>
          </a:p>
        </p:txBody>
      </p:sp>
      <p:sp>
        <p:nvSpPr>
          <p:cNvPr id="39940" name="Shape 286">
            <a:extLst>
              <a:ext uri="{FF2B5EF4-FFF2-40B4-BE49-F238E27FC236}">
                <a16:creationId xmlns:a16="http://schemas.microsoft.com/office/drawing/2014/main" id="{76AB352D-FADA-4B89-A39B-10B2A9917C17}"/>
              </a:ext>
            </a:extLst>
          </p:cNvPr>
          <p:cNvSpPr>
            <a:spLocks noGrp="1"/>
          </p:cNvSpPr>
          <p:nvPr>
            <p:ph type="sldNum" sz="quarter" idx="12"/>
          </p:nvPr>
        </p:nvSpPr>
        <p:spPr>
          <a:xfrm>
            <a:off x="10718589" y="6146866"/>
            <a:ext cx="753832" cy="423616"/>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4648CD6B-0D6E-455E-8311-08AE2B777549}" type="slidenum">
              <a:rPr lang="vi-VN" altLang="vi-VN">
                <a:solidFill>
                  <a:srgbClr val="800080"/>
                </a:solidFill>
                <a:latin typeface="Times New Roman" panose="02020603050405020304" pitchFamily="18" charset="0"/>
                <a:cs typeface="Times New Roman" panose="02020603050405020304" pitchFamily="18" charset="0"/>
              </a:rPr>
              <a:pPr/>
              <a:t>10</a:t>
            </a:fld>
            <a:endParaRPr lang="vi-VN" altLang="vi-VN">
              <a:solidFill>
                <a:srgbClr val="800080"/>
              </a:solidFill>
              <a:latin typeface="Times New Roman" panose="02020603050405020304" pitchFamily="18" charset="0"/>
              <a:cs typeface="Times New Roman" panose="02020603050405020304" pitchFamily="18" charset="0"/>
            </a:endParaRPr>
          </a:p>
        </p:txBody>
      </p:sp>
      <p:sp>
        <p:nvSpPr>
          <p:cNvPr id="39941" name="Shape 287">
            <a:extLst>
              <a:ext uri="{FF2B5EF4-FFF2-40B4-BE49-F238E27FC236}">
                <a16:creationId xmlns:a16="http://schemas.microsoft.com/office/drawing/2014/main" id="{22463F86-34A4-4639-BFB0-10369920FB73}"/>
              </a:ext>
            </a:extLst>
          </p:cNvPr>
          <p:cNvSpPr txBox="1">
            <a:spLocks noChangeArrowheads="1"/>
          </p:cNvSpPr>
          <p:nvPr/>
        </p:nvSpPr>
        <p:spPr bwMode="auto">
          <a:xfrm>
            <a:off x="2331900" y="1216058"/>
            <a:ext cx="8763605" cy="511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79400">
              <a:defRPr>
                <a:solidFill>
                  <a:schemeClr val="bg1"/>
                </a:solidFill>
                <a:latin typeface="Arial" panose="020B0604020202020204" pitchFamily="34" charset="0"/>
                <a:cs typeface="Source Han Sans CN Regular" charset="0"/>
              </a:defRPr>
            </a:lvl1pPr>
            <a:lvl2pPr marL="1003300" indent="-298450">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marL="298450" indent="-285750" defTabSz="914400">
              <a:buClr>
                <a:srgbClr val="7030A0"/>
              </a:buClr>
              <a:buSzPct val="100000"/>
              <a:buFont typeface="Wingdings 2" panose="05020102010507070707" pitchFamily="18" charset="2"/>
              <a:buChar char="¿"/>
            </a:pPr>
            <a:r>
              <a:rPr lang="vi-VN" altLang="vi-VN">
                <a:solidFill>
                  <a:srgbClr val="7030A0"/>
                </a:solidFill>
                <a:sym typeface="Century" panose="02040604050505020304" pitchFamily="18" charset="0"/>
              </a:rPr>
              <a:t>Mục tiêu: hướng dẫn tìm kiếm sai sót theo những vấn đề riêng biệt</a:t>
            </a:r>
          </a:p>
          <a:p>
            <a:pPr marL="298450" indent="-285750" defTabSz="914400">
              <a:spcBef>
                <a:spcPts val="200"/>
              </a:spcBef>
              <a:buClr>
                <a:srgbClr val="7030A0"/>
              </a:buClr>
              <a:buSzPct val="100000"/>
              <a:buFont typeface="Wingdings 2" panose="05020102010507070707" pitchFamily="18" charset="2"/>
              <a:buChar char="¿"/>
            </a:pPr>
            <a:r>
              <a:rPr lang="vi-VN" altLang="vi-VN">
                <a:solidFill>
                  <a:srgbClr val="7030A0"/>
                </a:solidFill>
                <a:sym typeface="Century" panose="02040604050505020304" pitchFamily="18" charset="0"/>
              </a:rPr>
              <a:t>Bảng kiểm </a:t>
            </a:r>
            <a:r>
              <a:rPr lang="en-US" altLang="vi-VN">
                <a:solidFill>
                  <a:srgbClr val="7030A0"/>
                </a:solidFill>
                <a:sym typeface="Century" panose="02040604050505020304" pitchFamily="18" charset="0"/>
              </a:rPr>
              <a:t>dựa trên</a:t>
            </a:r>
            <a:r>
              <a:rPr lang="vi-VN" altLang="vi-VN">
                <a:solidFill>
                  <a:srgbClr val="7030A0"/>
                </a:solidFill>
                <a:sym typeface="Century" panose="02040604050505020304" pitchFamily="18" charset="0"/>
              </a:rPr>
              <a:t> sai sót</a:t>
            </a:r>
            <a:r>
              <a:rPr lang="en-US" altLang="vi-VN">
                <a:solidFill>
                  <a:srgbClr val="7030A0"/>
                </a:solidFill>
                <a:sym typeface="Century" panose="02040604050505020304" pitchFamily="18" charset="0"/>
              </a:rPr>
              <a:t> </a:t>
            </a:r>
            <a:r>
              <a:rPr lang="vi-VN" altLang="vi-VN">
                <a:solidFill>
                  <a:srgbClr val="7030A0"/>
                </a:solidFill>
                <a:sym typeface="Century" panose="02040604050505020304" pitchFamily="18" charset="0"/>
              </a:rPr>
              <a:t>(Defect-driven checklists)</a:t>
            </a:r>
          </a:p>
          <a:p>
            <a:pPr marL="1009650" lvl="1" indent="-285750" defTabSz="914400">
              <a:spcBef>
                <a:spcPts val="200"/>
              </a:spcBef>
              <a:buClr>
                <a:srgbClr val="7030A0"/>
              </a:buClr>
              <a:buSzPct val="100000"/>
              <a:buFont typeface="Wingdings" panose="05000000000000000000" pitchFamily="2" charset="2"/>
              <a:buChar char="ü"/>
            </a:pPr>
            <a:r>
              <a:rPr lang="vi-VN" altLang="vi-VN">
                <a:solidFill>
                  <a:srgbClr val="7030A0"/>
                </a:solidFill>
                <a:sym typeface="Century" panose="02040604050505020304" pitchFamily="18" charset="0"/>
              </a:rPr>
              <a:t>danh sách của những câu hỏi chung cấu trúc bởi những loại sai lầm</a:t>
            </a:r>
          </a:p>
          <a:p>
            <a:pPr marL="298450" indent="-285750" defTabSz="914400">
              <a:spcBef>
                <a:spcPts val="200"/>
              </a:spcBef>
              <a:buClr>
                <a:srgbClr val="7030A0"/>
              </a:buClr>
              <a:buSzPct val="100000"/>
              <a:buFont typeface="Wingdings 2" panose="05020102010507070707" pitchFamily="18" charset="2"/>
              <a:buChar char="¿"/>
            </a:pPr>
            <a:r>
              <a:rPr lang="vi-VN" altLang="vi-VN">
                <a:solidFill>
                  <a:srgbClr val="7030A0"/>
                </a:solidFill>
                <a:sym typeface="Century" panose="02040604050505020304" pitchFamily="18" charset="0"/>
              </a:rPr>
              <a:t>Bảng </a:t>
            </a:r>
            <a:r>
              <a:rPr lang="en-US" altLang="vi-VN">
                <a:solidFill>
                  <a:srgbClr val="7030A0"/>
                </a:solidFill>
                <a:sym typeface="Century" panose="02040604050505020304" pitchFamily="18" charset="0"/>
              </a:rPr>
              <a:t>danh mục</a:t>
            </a:r>
            <a:r>
              <a:rPr lang="vi-VN" altLang="vi-VN">
                <a:solidFill>
                  <a:srgbClr val="7030A0"/>
                </a:solidFill>
                <a:sym typeface="Century" panose="02040604050505020304" pitchFamily="18" charset="0"/>
              </a:rPr>
              <a:t> chất lượng</a:t>
            </a:r>
            <a:r>
              <a:rPr lang="en-US" altLang="vi-VN">
                <a:solidFill>
                  <a:srgbClr val="7030A0"/>
                </a:solidFill>
                <a:sym typeface="Century" panose="02040604050505020304" pitchFamily="18" charset="0"/>
              </a:rPr>
              <a:t> </a:t>
            </a:r>
            <a:r>
              <a:rPr lang="vi-VN" altLang="vi-VN">
                <a:solidFill>
                  <a:srgbClr val="7030A0"/>
                </a:solidFill>
                <a:sym typeface="Century" panose="02040604050505020304" pitchFamily="18" charset="0"/>
              </a:rPr>
              <a:t>cụ thể</a:t>
            </a:r>
          </a:p>
          <a:p>
            <a:pPr marL="1009650" lvl="1" indent="-285750" defTabSz="914400">
              <a:spcBef>
                <a:spcPts val="200"/>
              </a:spcBef>
              <a:buClr>
                <a:srgbClr val="7030A0"/>
              </a:buClr>
              <a:buSzPct val="100000"/>
              <a:buFont typeface="Wingdings" panose="05000000000000000000" pitchFamily="2" charset="2"/>
              <a:buChar char="ü"/>
            </a:pPr>
            <a:r>
              <a:rPr lang="en-US" altLang="vi-VN">
                <a:solidFill>
                  <a:srgbClr val="7030A0"/>
                </a:solidFill>
                <a:sym typeface="Century" panose="02040604050505020304" pitchFamily="18" charset="0"/>
              </a:rPr>
              <a:t>C</a:t>
            </a:r>
            <a:r>
              <a:rPr lang="vi-VN" altLang="vi-VN">
                <a:solidFill>
                  <a:srgbClr val="7030A0"/>
                </a:solidFill>
                <a:sym typeface="Century" panose="02040604050505020304" pitchFamily="18" charset="0"/>
              </a:rPr>
              <a:t>huyên môn hóa những câu hỏi hướng sai sót để đặc tả những loại yêu cầu phi phương thức</a:t>
            </a:r>
          </a:p>
          <a:p>
            <a:pPr marL="723900" lvl="1" indent="0" algn="ctr" defTabSz="914400">
              <a:spcBef>
                <a:spcPts val="200"/>
              </a:spcBef>
              <a:buClr>
                <a:srgbClr val="7030A0"/>
              </a:buClr>
              <a:buSzPct val="25000"/>
            </a:pPr>
            <a:r>
              <a:rPr lang="en-US" altLang="vi-VN" b="1">
                <a:solidFill>
                  <a:srgbClr val="7030A0"/>
                </a:solidFill>
                <a:sym typeface="Century" panose="02040604050505020304" pitchFamily="18" charset="0"/>
              </a:rPr>
              <a:t>A</a:t>
            </a:r>
            <a:r>
              <a:rPr lang="vi-VN" altLang="vi-VN" b="1">
                <a:solidFill>
                  <a:srgbClr val="7030A0"/>
                </a:solidFill>
                <a:sym typeface="Century" panose="02040604050505020304" pitchFamily="18" charset="0"/>
              </a:rPr>
              <a:t>n toàn, bảo mật, hiệu năng, khả dụng…</a:t>
            </a:r>
          </a:p>
          <a:p>
            <a:pPr marL="1009650" lvl="1" indent="-285750" defTabSz="914400">
              <a:spcBef>
                <a:spcPts val="200"/>
              </a:spcBef>
              <a:buClr>
                <a:srgbClr val="7030A0"/>
              </a:buClr>
              <a:buSzPct val="100000"/>
              <a:buFont typeface="Wingdings" panose="05000000000000000000" pitchFamily="2" charset="2"/>
              <a:buChar char="ü"/>
            </a:pPr>
            <a:r>
              <a:rPr lang="vi-VN" altLang="vi-VN">
                <a:solidFill>
                  <a:srgbClr val="7030A0"/>
                </a:solidFill>
                <a:sym typeface="Century" panose="02040604050505020304" pitchFamily="18" charset="0"/>
              </a:rPr>
              <a:t>thỉnh thoảng phụ thuộc vào những hướng dẫn</a:t>
            </a:r>
          </a:p>
          <a:p>
            <a:pPr marL="1009650" lvl="1" indent="-285750" defTabSz="914400">
              <a:spcBef>
                <a:spcPts val="200"/>
              </a:spcBef>
              <a:buClr>
                <a:srgbClr val="7030A0"/>
              </a:buClr>
              <a:buSzPct val="100000"/>
              <a:buFont typeface="Wingdings" panose="05000000000000000000" pitchFamily="2" charset="2"/>
              <a:buChar char="ü"/>
            </a:pPr>
            <a:r>
              <a:rPr lang="vi-VN" altLang="vi-VN">
                <a:solidFill>
                  <a:srgbClr val="7030A0"/>
                </a:solidFill>
                <a:sym typeface="Century" panose="02040604050505020304" pitchFamily="18" charset="0"/>
              </a:rPr>
              <a:t>thường phụ thuộc vào những điều bỏ quên</a:t>
            </a:r>
          </a:p>
          <a:p>
            <a:pPr marL="298450" indent="-285750" defTabSz="914400">
              <a:spcBef>
                <a:spcPts val="200"/>
              </a:spcBef>
              <a:buClr>
                <a:srgbClr val="7030A0"/>
              </a:buClr>
              <a:buSzPct val="100000"/>
              <a:buFont typeface="Wingdings 2" panose="05020102010507070707" pitchFamily="18" charset="2"/>
              <a:buChar char="¿"/>
            </a:pPr>
            <a:r>
              <a:rPr lang="vi-VN" altLang="vi-VN">
                <a:solidFill>
                  <a:srgbClr val="7030A0"/>
                </a:solidFill>
                <a:sym typeface="Century" panose="02040604050505020304" pitchFamily="18" charset="0"/>
              </a:rPr>
              <a:t>Bảng kiểm miền cụ thể</a:t>
            </a:r>
            <a:r>
              <a:rPr lang="en-US" altLang="vi-VN">
                <a:solidFill>
                  <a:srgbClr val="7030A0"/>
                </a:solidFill>
                <a:sym typeface="Century" panose="02040604050505020304" pitchFamily="18" charset="0"/>
              </a:rPr>
              <a:t> </a:t>
            </a:r>
            <a:r>
              <a:rPr lang="vi-VN" altLang="vi-VN">
                <a:solidFill>
                  <a:srgbClr val="7030A0"/>
                </a:solidFill>
                <a:sym typeface="Century" panose="02040604050505020304" pitchFamily="18" charset="0"/>
              </a:rPr>
              <a:t>(Domain-specific checklists)</a:t>
            </a:r>
          </a:p>
          <a:p>
            <a:pPr marL="1009650" lvl="1" indent="-285750" defTabSz="914400">
              <a:spcBef>
                <a:spcPts val="200"/>
              </a:spcBef>
              <a:buClr>
                <a:srgbClr val="7030A0"/>
              </a:buClr>
              <a:buSzPct val="100000"/>
              <a:buFont typeface="Wingdings" panose="05000000000000000000" pitchFamily="2" charset="2"/>
              <a:buChar char="ü"/>
            </a:pPr>
            <a:r>
              <a:rPr lang="vi-VN" altLang="vi-VN">
                <a:solidFill>
                  <a:srgbClr val="7030A0"/>
                </a:solidFill>
                <a:sym typeface="Century" panose="02040604050505020304" pitchFamily="18" charset="0"/>
              </a:rPr>
              <a:t>chuyên môn hóa hơn về những khái niệm và thao tác miền</a:t>
            </a:r>
          </a:p>
          <a:p>
            <a:pPr marL="1009650" lvl="1" indent="-285750" defTabSz="914400">
              <a:spcBef>
                <a:spcPts val="200"/>
              </a:spcBef>
              <a:buClr>
                <a:srgbClr val="7030A0"/>
              </a:buClr>
              <a:buSzPct val="100000"/>
              <a:buFont typeface="Wingdings" panose="05000000000000000000" pitchFamily="2" charset="2"/>
              <a:buChar char="ü"/>
            </a:pPr>
            <a:r>
              <a:rPr lang="vi-VN" altLang="vi-VN">
                <a:solidFill>
                  <a:srgbClr val="7030A0"/>
                </a:solidFill>
                <a:sym typeface="Century" panose="02040604050505020304" pitchFamily="18" charset="0"/>
              </a:rPr>
              <a:t>để tăng thêm sự chỉ đạo trong tìm kiếm sai sót </a:t>
            </a:r>
          </a:p>
          <a:p>
            <a:pPr marL="298450" indent="-285750" defTabSz="914400">
              <a:spcBef>
                <a:spcPts val="200"/>
              </a:spcBef>
              <a:buClr>
                <a:srgbClr val="7030A0"/>
              </a:buClr>
              <a:buSzPct val="100000"/>
              <a:buFont typeface="Wingdings 2" panose="05020102010507070707" pitchFamily="18" charset="2"/>
              <a:buChar char="¿"/>
            </a:pPr>
            <a:r>
              <a:rPr lang="vi-VN" altLang="vi-VN">
                <a:solidFill>
                  <a:srgbClr val="7030A0"/>
                </a:solidFill>
                <a:sym typeface="Century" panose="02040604050505020304" pitchFamily="18" charset="0"/>
              </a:rPr>
              <a:t>Biểu đồ và  bảng kiểm dựa theo ngôn ngữ đặc tả hình thức</a:t>
            </a:r>
            <a:r>
              <a:rPr lang="en-US" altLang="vi-VN">
                <a:solidFill>
                  <a:srgbClr val="7030A0"/>
                </a:solidFill>
                <a:sym typeface="Century" panose="02040604050505020304" pitchFamily="18" charset="0"/>
              </a:rPr>
              <a:t> </a:t>
            </a:r>
            <a:r>
              <a:rPr lang="vi-VN" altLang="vi-VN">
                <a:solidFill>
                  <a:srgbClr val="7030A0"/>
                </a:solidFill>
                <a:sym typeface="Century" panose="02040604050505020304" pitchFamily="18" charset="0"/>
              </a:rPr>
              <a:t>(Diagram and formal specification language-based checklists )</a:t>
            </a:r>
          </a:p>
          <a:p>
            <a:pPr marL="1009650" lvl="1" indent="-285750" defTabSz="914400">
              <a:spcBef>
                <a:spcPts val="200"/>
              </a:spcBef>
              <a:buClr>
                <a:srgbClr val="7030A0"/>
              </a:buClr>
              <a:buSzPct val="100000"/>
              <a:buFont typeface="Wingdings" panose="05000000000000000000" pitchFamily="2" charset="2"/>
              <a:buChar char="ü"/>
            </a:pPr>
            <a:r>
              <a:rPr lang="vi-VN" altLang="vi-VN">
                <a:solidFill>
                  <a:srgbClr val="7030A0"/>
                </a:solidFill>
                <a:sym typeface="Century" panose="02040604050505020304" pitchFamily="18" charset="0"/>
              </a:rPr>
              <a:t>Chuyên môn hóa những bảng kiểm hướng sai sót để đặc tả những ngôn ngữ xây dựng</a:t>
            </a:r>
          </a:p>
          <a:p>
            <a:pPr marL="1009650" lvl="1" indent="-285750" defTabSz="914400">
              <a:spcBef>
                <a:spcPts val="200"/>
              </a:spcBef>
              <a:buClr>
                <a:srgbClr val="7030A0"/>
              </a:buClr>
              <a:buSzPct val="100000"/>
              <a:buFont typeface="Wingdings" panose="05000000000000000000" pitchFamily="2" charset="2"/>
              <a:buChar char="ü"/>
            </a:pPr>
            <a:r>
              <a:rPr lang="vi-VN" altLang="vi-VN">
                <a:solidFill>
                  <a:srgbClr val="7030A0"/>
                </a:solidFill>
                <a:sym typeface="Century" panose="02040604050505020304" pitchFamily="18" charset="0"/>
              </a:rPr>
              <a:t>hỗ trợ tự động hóa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1">
            <a:extLst>
              <a:ext uri="{FF2B5EF4-FFF2-40B4-BE49-F238E27FC236}">
                <a16:creationId xmlns:a16="http://schemas.microsoft.com/office/drawing/2014/main" id="{A27BFF98-6AED-4822-843F-4ACEADBC6A85}"/>
              </a:ext>
            </a:extLst>
          </p:cNvPr>
          <p:cNvSpPr>
            <a:spLocks noGrp="1" noChangeArrowheads="1"/>
          </p:cNvSpPr>
          <p:nvPr>
            <p:ph type="title"/>
          </p:nvPr>
        </p:nvSpPr>
        <p:spPr>
          <a:xfrm>
            <a:off x="1828801" y="368431"/>
            <a:ext cx="8653463" cy="6096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cs typeface="Arial" panose="020B0604020202020204" pitchFamily="34" charset="0"/>
              </a:rPr>
              <a:t>D</a:t>
            </a:r>
            <a:r>
              <a:rPr lang="vi-VN" altLang="en-US">
                <a:latin typeface="Arial" panose="020B0604020202020204" pitchFamily="34" charset="0"/>
                <a:cs typeface="Arial" panose="020B0604020202020204" pitchFamily="34" charset="0"/>
              </a:rPr>
              <a:t>anh </a:t>
            </a:r>
            <a:r>
              <a:rPr lang="en-US" altLang="en-US">
                <a:cs typeface="Arial" panose="020B0604020202020204" pitchFamily="34" charset="0"/>
              </a:rPr>
              <a:t>mục</a:t>
            </a:r>
            <a:r>
              <a:rPr lang="vi-VN" altLang="en-US">
                <a:latin typeface="Arial" panose="020B0604020202020204" pitchFamily="34" charset="0"/>
                <a:cs typeface="Arial" panose="020B0604020202020204" pitchFamily="34" charset="0"/>
              </a:rPr>
              <a:t> kiểm tra </a:t>
            </a:r>
            <a:r>
              <a:rPr lang="en-US" altLang="en-US">
                <a:cs typeface="Arial" panose="020B0604020202020204" pitchFamily="34" charset="0"/>
              </a:rPr>
              <a:t>các </a:t>
            </a:r>
            <a:r>
              <a:rPr lang="vi-VN" altLang="en-US">
                <a:latin typeface="Arial" panose="020B0604020202020204" pitchFamily="34" charset="0"/>
                <a:cs typeface="Arial" panose="020B0604020202020204" pitchFamily="34" charset="0"/>
              </a:rPr>
              <a:t>thiếu sót: </a:t>
            </a:r>
            <a:r>
              <a:rPr lang="en-US" altLang="en-US">
                <a:cs typeface="Arial" panose="020B0604020202020204" pitchFamily="34" charset="0"/>
              </a:rPr>
              <a:t>Mẫu</a:t>
            </a:r>
          </a:p>
        </p:txBody>
      </p:sp>
      <p:sp>
        <p:nvSpPr>
          <p:cNvPr id="41988" name="Rectangle 2">
            <a:extLst>
              <a:ext uri="{FF2B5EF4-FFF2-40B4-BE49-F238E27FC236}">
                <a16:creationId xmlns:a16="http://schemas.microsoft.com/office/drawing/2014/main" id="{713F7B6A-79C5-4D8C-AB5B-365CA9D4DC45}"/>
              </a:ext>
            </a:extLst>
          </p:cNvPr>
          <p:cNvSpPr>
            <a:spLocks noGrp="1" noChangeArrowheads="1"/>
          </p:cNvSpPr>
          <p:nvPr>
            <p:ph type="body" idx="1"/>
          </p:nvPr>
        </p:nvSpPr>
        <p:spPr>
          <a:xfrm>
            <a:off x="1828801" y="1197204"/>
            <a:ext cx="9541497" cy="5403130"/>
          </a:xfrm>
        </p:spPr>
        <p:txBody>
          <a:bodyPr>
            <a:normAutofit fontScale="92500"/>
          </a:bodyPr>
          <a:lstStyle/>
          <a:p>
            <a:pPr marL="0" lvl="1" indent="0">
              <a:spcBef>
                <a:spcPct val="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vi-VN" altLang="en-US" sz="2200" i="1">
                <a:solidFill>
                  <a:srgbClr val="352270"/>
                </a:solidFill>
              </a:rPr>
              <a:t>(</a:t>
            </a:r>
            <a:r>
              <a:rPr lang="en-US" altLang="en-US" sz="2200">
                <a:solidFill>
                  <a:srgbClr val="352270"/>
                </a:solidFill>
              </a:rPr>
              <a:t>Có thiếu sót không?)</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Yêu cầu này đã được định nghĩa chính xác ở đâu đó chưa?</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Yêu cầu này có đòi hỏi giả định ẩn nào không ?</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Có lý do căn bản nào của yêu cầu được làm rõ ở đâu đó không ?</a:t>
            </a:r>
          </a:p>
          <a:p>
            <a:pPr marL="0" lvl="1" indent="0">
              <a:spcBef>
                <a:spcPct val="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i="1">
                <a:solidFill>
                  <a:srgbClr val="352270"/>
                </a:solidFill>
              </a:rPr>
              <a:t>(</a:t>
            </a:r>
            <a:r>
              <a:rPr lang="en-US" altLang="en-US" sz="2200">
                <a:solidFill>
                  <a:srgbClr val="352270"/>
                </a:solidFill>
              </a:rPr>
              <a:t>Có mâu thuẫn không?)</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Yêu cầu này có nhất quán với các mục tiêu và ràng buộc đã được phát biểu không? </a:t>
            </a:r>
          </a:p>
          <a:p>
            <a:pPr marL="0" lvl="1" indent="0">
              <a:spcBef>
                <a:spcPct val="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i="1">
                <a:solidFill>
                  <a:srgbClr val="352270"/>
                </a:solidFill>
              </a:rPr>
              <a:t>(Có thỏa đáng không?)</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Những yêu cầu được xây dựng này có phải là điều mà các bên liên quan thực sự muốn?</a:t>
            </a:r>
          </a:p>
          <a:p>
            <a:pPr marL="0" lvl="1" indent="0">
              <a:spcBef>
                <a:spcPct val="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i="1">
                <a:solidFill>
                  <a:srgbClr val="352270"/>
                </a:solidFill>
              </a:rPr>
              <a:t>(</a:t>
            </a:r>
            <a:r>
              <a:rPr lang="en-US" altLang="en-US" sz="2200">
                <a:solidFill>
                  <a:srgbClr val="352270"/>
                </a:solidFill>
              </a:rPr>
              <a:t>Có nhập nhằng không?)</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Yêu cầu này có thể được giải thích theo cách khác không?</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Có phát biểu nào sử dụng những điều kiện này với nghĩa khác không?</a:t>
            </a:r>
          </a:p>
          <a:p>
            <a:pPr marL="0" lvl="1" indent="0">
              <a:spcBef>
                <a:spcPct val="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(Có thể đo lường được không?)</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Có một tiêu chuẩn phù hợp nào cho yêu cầu chất lượng này không?</a:t>
            </a:r>
          </a:p>
          <a:p>
            <a:pPr marL="744538" lvl="1" indent="0">
              <a:spcBef>
                <a:spcPct val="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rPr>
              <a:t>Yêu cầu đã được phát biểu theo cách phân biệt với các tùy chọn khác hay không?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1">
            <a:extLst>
              <a:ext uri="{FF2B5EF4-FFF2-40B4-BE49-F238E27FC236}">
                <a16:creationId xmlns:a16="http://schemas.microsoft.com/office/drawing/2014/main" id="{CDD8D84A-7F3D-4666-844B-DF44C9E26DB3}"/>
              </a:ext>
            </a:extLst>
          </p:cNvPr>
          <p:cNvSpPr>
            <a:spLocks noGrp="1" noChangeArrowheads="1"/>
          </p:cNvSpPr>
          <p:nvPr>
            <p:ph type="title"/>
          </p:nvPr>
        </p:nvSpPr>
        <p:spPr>
          <a:xfrm>
            <a:off x="1828800" y="227029"/>
            <a:ext cx="9492791" cy="4572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cs typeface="Arial" panose="020B0604020202020204" pitchFamily="34" charset="0"/>
              </a:rPr>
              <a:t>D</a:t>
            </a:r>
            <a:r>
              <a:rPr lang="vi-VN" altLang="en-US">
                <a:latin typeface="Arial" panose="020B0604020202020204" pitchFamily="34" charset="0"/>
                <a:cs typeface="Arial" panose="020B0604020202020204" pitchFamily="34" charset="0"/>
              </a:rPr>
              <a:t>anh </a:t>
            </a:r>
            <a:r>
              <a:rPr lang="en-US" altLang="en-US">
                <a:cs typeface="Arial" panose="020B0604020202020204" pitchFamily="34" charset="0"/>
              </a:rPr>
              <a:t>mục</a:t>
            </a:r>
            <a:r>
              <a:rPr lang="vi-VN" altLang="en-US">
                <a:latin typeface="Arial" panose="020B0604020202020204" pitchFamily="34" charset="0"/>
                <a:cs typeface="Arial" panose="020B0604020202020204" pitchFamily="34" charset="0"/>
              </a:rPr>
              <a:t> kiểm tra </a:t>
            </a:r>
            <a:r>
              <a:rPr lang="en-US" altLang="en-US">
                <a:cs typeface="Arial" panose="020B0604020202020204" pitchFamily="34" charset="0"/>
              </a:rPr>
              <a:t>các </a:t>
            </a:r>
            <a:r>
              <a:rPr lang="vi-VN" altLang="en-US">
                <a:latin typeface="Arial" panose="020B0604020202020204" pitchFamily="34" charset="0"/>
                <a:cs typeface="Arial" panose="020B0604020202020204" pitchFamily="34" charset="0"/>
              </a:rPr>
              <a:t>thiếu sót: </a:t>
            </a:r>
            <a:r>
              <a:rPr lang="en-US" altLang="en-US">
                <a:cs typeface="Arial" panose="020B0604020202020204" pitchFamily="34" charset="0"/>
              </a:rPr>
              <a:t>Mẫu (cont)</a:t>
            </a:r>
            <a:endParaRPr lang="en-US" altLang="en-US">
              <a:latin typeface="Arial" panose="020B0604020202020204" pitchFamily="34" charset="0"/>
              <a:cs typeface="Arial" panose="020B0604020202020204" pitchFamily="34" charset="0"/>
            </a:endParaRPr>
          </a:p>
        </p:txBody>
      </p:sp>
      <p:sp>
        <p:nvSpPr>
          <p:cNvPr id="44036" name="Rectangle 2">
            <a:extLst>
              <a:ext uri="{FF2B5EF4-FFF2-40B4-BE49-F238E27FC236}">
                <a16:creationId xmlns:a16="http://schemas.microsoft.com/office/drawing/2014/main" id="{61BF6D9B-03BB-41D3-B232-B2D36E6B81EC}"/>
              </a:ext>
            </a:extLst>
          </p:cNvPr>
          <p:cNvSpPr>
            <a:spLocks noGrp="1" noChangeArrowheads="1"/>
          </p:cNvSpPr>
          <p:nvPr>
            <p:ph type="body" idx="1"/>
          </p:nvPr>
        </p:nvSpPr>
        <p:spPr>
          <a:xfrm>
            <a:off x="1828800" y="762000"/>
            <a:ext cx="9144000" cy="5715000"/>
          </a:xfrm>
        </p:spPr>
        <p:txBody>
          <a:bodyPr>
            <a:normAutofit lnSpcReduction="10000"/>
          </a:bodyPr>
          <a:lstStyle/>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rPr>
              <a:t>(Có gây nhiễu không?)</a:t>
            </a:r>
          </a:p>
          <a:p>
            <a:pPr marL="339725" lvl="1" indent="0">
              <a:spcBef>
                <a:spcPts val="600"/>
              </a:spcBef>
              <a:buClr>
                <a:srgbClr val="800080"/>
              </a:buClr>
              <a:buSzPct val="70000"/>
              <a:buFont typeface="Wingdings" panose="05000000000000000000" pitchFamily="2" charset="2"/>
              <a:buChar char=""/>
            </a:pPr>
            <a:r>
              <a:rPr lang="en-US" altLang="en-US" sz="2100">
                <a:solidFill>
                  <a:srgbClr val="352270"/>
                </a:solidFill>
              </a:rPr>
              <a:t>Yêu cầu này có phù hợp với các mục tiêu và ràng buộc của hệ thống không?</a:t>
            </a:r>
          </a:p>
          <a:p>
            <a:pPr marL="339725" lvl="1" indent="0">
              <a:spcBef>
                <a:spcPts val="600"/>
              </a:spcBef>
              <a:buClr>
                <a:srgbClr val="800080"/>
              </a:buClr>
              <a:buSzPct val="70000"/>
              <a:buFont typeface="Wingdings" panose="05000000000000000000" pitchFamily="2" charset="2"/>
              <a:buChar char=""/>
            </a:pPr>
            <a:r>
              <a:rPr lang="en-US" altLang="en-US" sz="2100">
                <a:solidFill>
                  <a:srgbClr val="352270"/>
                </a:solidFill>
              </a:rPr>
              <a:t>Phủ định của yêu cầu này có bất cứ ý nghĩa nào không?</a:t>
            </a:r>
          </a:p>
          <a:p>
            <a:pPr marL="339725" lvl="1" indent="0">
              <a:spcBef>
                <a:spcPts val="600"/>
              </a:spcBef>
              <a:buClr>
                <a:srgbClr val="800080"/>
              </a:buClr>
              <a:buSzPct val="70000"/>
              <a:buFont typeface="Wingdings" panose="05000000000000000000" pitchFamily="2" charset="2"/>
              <a:buChar char=""/>
            </a:pPr>
            <a:r>
              <a:rPr lang="en-US" altLang="en-US" sz="2100">
                <a:solidFill>
                  <a:srgbClr val="352270"/>
                </a:solidFill>
              </a:rPr>
              <a:t>Có phát biểu nào khác yêu cầu này dưới những điều kiện khác nhau không?</a:t>
            </a:r>
          </a:p>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rPr>
              <a:t>(Đặc tả có thừa không?)</a:t>
            </a:r>
          </a:p>
          <a:p>
            <a:pPr marL="339725" lvl="1" indent="0">
              <a:spcBef>
                <a:spcPts val="600"/>
              </a:spcBef>
              <a:buClr>
                <a:srgbClr val="800080"/>
              </a:buClr>
              <a:buSzPct val="70000"/>
              <a:buFont typeface="Wingdings" panose="05000000000000000000" pitchFamily="2" charset="2"/>
              <a:buChar char=""/>
            </a:pPr>
            <a:r>
              <a:rPr lang="en-US" altLang="en-US" sz="2100">
                <a:solidFill>
                  <a:srgbClr val="352270"/>
                </a:solidFill>
              </a:rPr>
              <a:t>Yêu cầu có yêu cầu các sự lựa chọn thiết kế sớm không – có lựa chọn thay thế có lí nào không?</a:t>
            </a:r>
          </a:p>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rPr>
              <a:t>(Có khả thi không?)</a:t>
            </a:r>
          </a:p>
          <a:p>
            <a:pPr marL="339725" lvl="1" indent="0">
              <a:spcBef>
                <a:spcPts val="600"/>
              </a:spcBef>
              <a:buClr>
                <a:srgbClr val="800080"/>
              </a:buClr>
              <a:buSzPct val="70000"/>
              <a:buFont typeface="Wingdings" panose="05000000000000000000" pitchFamily="2" charset="2"/>
              <a:buChar char=""/>
            </a:pPr>
            <a:r>
              <a:rPr lang="en-US" altLang="en-US" sz="2100">
                <a:solidFill>
                  <a:srgbClr val="352270"/>
                </a:solidFill>
              </a:rPr>
              <a:t>Yêu cầu có thể được thực hiện trong ngân sách/thời gian hợp lý không?</a:t>
            </a:r>
          </a:p>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rPr>
              <a:t>(Có khó hiểu không?)</a:t>
            </a:r>
          </a:p>
          <a:p>
            <a:pPr marL="339725" lvl="1" indent="0">
              <a:spcBef>
                <a:spcPts val="600"/>
              </a:spcBef>
              <a:buClr>
                <a:srgbClr val="800080"/>
              </a:buClr>
              <a:buSzPct val="70000"/>
              <a:buFont typeface="Wingdings" panose="05000000000000000000" pitchFamily="2" charset="2"/>
              <a:buChar char=""/>
            </a:pPr>
            <a:r>
              <a:rPr lang="en-US" altLang="en-US" sz="2100">
                <a:solidFill>
                  <a:srgbClr val="352270"/>
                </a:solidFill>
              </a:rPr>
              <a:t>Yêu cầu có thể được hiểu bởi bất cứ ai sử dụng nó không?</a:t>
            </a:r>
          </a:p>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rPr>
              <a:t>(Có hối hận không?)</a:t>
            </a:r>
          </a:p>
          <a:p>
            <a:pPr marL="339725" lvl="1" indent="0">
              <a:spcBef>
                <a:spcPts val="600"/>
              </a:spcBef>
              <a:buClr>
                <a:srgbClr val="800080"/>
              </a:buClr>
              <a:buSzPct val="70000"/>
              <a:buFont typeface="Wingdings" panose="05000000000000000000" pitchFamily="2" charset="2"/>
              <a:buChar char=""/>
            </a:pPr>
            <a:r>
              <a:rPr lang="en-US" altLang="en-US" sz="2100">
                <a:solidFill>
                  <a:srgbClr val="352270"/>
                </a:solidFill>
              </a:rPr>
              <a:t>Khái niệm này có được sử dụng trước khi nó được định nghĩa không?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AutoShape 1">
            <a:extLst>
              <a:ext uri="{FF2B5EF4-FFF2-40B4-BE49-F238E27FC236}">
                <a16:creationId xmlns:a16="http://schemas.microsoft.com/office/drawing/2014/main" id="{FC0AB633-CF6A-43AE-8997-0608F37333DF}"/>
              </a:ext>
            </a:extLst>
          </p:cNvPr>
          <p:cNvSpPr>
            <a:spLocks noChangeArrowheads="1"/>
          </p:cNvSpPr>
          <p:nvPr/>
        </p:nvSpPr>
        <p:spPr bwMode="auto">
          <a:xfrm>
            <a:off x="1600200" y="685800"/>
            <a:ext cx="8991600" cy="5638800"/>
          </a:xfrm>
          <a:prstGeom prst="roundRect">
            <a:avLst>
              <a:gd name="adj" fmla="val 8421"/>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solidFill>
                <a:srgbClr val="FFFFFF"/>
              </a:solidFill>
            </a:endParaRPr>
          </a:p>
        </p:txBody>
      </p:sp>
      <p:sp>
        <p:nvSpPr>
          <p:cNvPr id="46083" name="Rectangle 1">
            <a:extLst>
              <a:ext uri="{FF2B5EF4-FFF2-40B4-BE49-F238E27FC236}">
                <a16:creationId xmlns:a16="http://schemas.microsoft.com/office/drawing/2014/main" id="{E0621D1D-2682-46DA-A176-FBFB8F6447D2}"/>
              </a:ext>
            </a:extLst>
          </p:cNvPr>
          <p:cNvSpPr>
            <a:spLocks noGrp="1" noChangeArrowheads="1"/>
          </p:cNvSpPr>
          <p:nvPr>
            <p:ph type="title"/>
          </p:nvPr>
        </p:nvSpPr>
        <p:spPr>
          <a:xfrm>
            <a:off x="1828801" y="76200"/>
            <a:ext cx="9709607" cy="609600"/>
          </a:xfrm>
        </p:spPr>
        <p:txBody>
          <a:bodyPr>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cs typeface="Arial" panose="020B0604020202020204" pitchFamily="34" charset="0"/>
              </a:rPr>
              <a:t>D</a:t>
            </a:r>
            <a:r>
              <a:rPr lang="vi-VN" altLang="en-US">
                <a:latin typeface="Arial" panose="020B0604020202020204" pitchFamily="34" charset="0"/>
                <a:cs typeface="Arial" panose="020B0604020202020204" pitchFamily="34" charset="0"/>
              </a:rPr>
              <a:t>anh </a:t>
            </a:r>
            <a:r>
              <a:rPr lang="en-US" altLang="en-US">
                <a:cs typeface="Arial" panose="020B0604020202020204" pitchFamily="34" charset="0"/>
              </a:rPr>
              <a:t>mục</a:t>
            </a:r>
            <a:r>
              <a:rPr lang="vi-VN" altLang="en-US">
                <a:latin typeface="Arial" panose="020B0604020202020204" pitchFamily="34" charset="0"/>
                <a:cs typeface="Arial" panose="020B0604020202020204" pitchFamily="34" charset="0"/>
              </a:rPr>
              <a:t> kiểm tra </a:t>
            </a:r>
            <a:r>
              <a:rPr lang="en-US" altLang="en-US">
                <a:cs typeface="Arial" panose="020B0604020202020204" pitchFamily="34" charset="0"/>
              </a:rPr>
              <a:t>các </a:t>
            </a:r>
            <a:r>
              <a:rPr lang="vi-VN" altLang="en-US">
                <a:latin typeface="Arial" panose="020B0604020202020204" pitchFamily="34" charset="0"/>
                <a:cs typeface="Arial" panose="020B0604020202020204" pitchFamily="34" charset="0"/>
              </a:rPr>
              <a:t>thiếu sót: </a:t>
            </a:r>
            <a:r>
              <a:rPr lang="en-US" altLang="en-US">
                <a:cs typeface="Arial" panose="020B0604020202020204" pitchFamily="34" charset="0"/>
              </a:rPr>
              <a:t>Mẫu (cont)</a:t>
            </a:r>
            <a:endParaRPr lang="en-US" altLang="en-US">
              <a:latin typeface="Arial" panose="020B0604020202020204" pitchFamily="34" charset="0"/>
              <a:cs typeface="Arial" panose="020B0604020202020204" pitchFamily="34" charset="0"/>
            </a:endParaRPr>
          </a:p>
        </p:txBody>
      </p:sp>
      <p:sp>
        <p:nvSpPr>
          <p:cNvPr id="46084" name="Rectangle 2">
            <a:extLst>
              <a:ext uri="{FF2B5EF4-FFF2-40B4-BE49-F238E27FC236}">
                <a16:creationId xmlns:a16="http://schemas.microsoft.com/office/drawing/2014/main" id="{F8A6B9A7-F3B3-4FB8-BBD7-A0A411A0FB03}"/>
              </a:ext>
            </a:extLst>
          </p:cNvPr>
          <p:cNvSpPr>
            <a:spLocks noGrp="1" noChangeArrowheads="1"/>
          </p:cNvSpPr>
          <p:nvPr>
            <p:ph type="body" idx="1"/>
          </p:nvPr>
        </p:nvSpPr>
        <p:spPr>
          <a:xfrm>
            <a:off x="1600200" y="609600"/>
            <a:ext cx="9144000" cy="5715000"/>
          </a:xfrm>
        </p:spPr>
        <p:txBody>
          <a:bodyPr/>
          <a:lstStyle/>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(Kiến trúc tồi?)</a:t>
            </a:r>
          </a:p>
          <a:p>
            <a:pPr marL="395288"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Quy tắc kiến trúc của các phần này có rõ ràng và tự nhiên không?</a:t>
            </a:r>
          </a:p>
          <a:p>
            <a:pPr marL="395288"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Có mục nào liên quan đến yêu cầu và đã được mô tả ở đâu đó không?</a:t>
            </a:r>
          </a:p>
          <a:p>
            <a:pPr marL="395288"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Nó có bao hàm các yêu cầu không liên quan không?</a:t>
            </a:r>
          </a:p>
          <a:p>
            <a:pPr marL="395288"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Nó có trộn lẫn các yêu cầu và các giả thiết với nhau không?</a:t>
            </a:r>
          </a:p>
          <a:p>
            <a:pPr marL="395288"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Nó có trộn lẫn các yêu cầu và các thuộc tính miền với nhau không?</a:t>
            </a:r>
          </a:p>
          <a:p>
            <a:pPr marL="395288"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Có sự trộn lẫn không cần thiết giữa những thứ chắc năng và phi chức năng không?</a:t>
            </a:r>
          </a:p>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(Có tối nghĩa không?)</a:t>
            </a:r>
          </a:p>
          <a:p>
            <a:pPr marL="395288"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Có những mục độc lập nào sở hữu những thứ phụ thuộc không được thể hiện rõ ràng?</a:t>
            </a:r>
          </a:p>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(Có khó thay đổi không?)</a:t>
            </a:r>
          </a:p>
          <a:p>
            <a:pPr marL="395288" lvl="1" indent="0">
              <a:spcBef>
                <a:spcPts val="600"/>
              </a:spcBef>
              <a:buClr>
                <a:srgbClr val="800080"/>
              </a:buClr>
              <a:buSzPct val="70000"/>
              <a:buFont typeface="Wingdings" panose="05000000000000000000" pitchFamily="2" charset="2"/>
              <a:buChar char=""/>
              <a:tabLst>
                <a:tab pos="395288" algn="l"/>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100">
                <a:solidFill>
                  <a:srgbClr val="352270"/>
                </a:solidFill>
                <a:latin typeface="Arial" panose="020B0604020202020204" pitchFamily="34" charset="0"/>
                <a:cs typeface="Arial" panose="020B0604020202020204" pitchFamily="34" charset="0"/>
              </a:rPr>
              <a:t>Có thay đổi nào của nó yêu cầu sự lan truyền xuyên suốt các phần chính của tài liệu yêu cầu không?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1">
            <a:extLst>
              <a:ext uri="{FF2B5EF4-FFF2-40B4-BE49-F238E27FC236}">
                <a16:creationId xmlns:a16="http://schemas.microsoft.com/office/drawing/2014/main" id="{44DCC4CA-B436-4C94-8B45-857E4CE0B283}"/>
              </a:ext>
            </a:extLst>
          </p:cNvPr>
          <p:cNvSpPr>
            <a:spLocks noChangeArrowheads="1"/>
          </p:cNvSpPr>
          <p:nvPr/>
        </p:nvSpPr>
        <p:spPr bwMode="auto">
          <a:xfrm>
            <a:off x="1676400" y="685800"/>
            <a:ext cx="8839200" cy="5638800"/>
          </a:xfrm>
          <a:prstGeom prst="roundRect">
            <a:avLst>
              <a:gd name="adj" fmla="val 8421"/>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solidFill>
                <a:srgbClr val="FFFFFF"/>
              </a:solidFill>
            </a:endParaRPr>
          </a:p>
        </p:txBody>
      </p:sp>
      <p:sp>
        <p:nvSpPr>
          <p:cNvPr id="48131" name="Rectangle 1">
            <a:extLst>
              <a:ext uri="{FF2B5EF4-FFF2-40B4-BE49-F238E27FC236}">
                <a16:creationId xmlns:a16="http://schemas.microsoft.com/office/drawing/2014/main" id="{E03A1FEB-C92C-461F-BC12-F1F6FE18B712}"/>
              </a:ext>
            </a:extLst>
          </p:cNvPr>
          <p:cNvSpPr>
            <a:spLocks noGrp="1" noChangeArrowheads="1"/>
          </p:cNvSpPr>
          <p:nvPr>
            <p:ph type="title"/>
          </p:nvPr>
        </p:nvSpPr>
        <p:spPr>
          <a:xfrm>
            <a:off x="1828801" y="76200"/>
            <a:ext cx="8653463" cy="609600"/>
          </a:xfrm>
        </p:spPr>
        <p:txBody>
          <a:bodyPr>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300">
                <a:latin typeface="Arial" panose="020B0604020202020204" pitchFamily="34" charset="0"/>
                <a:cs typeface="Arial" panose="020B0604020202020204" pitchFamily="34" charset="0"/>
              </a:rPr>
              <a:t>Danh mục </a:t>
            </a:r>
            <a:r>
              <a:rPr lang="vi-VN" altLang="en-US" sz="2300">
                <a:latin typeface="Arial" panose="020B0604020202020204" pitchFamily="34" charset="0"/>
                <a:cs typeface="Arial" panose="020B0604020202020204" pitchFamily="34" charset="0"/>
              </a:rPr>
              <a:t>kiểm tra </a:t>
            </a:r>
            <a:r>
              <a:rPr lang="en-US" altLang="en-US" sz="2300">
                <a:latin typeface="Arial" panose="020B0604020202020204" pitchFamily="34" charset="0"/>
                <a:cs typeface="Arial" panose="020B0604020202020204" pitchFamily="34" charset="0"/>
              </a:rPr>
              <a:t>các chất lượng cụ thể</a:t>
            </a:r>
            <a:r>
              <a:rPr lang="vi-VN" altLang="en-US" sz="2300">
                <a:latin typeface="Arial" panose="020B0604020202020204" pitchFamily="34" charset="0"/>
                <a:cs typeface="Arial" panose="020B0604020202020204" pitchFamily="34" charset="0"/>
              </a:rPr>
              <a:t>: </a:t>
            </a:r>
            <a:r>
              <a:rPr lang="en-US" altLang="en-US" sz="2300">
                <a:latin typeface="Arial" panose="020B0604020202020204" pitchFamily="34" charset="0"/>
                <a:cs typeface="Arial" panose="020B0604020202020204" pitchFamily="34" charset="0"/>
              </a:rPr>
              <a:t>Mẫu</a:t>
            </a:r>
          </a:p>
        </p:txBody>
      </p:sp>
      <p:sp>
        <p:nvSpPr>
          <p:cNvPr id="48132" name="Rectangle 2">
            <a:extLst>
              <a:ext uri="{FF2B5EF4-FFF2-40B4-BE49-F238E27FC236}">
                <a16:creationId xmlns:a16="http://schemas.microsoft.com/office/drawing/2014/main" id="{8C7423A7-5D88-4BAE-826E-099EAC5355DE}"/>
              </a:ext>
            </a:extLst>
          </p:cNvPr>
          <p:cNvSpPr>
            <a:spLocks noGrp="1" noChangeArrowheads="1"/>
          </p:cNvSpPr>
          <p:nvPr>
            <p:ph type="body" idx="1"/>
          </p:nvPr>
        </p:nvSpPr>
        <p:spPr>
          <a:xfrm>
            <a:off x="1524000" y="838200"/>
            <a:ext cx="9144000" cy="5715000"/>
          </a:xfrm>
        </p:spPr>
        <p:txBody>
          <a:bodyPr/>
          <a:lstStyle/>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latin typeface="Arial" panose="020B0604020202020204" pitchFamily="34" charset="0"/>
                <a:cs typeface="Arial" panose="020B0604020202020204" pitchFamily="34" charset="0"/>
              </a:rPr>
              <a:t>Có phản hồi không rõ ràng nào với giá trị đầu vào ngoài phạm vi không?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latin typeface="Arial" panose="020B0604020202020204" pitchFamily="34" charset="0"/>
                <a:cs typeface="Arial" panose="020B0604020202020204" pitchFamily="34" charset="0"/>
              </a:rPr>
              <a:t>Có phản hồi không rõ ràng nào với giá trị đầu vào kỳ vọng nhận được quá sớm, quá muộn hoặc không bao giờ?</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latin typeface="Arial" panose="020B0604020202020204" pitchFamily="34" charset="0"/>
                <a:cs typeface="Arial" panose="020B0604020202020204" pitchFamily="34" charset="0"/>
              </a:rPr>
              <a:t>Có sự nghiên cứu hoạt động của điều kiện đầu vào trong quá trình hoạt động là lặp không?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latin typeface="Arial" panose="020B0604020202020204" pitchFamily="34" charset="0"/>
                <a:cs typeface="Arial" panose="020B0604020202020204" pitchFamily="34" charset="0"/>
              </a:rPr>
              <a:t>Có sự phục hồi hoạt động trong trường hợp đầu vào bão hòa không?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latin typeface="Arial" panose="020B0604020202020204" pitchFamily="34" charset="0"/>
                <a:cs typeface="Arial" panose="020B0604020202020204" pitchFamily="34" charset="0"/>
              </a:rPr>
              <a:t>Có đầu ra nào được sinh ra nhanh hơn nó có thể được tiêu thụ không?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latin typeface="Arial" panose="020B0604020202020204" pitchFamily="34" charset="0"/>
                <a:cs typeface="Arial" panose="020B0604020202020204" pitchFamily="34" charset="0"/>
              </a:rPr>
              <a:t>Có đầu vào nào từ các cảm biến không được sử dụng bởi phần mềm điều khiển?</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latin typeface="Arial" panose="020B0604020202020204" pitchFamily="34" charset="0"/>
                <a:cs typeface="Arial" panose="020B0604020202020204" pitchFamily="34" charset="0"/>
              </a:rPr>
              <a:t>Có phải mọi chuỗi trạng thái từ một trạng thái nguy hiểm đều dẫn đến một trạng thái rủi ro thấp?</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latin typeface="Arial" panose="020B0604020202020204" pitchFamily="34" charset="0"/>
                <a:cs typeface="Arial" panose="020B0604020202020204" pitchFamily="34" charset="0"/>
              </a:rPr>
              <a:t>Tính nhất quán của dữ liệu có được kiểm tra trước khi có một quyết định từ những dữ liệu đó?</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1">
            <a:extLst>
              <a:ext uri="{FF2B5EF4-FFF2-40B4-BE49-F238E27FC236}">
                <a16:creationId xmlns:a16="http://schemas.microsoft.com/office/drawing/2014/main" id="{D8E3D18D-E7FA-4B8F-9354-7B7868ED25EA}"/>
              </a:ext>
            </a:extLst>
          </p:cNvPr>
          <p:cNvSpPr>
            <a:spLocks noGrp="1" noChangeArrowheads="1"/>
          </p:cNvSpPr>
          <p:nvPr>
            <p:ph type="title"/>
          </p:nvPr>
        </p:nvSpPr>
        <p:spPr>
          <a:xfrm>
            <a:off x="1828801" y="228599"/>
            <a:ext cx="9794448" cy="1138287"/>
          </a:xfrm>
        </p:spPr>
        <p:txBody>
          <a:bodyPr>
            <a:normAutofit fontScale="90000"/>
          </a:bodyPr>
          <a:lstStyle/>
          <a:p>
            <a:pPr marL="41275" algn="ctr"/>
            <a:r>
              <a:rPr lang="en-US" altLang="vi-VN">
                <a:cs typeface="Arial" panose="020B0604020202020204" pitchFamily="34" charset="0"/>
              </a:rPr>
              <a:t>Danh mục  kiểm tra tính cụ thể của ngôn ngữ:</a:t>
            </a:r>
            <a:br>
              <a:rPr lang="en-US" altLang="vi-VN">
                <a:cs typeface="Arial" panose="020B0604020202020204" pitchFamily="34" charset="0"/>
              </a:rPr>
            </a:br>
            <a:r>
              <a:rPr lang="en-US" altLang="vi-VN">
                <a:cs typeface="Arial" panose="020B0604020202020204" pitchFamily="34" charset="0"/>
              </a:rPr>
              <a:t>một ví dụ về các mẫu phát biểu</a:t>
            </a:r>
          </a:p>
        </p:txBody>
      </p:sp>
      <p:sp>
        <p:nvSpPr>
          <p:cNvPr id="50180" name="Rectangle 2">
            <a:extLst>
              <a:ext uri="{FF2B5EF4-FFF2-40B4-BE49-F238E27FC236}">
                <a16:creationId xmlns:a16="http://schemas.microsoft.com/office/drawing/2014/main" id="{20250EEF-013D-473A-91C9-AD94DD350ED6}"/>
              </a:ext>
            </a:extLst>
          </p:cNvPr>
          <p:cNvSpPr>
            <a:spLocks noGrp="1" noChangeArrowheads="1"/>
          </p:cNvSpPr>
          <p:nvPr>
            <p:ph type="body" idx="1"/>
          </p:nvPr>
        </p:nvSpPr>
        <p:spPr>
          <a:xfrm>
            <a:off x="1524000" y="2055042"/>
            <a:ext cx="9144000" cy="4269557"/>
          </a:xfrm>
        </p:spPr>
        <p:txBody>
          <a:bodyPr>
            <a:normAutofit/>
          </a:bodyPr>
          <a:lstStyle/>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Phát biểu định danh này có được sử dụng một cách nhất quán xuyên suốt Tài liệu yêu cầu không?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Loại biểu thị cho phát biểu này có chính xác dẫn đến một yêu cầu, giả định, thuộc tính miền hoặc định nghĩa không?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Có phát tiêu chuẩn phù hợp nào được định nghĩa trong những điều kiện của các chất lượng có thể đo lường và các giao thức có thể đo lường?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Những lí do căn bản này có nhất quán với mục tiêu hệ thống đã định?</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Sự ưu tiên này có nhất quán với sự ưu tiên của các yêu cầu khác mà yêu cầu này đóng góp vào?</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a:extLst>
              <a:ext uri="{FF2B5EF4-FFF2-40B4-BE49-F238E27FC236}">
                <a16:creationId xmlns:a16="http://schemas.microsoft.com/office/drawing/2014/main" id="{E75511E2-01B1-4C09-87B1-D1EF470A5F55}"/>
              </a:ext>
            </a:extLst>
          </p:cNvPr>
          <p:cNvSpPr>
            <a:spLocks noGrp="1" noChangeArrowheads="1"/>
          </p:cNvSpPr>
          <p:nvPr>
            <p:ph type="title"/>
          </p:nvPr>
        </p:nvSpPr>
        <p:spPr>
          <a:xfrm>
            <a:off x="1828801" y="228600"/>
            <a:ext cx="8653463" cy="609600"/>
          </a:xfrm>
        </p:spPr>
        <p:txBody>
          <a:bodyPr>
            <a:normAutofit fontScale="90000"/>
          </a:bodyPr>
          <a:lstStyle/>
          <a:p>
            <a:pPr marL="41275"/>
            <a:r>
              <a:rPr lang="vi-VN" altLang="en-US">
                <a:solidFill>
                  <a:srgbClr val="7030A0"/>
                </a:solidFill>
                <a:latin typeface="+mj-lt"/>
                <a:cs typeface="Arial" panose="020B0604020202020204" pitchFamily="34" charset="0"/>
              </a:rPr>
              <a:t>Các bảng kiểm tra quyết định</a:t>
            </a:r>
            <a:endParaRPr lang="en-US" altLang="en-US">
              <a:solidFill>
                <a:srgbClr val="7030A0"/>
              </a:solidFill>
              <a:latin typeface="+mj-lt"/>
              <a:cs typeface="Arial" panose="020B0604020202020204" pitchFamily="34" charset="0"/>
            </a:endParaRPr>
          </a:p>
        </p:txBody>
      </p:sp>
      <p:grpSp>
        <p:nvGrpSpPr>
          <p:cNvPr id="52227" name="Group 3">
            <a:extLst>
              <a:ext uri="{FF2B5EF4-FFF2-40B4-BE49-F238E27FC236}">
                <a16:creationId xmlns:a16="http://schemas.microsoft.com/office/drawing/2014/main" id="{AA61A289-C43B-46DC-A243-1442530165E4}"/>
              </a:ext>
            </a:extLst>
          </p:cNvPr>
          <p:cNvGrpSpPr>
            <a:grpSpLocks/>
          </p:cNvGrpSpPr>
          <p:nvPr/>
        </p:nvGrpSpPr>
        <p:grpSpPr bwMode="auto">
          <a:xfrm>
            <a:off x="717551" y="1698627"/>
            <a:ext cx="9871076" cy="3065463"/>
            <a:chOff x="-508" y="1347"/>
            <a:chExt cx="6218" cy="1931"/>
          </a:xfrm>
        </p:grpSpPr>
        <p:grpSp>
          <p:nvGrpSpPr>
            <p:cNvPr id="52231" name="Group 4">
              <a:extLst>
                <a:ext uri="{FF2B5EF4-FFF2-40B4-BE49-F238E27FC236}">
                  <a16:creationId xmlns:a16="http://schemas.microsoft.com/office/drawing/2014/main" id="{6FCEB227-C248-40F4-8DD7-2BA806FF27F2}"/>
                </a:ext>
              </a:extLst>
            </p:cNvPr>
            <p:cNvGrpSpPr>
              <a:grpSpLocks/>
            </p:cNvGrpSpPr>
            <p:nvPr/>
          </p:nvGrpSpPr>
          <p:grpSpPr bwMode="auto">
            <a:xfrm>
              <a:off x="-508" y="1435"/>
              <a:ext cx="6218" cy="1239"/>
              <a:chOff x="-508" y="1435"/>
              <a:chExt cx="6218" cy="1239"/>
            </a:xfrm>
          </p:grpSpPr>
          <p:sp>
            <p:nvSpPr>
              <p:cNvPr id="52237" name="AutoShape 5">
                <a:extLst>
                  <a:ext uri="{FF2B5EF4-FFF2-40B4-BE49-F238E27FC236}">
                    <a16:creationId xmlns:a16="http://schemas.microsoft.com/office/drawing/2014/main" id="{61159D37-8809-4D13-BA5E-A9D3DCB10F43}"/>
                  </a:ext>
                </a:extLst>
              </p:cNvPr>
              <p:cNvSpPr>
                <a:spLocks noChangeArrowheads="1"/>
              </p:cNvSpPr>
              <p:nvPr/>
            </p:nvSpPr>
            <p:spPr bwMode="auto">
              <a:xfrm>
                <a:off x="114" y="1478"/>
                <a:ext cx="5526" cy="1021"/>
              </a:xfrm>
              <a:prstGeom prst="roundRect">
                <a:avLst>
                  <a:gd name="adj" fmla="val 16667"/>
                </a:avLst>
              </a:prstGeom>
              <a:solidFill>
                <a:srgbClr val="E2E5FA"/>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solidFill>
                    <a:srgbClr val="FFFFFF"/>
                  </a:solidFill>
                </a:endParaRPr>
              </a:p>
            </p:txBody>
          </p:sp>
          <p:graphicFrame>
            <p:nvGraphicFramePr>
              <p:cNvPr id="52238" name="Object 6">
                <a:extLst>
                  <a:ext uri="{FF2B5EF4-FFF2-40B4-BE49-F238E27FC236}">
                    <a16:creationId xmlns:a16="http://schemas.microsoft.com/office/drawing/2014/main" id="{0D87B45E-171D-4D54-8D2C-9BB042888CD8}"/>
                  </a:ext>
                </a:extLst>
              </p:cNvPr>
              <p:cNvGraphicFramePr>
                <a:graphicFrameLocks noChangeAspect="1"/>
              </p:cNvGraphicFramePr>
              <p:nvPr>
                <p:extLst>
                  <p:ext uri="{D42A27DB-BD31-4B8C-83A1-F6EECF244321}">
                    <p14:modId xmlns:p14="http://schemas.microsoft.com/office/powerpoint/2010/main" val="1967899314"/>
                  </p:ext>
                </p:extLst>
              </p:nvPr>
            </p:nvGraphicFramePr>
            <p:xfrm>
              <a:off x="-508" y="1435"/>
              <a:ext cx="6218" cy="1239"/>
            </p:xfrm>
            <a:graphic>
              <a:graphicData uri="http://schemas.openxmlformats.org/presentationml/2006/ole">
                <mc:AlternateContent xmlns:mc="http://schemas.openxmlformats.org/markup-compatibility/2006">
                  <mc:Choice xmlns:v="urn:schemas-microsoft-com:vml" Requires="v">
                    <p:oleObj spid="_x0000_s1074" name="Document" r:id="rId4" imgW="5798714" imgH="1160501" progId="Word.Document.8">
                      <p:embed/>
                    </p:oleObj>
                  </mc:Choice>
                  <mc:Fallback>
                    <p:oleObj name="Document" r:id="rId4" imgW="5798714" imgH="1160501" progId="Word.Document.8">
                      <p:embed/>
                      <p:pic>
                        <p:nvPicPr>
                          <p:cNvPr id="52238" name="Object 6">
                            <a:extLst>
                              <a:ext uri="{FF2B5EF4-FFF2-40B4-BE49-F238E27FC236}">
                                <a16:creationId xmlns:a16="http://schemas.microsoft.com/office/drawing/2014/main" id="{0D87B45E-171D-4D54-8D2C-9BB042888CD8}"/>
                              </a:ext>
                            </a:extLst>
                          </p:cNvPr>
                          <p:cNvPicPr>
                            <a:picLocks noChangeAspect="1" noChangeArrowheads="1"/>
                          </p:cNvPicPr>
                          <p:nvPr/>
                        </p:nvPicPr>
                        <p:blipFill>
                          <a:blip r:embed="rId5"/>
                          <a:srcRect/>
                          <a:stretch>
                            <a:fillRect/>
                          </a:stretch>
                        </p:blipFill>
                        <p:spPr bwMode="auto">
                          <a:xfrm>
                            <a:off x="-508" y="1435"/>
                            <a:ext cx="6218" cy="1239"/>
                          </a:xfrm>
                          <a:prstGeom prst="rect">
                            <a:avLst/>
                          </a:prstGeom>
                          <a:noFill/>
                          <a:ln>
                            <a:noFill/>
                          </a:ln>
                          <a:effectLst/>
                        </p:spPr>
                      </p:pic>
                    </p:oleObj>
                  </mc:Fallback>
                </mc:AlternateContent>
              </a:graphicData>
            </a:graphic>
          </p:graphicFrame>
          <p:sp>
            <p:nvSpPr>
              <p:cNvPr id="52239" name="Line 7">
                <a:extLst>
                  <a:ext uri="{FF2B5EF4-FFF2-40B4-BE49-F238E27FC236}">
                    <a16:creationId xmlns:a16="http://schemas.microsoft.com/office/drawing/2014/main" id="{DD3B8815-3912-4A4B-974A-63C99BEB3A15}"/>
                  </a:ext>
                </a:extLst>
              </p:cNvPr>
              <p:cNvSpPr>
                <a:spLocks noChangeShapeType="1"/>
              </p:cNvSpPr>
              <p:nvPr/>
            </p:nvSpPr>
            <p:spPr bwMode="auto">
              <a:xfrm>
                <a:off x="219" y="2099"/>
                <a:ext cx="5322" cy="0"/>
              </a:xfrm>
              <a:prstGeom prst="line">
                <a:avLst/>
              </a:prstGeom>
              <a:noFill/>
              <a:ln w="2844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0" name="Line 8">
                <a:extLst>
                  <a:ext uri="{FF2B5EF4-FFF2-40B4-BE49-F238E27FC236}">
                    <a16:creationId xmlns:a16="http://schemas.microsoft.com/office/drawing/2014/main" id="{A055D59C-4A16-43AA-A8D0-AA70DC04E044}"/>
                  </a:ext>
                </a:extLst>
              </p:cNvPr>
              <p:cNvSpPr>
                <a:spLocks noChangeShapeType="1"/>
              </p:cNvSpPr>
              <p:nvPr/>
            </p:nvSpPr>
            <p:spPr bwMode="auto">
              <a:xfrm>
                <a:off x="3223" y="1478"/>
                <a:ext cx="0" cy="1021"/>
              </a:xfrm>
              <a:prstGeom prst="line">
                <a:avLst/>
              </a:prstGeom>
              <a:noFill/>
              <a:ln w="28440" cap="sq">
                <a:solidFill>
                  <a:srgbClr val="35227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2232" name="Line 11">
              <a:extLst>
                <a:ext uri="{FF2B5EF4-FFF2-40B4-BE49-F238E27FC236}">
                  <a16:creationId xmlns:a16="http://schemas.microsoft.com/office/drawing/2014/main" id="{3DC83237-4121-4639-8175-CA2660B1B546}"/>
                </a:ext>
              </a:extLst>
            </p:cNvPr>
            <p:cNvSpPr>
              <a:spLocks noChangeShapeType="1"/>
            </p:cNvSpPr>
            <p:nvPr/>
          </p:nvSpPr>
          <p:spPr bwMode="auto">
            <a:xfrm flipH="1">
              <a:off x="1134" y="1347"/>
              <a:ext cx="466" cy="158"/>
            </a:xfrm>
            <a:prstGeom prst="line">
              <a:avLst/>
            </a:prstGeom>
            <a:noFill/>
            <a:ln w="12600" cap="sq">
              <a:solidFill>
                <a:srgbClr val="009999"/>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3" name="Line 12">
              <a:extLst>
                <a:ext uri="{FF2B5EF4-FFF2-40B4-BE49-F238E27FC236}">
                  <a16:creationId xmlns:a16="http://schemas.microsoft.com/office/drawing/2014/main" id="{6143243C-546A-40FD-BAEF-E0B82D561D8B}"/>
                </a:ext>
              </a:extLst>
            </p:cNvPr>
            <p:cNvSpPr>
              <a:spLocks noChangeShapeType="1"/>
            </p:cNvSpPr>
            <p:nvPr/>
          </p:nvSpPr>
          <p:spPr bwMode="auto">
            <a:xfrm>
              <a:off x="114" y="1861"/>
              <a:ext cx="53" cy="1417"/>
            </a:xfrm>
            <a:prstGeom prst="line">
              <a:avLst/>
            </a:prstGeom>
            <a:noFill/>
            <a:ln w="12600" cap="sq">
              <a:solidFill>
                <a:srgbClr val="009999"/>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35" name="AutoShape 15">
              <a:extLst>
                <a:ext uri="{FF2B5EF4-FFF2-40B4-BE49-F238E27FC236}">
                  <a16:creationId xmlns:a16="http://schemas.microsoft.com/office/drawing/2014/main" id="{D9104086-2556-4B68-91F5-7A0759F030DD}"/>
                </a:ext>
              </a:extLst>
            </p:cNvPr>
            <p:cNvSpPr>
              <a:spLocks noChangeArrowheads="1"/>
            </p:cNvSpPr>
            <p:nvPr/>
          </p:nvSpPr>
          <p:spPr bwMode="auto">
            <a:xfrm>
              <a:off x="4308" y="1456"/>
              <a:ext cx="162" cy="1106"/>
            </a:xfrm>
            <a:prstGeom prst="roundRect">
              <a:avLst>
                <a:gd name="adj" fmla="val 50000"/>
              </a:avLst>
            </a:prstGeom>
            <a:noFill/>
            <a:ln w="12600" cap="sq">
              <a:solidFill>
                <a:srgbClr val="80008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ltLang="en-US">
                <a:solidFill>
                  <a:srgbClr val="FFFFFF"/>
                </a:solidFill>
              </a:endParaRPr>
            </a:p>
          </p:txBody>
        </p:sp>
        <p:sp>
          <p:nvSpPr>
            <p:cNvPr id="52236" name="Line 17">
              <a:extLst>
                <a:ext uri="{FF2B5EF4-FFF2-40B4-BE49-F238E27FC236}">
                  <a16:creationId xmlns:a16="http://schemas.microsoft.com/office/drawing/2014/main" id="{1D2B0F2C-94D4-427C-A9B1-19ECED5C1A1C}"/>
                </a:ext>
              </a:extLst>
            </p:cNvPr>
            <p:cNvSpPr>
              <a:spLocks noChangeShapeType="1"/>
            </p:cNvSpPr>
            <p:nvPr/>
          </p:nvSpPr>
          <p:spPr bwMode="auto">
            <a:xfrm flipH="1">
              <a:off x="3360" y="2562"/>
              <a:ext cx="864" cy="211"/>
            </a:xfrm>
            <a:prstGeom prst="line">
              <a:avLst/>
            </a:prstGeom>
            <a:noFill/>
            <a:ln w="12600" cap="sq">
              <a:solidFill>
                <a:srgbClr val="352270"/>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2228" name="Rectangle 3">
            <a:extLst>
              <a:ext uri="{FF2B5EF4-FFF2-40B4-BE49-F238E27FC236}">
                <a16:creationId xmlns:a16="http://schemas.microsoft.com/office/drawing/2014/main" id="{58FD30D8-DB1D-4E75-B554-FEE81F68BD7C}"/>
              </a:ext>
            </a:extLst>
          </p:cNvPr>
          <p:cNvSpPr>
            <a:spLocks noChangeArrowheads="1"/>
          </p:cNvSpPr>
          <p:nvPr/>
        </p:nvSpPr>
        <p:spPr bwMode="auto">
          <a:xfrm>
            <a:off x="5900738" y="3962401"/>
            <a:ext cx="4572000"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buClr>
                <a:srgbClr val="000000"/>
              </a:buClr>
              <a:buSzPct val="100000"/>
              <a:buFont typeface="Times New Roman" panose="02020603050405020304" pitchFamily="18" charset="0"/>
              <a:buNone/>
            </a:pPr>
            <a:r>
              <a:rPr lang="en-US" altLang="en-US" sz="2000">
                <a:solidFill>
                  <a:srgbClr val="800080"/>
                </a:solidFill>
                <a:latin typeface="Comic Sans MS" panose="030F0702030302020204" pitchFamily="66" charset="0"/>
              </a:rPr>
              <a:t>Số các trường hợp phối hợp&lt; </a:t>
            </a:r>
            <a:r>
              <a:rPr lang="en-US" altLang="en-US">
                <a:solidFill>
                  <a:srgbClr val="009A9A"/>
                </a:solidFill>
                <a:latin typeface="Comic Sans MS" panose="030F0702030302020204" pitchFamily="66" charset="0"/>
              </a:rPr>
              <a:t>2</a:t>
            </a:r>
            <a:r>
              <a:rPr lang="en-US" altLang="en-US" baseline="25000">
                <a:solidFill>
                  <a:srgbClr val="009A9A"/>
                </a:solidFill>
                <a:latin typeface="Comic Sans MS" panose="030F0702030302020204" pitchFamily="66" charset="0"/>
              </a:rPr>
              <a:t>N</a:t>
            </a:r>
            <a:endParaRPr lang="en-US" altLang="en-US" baseline="25000">
              <a:solidFill>
                <a:srgbClr val="FFFFFF"/>
              </a:solidFill>
              <a:latin typeface="Comic Sans MS" panose="030F0702030302020204" pitchFamily="66" charset="0"/>
            </a:endParaRPr>
          </a:p>
          <a:p>
            <a:pPr algn="ctr">
              <a:spcBef>
                <a:spcPts val="113"/>
              </a:spcBef>
              <a:buClr>
                <a:srgbClr val="000000"/>
              </a:buClr>
              <a:buSzPct val="100000"/>
            </a:pPr>
            <a:r>
              <a:rPr lang="en-US" altLang="en-US">
                <a:solidFill>
                  <a:srgbClr val="009A9A"/>
                </a:solidFill>
                <a:latin typeface="Symbol" panose="05050102010706020507" pitchFamily="18" charset="2"/>
              </a:rPr>
              <a:t></a:t>
            </a:r>
            <a:r>
              <a:rPr lang="en-US" altLang="en-US">
                <a:solidFill>
                  <a:srgbClr val="009A9A"/>
                </a:solidFill>
                <a:latin typeface="Comic Sans MS" panose="030F0702030302020204" pitchFamily="66" charset="0"/>
              </a:rPr>
              <a:t>thiếu trường hợp</a:t>
            </a:r>
            <a:endParaRPr lang="en-US" altLang="en-US">
              <a:solidFill>
                <a:srgbClr val="FFFFFF"/>
              </a:solidFill>
              <a:latin typeface="Comic Sans MS" panose="030F0702030302020204" pitchFamily="66" charset="0"/>
            </a:endParaRPr>
          </a:p>
          <a:p>
            <a:pPr algn="ctr">
              <a:spcBef>
                <a:spcPts val="275"/>
              </a:spcBef>
              <a:buClr>
                <a:srgbClr val="000000"/>
              </a:buClr>
              <a:buSzPct val="100000"/>
            </a:pPr>
            <a:endParaRPr lang="en-US" altLang="en-US">
              <a:solidFill>
                <a:srgbClr val="009A9A"/>
              </a:solidFill>
              <a:latin typeface="Comic Sans MS" panose="030F0702030302020204" pitchFamily="66" charset="0"/>
            </a:endParaRPr>
          </a:p>
          <a:p>
            <a:pPr algn="ctr">
              <a:spcBef>
                <a:spcPts val="275"/>
              </a:spcBef>
              <a:buClr>
                <a:srgbClr val="000000"/>
              </a:buClr>
              <a:buSzPct val="100000"/>
            </a:pPr>
            <a:r>
              <a:rPr lang="en-US" altLang="en-US">
                <a:solidFill>
                  <a:srgbClr val="009A9A"/>
                </a:solidFill>
                <a:latin typeface="Comic Sans MS" panose="030F0702030302020204" pitchFamily="66" charset="0"/>
              </a:rPr>
              <a:t>(số các trường hợp phối hợp </a:t>
            </a:r>
            <a:r>
              <a:rPr lang="en-US" altLang="en-US" sz="2000">
                <a:solidFill>
                  <a:srgbClr val="800080"/>
                </a:solidFill>
                <a:latin typeface="Comic Sans MS" panose="030F0702030302020204" pitchFamily="66" charset="0"/>
              </a:rPr>
              <a:t>&gt; </a:t>
            </a:r>
            <a:r>
              <a:rPr lang="en-US" altLang="en-US">
                <a:solidFill>
                  <a:srgbClr val="009A9A"/>
                </a:solidFill>
                <a:latin typeface="Comic Sans MS" panose="030F0702030302020204" pitchFamily="66" charset="0"/>
              </a:rPr>
              <a:t>2</a:t>
            </a:r>
            <a:r>
              <a:rPr lang="en-US" altLang="en-US" baseline="25000">
                <a:solidFill>
                  <a:srgbClr val="009A9A"/>
                </a:solidFill>
                <a:latin typeface="Comic Sans MS" panose="030F0702030302020204" pitchFamily="66" charset="0"/>
              </a:rPr>
              <a:t>N</a:t>
            </a:r>
            <a:endParaRPr lang="en-US" altLang="en-US" baseline="25000">
              <a:solidFill>
                <a:srgbClr val="FFFFFF"/>
              </a:solidFill>
              <a:latin typeface="Comic Sans MS" panose="030F0702030302020204" pitchFamily="66" charset="0"/>
            </a:endParaRPr>
          </a:p>
          <a:p>
            <a:pPr algn="ctr">
              <a:spcBef>
                <a:spcPts val="113"/>
              </a:spcBef>
              <a:buClr>
                <a:srgbClr val="000000"/>
              </a:buClr>
              <a:buSzPct val="100000"/>
            </a:pPr>
            <a:r>
              <a:rPr lang="en-US" altLang="en-US">
                <a:solidFill>
                  <a:srgbClr val="800080"/>
                </a:solidFill>
                <a:latin typeface="Comic Sans MS" panose="030F0702030302020204" pitchFamily="66" charset="0"/>
              </a:rPr>
              <a:t>=&gt;  </a:t>
            </a:r>
            <a:r>
              <a:rPr lang="en-US" altLang="en-US">
                <a:solidFill>
                  <a:srgbClr val="009A9A"/>
                </a:solidFill>
                <a:latin typeface="Comic Sans MS" panose="030F0702030302020204" pitchFamily="66" charset="0"/>
              </a:rPr>
              <a:t>thừa trường hợp )</a:t>
            </a:r>
            <a:endParaRPr lang="en-US" altLang="en-US">
              <a:solidFill>
                <a:srgbClr val="FFFFFF"/>
              </a:solidFill>
              <a:latin typeface="Comic Sans MS" panose="030F0702030302020204" pitchFamily="66" charset="0"/>
            </a:endParaRPr>
          </a:p>
        </p:txBody>
      </p:sp>
      <p:sp>
        <p:nvSpPr>
          <p:cNvPr id="52229" name="object 44">
            <a:extLst>
              <a:ext uri="{FF2B5EF4-FFF2-40B4-BE49-F238E27FC236}">
                <a16:creationId xmlns:a16="http://schemas.microsoft.com/office/drawing/2014/main" id="{C18433C1-4533-458B-BB3D-B868D1B4B4D8}"/>
              </a:ext>
            </a:extLst>
          </p:cNvPr>
          <p:cNvSpPr txBox="1">
            <a:spLocks noChangeArrowheads="1"/>
          </p:cNvSpPr>
          <p:nvPr/>
        </p:nvSpPr>
        <p:spPr bwMode="auto">
          <a:xfrm>
            <a:off x="1704975" y="4764088"/>
            <a:ext cx="2836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vi-VN" altLang="vi-VN" i="1">
                <a:solidFill>
                  <a:srgbClr val="009A9A"/>
                </a:solidFill>
                <a:cs typeface="Arial" panose="020B0604020202020204" pitchFamily="34" charset="0"/>
              </a:rPr>
              <a:t>N </a:t>
            </a:r>
            <a:r>
              <a:rPr lang="vi-VN" altLang="vi-VN">
                <a:solidFill>
                  <a:srgbClr val="009A9A"/>
                </a:solidFill>
                <a:cs typeface="Arial" panose="020B0604020202020204" pitchFamily="34" charset="0"/>
              </a:rPr>
              <a:t>Các điều kiện đầu vào</a:t>
            </a:r>
            <a:endParaRPr lang="vi-VN" altLang="vi-VN">
              <a:solidFill>
                <a:srgbClr val="FFFFFF"/>
              </a:solidFill>
              <a:cs typeface="Arial" panose="020B0604020202020204" pitchFamily="34" charset="0"/>
            </a:endParaRPr>
          </a:p>
        </p:txBody>
      </p:sp>
      <p:sp>
        <p:nvSpPr>
          <p:cNvPr id="52230" name="Left Brace 21">
            <a:extLst>
              <a:ext uri="{FF2B5EF4-FFF2-40B4-BE49-F238E27FC236}">
                <a16:creationId xmlns:a16="http://schemas.microsoft.com/office/drawing/2014/main" id="{4D5F2F38-F88A-471B-975D-9F85A8B4B7E5}"/>
              </a:ext>
            </a:extLst>
          </p:cNvPr>
          <p:cNvSpPr>
            <a:spLocks/>
          </p:cNvSpPr>
          <p:nvPr/>
        </p:nvSpPr>
        <p:spPr bwMode="auto">
          <a:xfrm>
            <a:off x="1704975" y="1949450"/>
            <a:ext cx="166688" cy="865188"/>
          </a:xfrm>
          <a:prstGeom prst="leftBrace">
            <a:avLst>
              <a:gd name="adj1" fmla="val 8338"/>
              <a:gd name="adj2" fmla="val 50000"/>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buClr>
                <a:srgbClr val="000000"/>
              </a:buClr>
              <a:buSzPct val="100000"/>
              <a:buFont typeface="Times New Roman" panose="02020603050405020304" pitchFamily="18" charset="0"/>
              <a:buNone/>
            </a:pPr>
            <a:endParaRPr lang="en-US" altLang="en-US">
              <a:solidFill>
                <a:srgbClr val="FFFFF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1">
            <a:extLst>
              <a:ext uri="{FF2B5EF4-FFF2-40B4-BE49-F238E27FC236}">
                <a16:creationId xmlns:a16="http://schemas.microsoft.com/office/drawing/2014/main" id="{F125E49E-9998-40C7-AEB2-9BB41D941C62}"/>
              </a:ext>
            </a:extLst>
          </p:cNvPr>
          <p:cNvSpPr>
            <a:spLocks noGrp="1" noChangeArrowheads="1"/>
          </p:cNvSpPr>
          <p:nvPr>
            <p:ph type="title"/>
          </p:nvPr>
        </p:nvSpPr>
        <p:spPr>
          <a:xfrm>
            <a:off x="2014538" y="533401"/>
            <a:ext cx="7110608" cy="609600"/>
          </a:xfrm>
        </p:spPr>
        <p:txBody>
          <a:bodyPr>
            <a:noAutofit/>
          </a:bodyPr>
          <a:lstStyle/>
          <a:p>
            <a:pPr marL="41275" algn="ctr"/>
            <a:r>
              <a:rPr lang="en-US" altLang="vi-VN" sz="3200">
                <a:solidFill>
                  <a:srgbClr val="7030A0"/>
                </a:solidFill>
                <a:cs typeface="Arial" panose="020B0604020202020204" pitchFamily="34" charset="0"/>
              </a:rPr>
              <a:t>Biểu đồ và các bảng kiểm tra sự rõ ràng của ngôn ngữ</a:t>
            </a:r>
          </a:p>
        </p:txBody>
      </p:sp>
      <p:sp>
        <p:nvSpPr>
          <p:cNvPr id="54276" name="Rectangle 2">
            <a:extLst>
              <a:ext uri="{FF2B5EF4-FFF2-40B4-BE49-F238E27FC236}">
                <a16:creationId xmlns:a16="http://schemas.microsoft.com/office/drawing/2014/main" id="{1443EEBF-5DFA-4A76-9860-001C00B3FB66}"/>
              </a:ext>
            </a:extLst>
          </p:cNvPr>
          <p:cNvSpPr>
            <a:spLocks noGrp="1" noChangeArrowheads="1"/>
          </p:cNvSpPr>
          <p:nvPr>
            <p:ph type="body" idx="1"/>
          </p:nvPr>
        </p:nvSpPr>
        <p:spPr>
          <a:xfrm>
            <a:off x="1524000" y="1913641"/>
            <a:ext cx="9144000" cy="4410958"/>
          </a:xfrm>
        </p:spPr>
        <p:txBody>
          <a:bodyPr>
            <a:normAutofit/>
          </a:bodyPr>
          <a:lstStyle/>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Có đầu ra nào của Biểu đồ luồng dữ liệu không hoạt động xuôi theo hoạt động con trong Biểu đồ luồng dữ liệu được làm mịn trong hoạt động này không?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Có mối quan hệ nào trong Biểu đồ thực thể - liên kết không thỏa đáng không?</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Có đầu vào (đầu ra) hoạt động của Biểu đồ luồng dữ liệu này không được trình bày trong Biểu đồ thực thể - liên kết?</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a:solidFill>
                  <a:srgbClr val="352270"/>
                </a:solidFill>
                <a:cs typeface="Arial" panose="020B0604020202020204" pitchFamily="34" charset="0"/>
              </a:rPr>
              <a:t>Dấu vết của sự kiện này trong Biểu đồ thực thể - liên kết được phủ bởi quỹ đạo trong Sơ đồ máy trạng thái?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77AD3AAC-F5BE-463F-830A-1D85C664A9B0}"/>
              </a:ext>
            </a:extLst>
          </p:cNvPr>
          <p:cNvSpPr>
            <a:spLocks noGrp="1" noChangeArrowheads="1"/>
          </p:cNvSpPr>
          <p:nvPr>
            <p:ph type="title"/>
          </p:nvPr>
        </p:nvSpPr>
        <p:spPr>
          <a:xfrm>
            <a:off x="2717130" y="354013"/>
            <a:ext cx="6941891" cy="609600"/>
          </a:xfrm>
        </p:spPr>
        <p:txBody>
          <a:bodyPr vert="horz" lIns="91440" tIns="45720" rIns="91440" bIns="45720" rtlCol="0" anchor="t">
            <a:noAutofit/>
          </a:bodyPr>
          <a:lstStyle/>
          <a:p>
            <a:pPr marL="41275" algn="ctr"/>
            <a:r>
              <a:rPr lang="vi-VN" sz="3200" dirty="0">
                <a:solidFill>
                  <a:srgbClr val="7030A0"/>
                </a:solidFill>
                <a:cs typeface="Arial" panose="020B0604020202020204" pitchFamily="34" charset="0"/>
              </a:rPr>
              <a:t>Biều đồ </a:t>
            </a:r>
            <a:r>
              <a:rPr lang="vi-VN" sz="3200">
                <a:solidFill>
                  <a:srgbClr val="7030A0"/>
                </a:solidFill>
                <a:cs typeface="Arial" panose="020B0604020202020204" pitchFamily="34" charset="0"/>
              </a:rPr>
              <a:t>và </a:t>
            </a:r>
            <a:r>
              <a:rPr lang="vi-VN" sz="3200" dirty="0">
                <a:solidFill>
                  <a:srgbClr val="7030A0"/>
                </a:solidFill>
                <a:cs typeface="Arial" panose="020B0604020202020204" pitchFamily="34" charset="0"/>
              </a:rPr>
              <a:t>các bảng kiểm tra sự rõ ràng của </a:t>
            </a:r>
            <a:r>
              <a:rPr lang="vi-VN" sz="3200">
                <a:solidFill>
                  <a:srgbClr val="7030A0"/>
                </a:solidFill>
                <a:cs typeface="Arial" panose="020B0604020202020204" pitchFamily="34" charset="0"/>
              </a:rPr>
              <a:t>ngôn ngữ</a:t>
            </a:r>
            <a:r>
              <a:rPr lang="vi-VN" sz="3200" dirty="0">
                <a:solidFill>
                  <a:srgbClr val="7030A0"/>
                </a:solidFill>
                <a:cs typeface="Arial" panose="020B0604020202020204" pitchFamily="34" charset="0"/>
              </a:rPr>
              <a:t> (2)</a:t>
            </a:r>
            <a:endParaRPr lang="en-US" sz="3200" dirty="0">
              <a:solidFill>
                <a:srgbClr val="7030A0"/>
              </a:solidFill>
              <a:cs typeface="Arial" panose="020B0604020202020204" pitchFamily="34" charset="0"/>
            </a:endParaRPr>
          </a:p>
        </p:txBody>
      </p:sp>
      <p:sp>
        <p:nvSpPr>
          <p:cNvPr id="56324" name="Rectangle 2">
            <a:extLst>
              <a:ext uri="{FF2B5EF4-FFF2-40B4-BE49-F238E27FC236}">
                <a16:creationId xmlns:a16="http://schemas.microsoft.com/office/drawing/2014/main" id="{51F4FF01-F6F9-4298-A94B-4AFF1AAE0279}"/>
              </a:ext>
            </a:extLst>
          </p:cNvPr>
          <p:cNvSpPr>
            <a:spLocks noGrp="1" noChangeArrowheads="1"/>
          </p:cNvSpPr>
          <p:nvPr>
            <p:ph type="body" idx="1"/>
          </p:nvPr>
        </p:nvSpPr>
        <p:spPr>
          <a:xfrm>
            <a:off x="1768476" y="1791093"/>
            <a:ext cx="8839200" cy="4550005"/>
          </a:xfrm>
        </p:spPr>
        <p:txBody>
          <a:bodyPr/>
          <a:lstStyle/>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solidFill>
                  <a:srgbClr val="352270"/>
                </a:solidFill>
                <a:cs typeface="Arial" panose="020B0604020202020204" pitchFamily="34" charset="0"/>
              </a:rPr>
              <a:t>Liệu có bất kỳ trạng thái kết thúc nào trong Sơ đồ máy trạng thái mà không có đầu ra?</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solidFill>
                  <a:srgbClr val="352270"/>
                </a:solidFill>
                <a:cs typeface="Arial" panose="020B0604020202020204" pitchFamily="34" charset="0"/>
              </a:rPr>
              <a:t>Liệu có thuộc tính/mối quan hệ động nào định nghĩa trạng thái này trong Sơ đồ máy trạng thái mà không được khai báo Sơ đồ thực thể - liên kết?</a:t>
            </a:r>
          </a:p>
          <a:p>
            <a:pPr marL="0" lvl="1" indent="0">
              <a:spcBef>
                <a:spcPts val="600"/>
              </a:spcBef>
              <a:buClr>
                <a:srgbClr val="800080"/>
              </a:buClr>
              <a:buSzPct val="7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vi-VN" altLang="en-US" sz="2800">
                <a:solidFill>
                  <a:srgbClr val="352270"/>
                </a:solidFill>
                <a:latin typeface="Arial" panose="020B0604020202020204" pitchFamily="34" charset="0"/>
                <a:cs typeface="Arial" panose="020B0604020202020204" pitchFamily="34" charset="0"/>
              </a:rPr>
              <a:t>      </a:t>
            </a:r>
            <a:r>
              <a:rPr lang="en-US" altLang="en-US" sz="2800">
                <a:solidFill>
                  <a:srgbClr val="352270"/>
                </a:solidFill>
                <a:cs typeface="Arial" panose="020B0604020202020204" pitchFamily="34" charset="0"/>
              </a:rPr>
              <a:t>  </a:t>
            </a:r>
          </a:p>
          <a:p>
            <a:pPr marL="801688" lvl="1" indent="0">
              <a:spcBef>
                <a:spcPts val="600"/>
              </a:spcBef>
              <a:buClr>
                <a:srgbClr val="800080"/>
              </a:buClr>
              <a:buSzPct val="7000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a:solidFill>
                  <a:srgbClr val="352270"/>
                </a:solidFill>
                <a:cs typeface="Arial" panose="020B0604020202020204" pitchFamily="34" charset="0"/>
              </a:rPr>
              <a:t> Có thể được tự động hóa bởi các công cụ</a:t>
            </a:r>
          </a:p>
        </p:txBody>
      </p:sp>
      <p:sp>
        <p:nvSpPr>
          <p:cNvPr id="56325" name="Right Arrow 1">
            <a:extLst>
              <a:ext uri="{FF2B5EF4-FFF2-40B4-BE49-F238E27FC236}">
                <a16:creationId xmlns:a16="http://schemas.microsoft.com/office/drawing/2014/main" id="{7004766B-FBE0-4914-808F-AE69A254E558}"/>
              </a:ext>
            </a:extLst>
          </p:cNvPr>
          <p:cNvSpPr>
            <a:spLocks noChangeArrowheads="1"/>
          </p:cNvSpPr>
          <p:nvPr/>
        </p:nvSpPr>
        <p:spPr bwMode="auto">
          <a:xfrm>
            <a:off x="2183566" y="4765890"/>
            <a:ext cx="488950" cy="242887"/>
          </a:xfrm>
          <a:prstGeom prst="rightArrow">
            <a:avLst>
              <a:gd name="adj1" fmla="val 50000"/>
              <a:gd name="adj2" fmla="val 49861"/>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Clr>
                <a:srgbClr val="000000"/>
              </a:buClr>
              <a:buSzPct val="100000"/>
              <a:buFont typeface="Times New Roman" panose="02020603050405020304" pitchFamily="18" charset="0"/>
              <a:buNone/>
            </a:pPr>
            <a:endParaRPr lang="en-US" altLang="en-US">
              <a:solidFill>
                <a:srgbClr val="FFFFFF"/>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a:extLst>
              <a:ext uri="{FF2B5EF4-FFF2-40B4-BE49-F238E27FC236}">
                <a16:creationId xmlns:a16="http://schemas.microsoft.com/office/drawing/2014/main" id="{E22E86CD-C0C4-41BC-9B1C-20A7BCEF61EA}"/>
              </a:ext>
            </a:extLst>
          </p:cNvPr>
          <p:cNvSpPr>
            <a:spLocks noGrp="1" noChangeArrowheads="1"/>
          </p:cNvSpPr>
          <p:nvPr>
            <p:ph type="title"/>
          </p:nvPr>
        </p:nvSpPr>
        <p:spPr>
          <a:xfrm>
            <a:off x="1828801" y="76200"/>
            <a:ext cx="8653463" cy="457200"/>
          </a:xfrm>
        </p:spPr>
        <p:txBody>
          <a:bodyPr>
            <a:normAutofit fontScale="90000"/>
          </a:bodyPr>
          <a:lstStyle/>
          <a:p>
            <a:pPr marL="41275"/>
            <a:r>
              <a:rPr lang="vi-VN" altLang="en-US">
                <a:latin typeface="Arial" panose="020B0604020202020204" pitchFamily="34" charset="0"/>
                <a:cs typeface="Arial" panose="020B0604020202020204" pitchFamily="34" charset="0"/>
              </a:rPr>
              <a:t>Kế hoạch duyệt lại dựa trên quá trình</a:t>
            </a:r>
            <a:endParaRPr lang="en-US" altLang="en-US">
              <a:latin typeface="Arial" panose="020B0604020202020204" pitchFamily="34" charset="0"/>
              <a:cs typeface="Arial" panose="020B0604020202020204" pitchFamily="34" charset="0"/>
            </a:endParaRPr>
          </a:p>
        </p:txBody>
      </p:sp>
      <p:sp>
        <p:nvSpPr>
          <p:cNvPr id="58371" name="Rectangle 2">
            <a:extLst>
              <a:ext uri="{FF2B5EF4-FFF2-40B4-BE49-F238E27FC236}">
                <a16:creationId xmlns:a16="http://schemas.microsoft.com/office/drawing/2014/main" id="{8BC10CF5-1906-45A1-A38A-C7543DAF3F70}"/>
              </a:ext>
            </a:extLst>
          </p:cNvPr>
          <p:cNvSpPr>
            <a:spLocks noGrp="1" noChangeArrowheads="1"/>
          </p:cNvSpPr>
          <p:nvPr>
            <p:ph type="body" idx="1"/>
          </p:nvPr>
        </p:nvSpPr>
        <p:spPr>
          <a:xfrm>
            <a:off x="1524000" y="989814"/>
            <a:ext cx="9731604" cy="5563386"/>
          </a:xfrm>
        </p:spPr>
        <p:txBody>
          <a:bodyPr/>
          <a:lstStyle/>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cs typeface="Arial" panose="020B0604020202020204" pitchFamily="34" charset="0"/>
              </a:rPr>
              <a:t>Ví dụ (Hệ thống thang máy)</a:t>
            </a:r>
          </a:p>
          <a:p>
            <a:pPr marL="0"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cs typeface="Arial" panose="020B0604020202020204" pitchFamily="34" charset="0"/>
              </a:rPr>
              <a:t>Thanh tra 1:  </a:t>
            </a:r>
            <a:r>
              <a:rPr lang="en-US" altLang="en-US" sz="2200" i="1">
                <a:solidFill>
                  <a:srgbClr val="352270"/>
                </a:solidFill>
                <a:cs typeface="Arial" panose="020B0604020202020204" pitchFamily="34" charset="0"/>
              </a:rPr>
              <a:t>Vai trò quản lý rủi ro.</a:t>
            </a:r>
            <a:r>
              <a:rPr lang="vi-VN" altLang="en-US" sz="2200" i="1">
                <a:solidFill>
                  <a:srgbClr val="352270"/>
                </a:solidFill>
                <a:latin typeface="Arial" panose="020B0604020202020204" pitchFamily="34" charset="0"/>
                <a:cs typeface="Arial" panose="020B0604020202020204" pitchFamily="34" charset="0"/>
              </a:rPr>
              <a:t> </a:t>
            </a:r>
          </a:p>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cs typeface="Arial" panose="020B0604020202020204" pitchFamily="34" charset="0"/>
              </a:rPr>
              <a:t>Thanh tra này chịu trách nhiệm xây dựng những biểu đồ chi tiết về cây lỗi cho mỗi lỗi có thể xảy ra và đánh giá các rủi ro liên quan đến mỗi lỗi đó. Thanh tra này sẽ phải xem xét lại các yêu cầu phi chức năng của hệ thống vì thế họ có thể xây dựng một ma trận trọng số của các hậu quả. Nên trả về Một báo cáo về những xếp hạng rủi ro cao nhất cùng với các biện pháp để tối thiểu hóa chúng.</a:t>
            </a:r>
          </a:p>
          <a:p>
            <a:pPr marL="0" lvl="1" indent="0">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cs typeface="Arial" panose="020B0604020202020204" pitchFamily="34" charset="0"/>
              </a:rPr>
              <a:t>Thanh tra 2:  </a:t>
            </a:r>
            <a:r>
              <a:rPr lang="en-US" altLang="en-US" sz="2200" i="1">
                <a:solidFill>
                  <a:srgbClr val="352270"/>
                </a:solidFill>
                <a:cs typeface="Arial" panose="020B0604020202020204" pitchFamily="34" charset="0"/>
              </a:rPr>
              <a:t>Vai trò khách hàng.</a:t>
            </a:r>
          </a:p>
          <a:p>
            <a:pPr marL="0" lvl="1" indent="0">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200">
                <a:solidFill>
                  <a:srgbClr val="352270"/>
                </a:solidFill>
                <a:cs typeface="Arial" panose="020B0604020202020204" pitchFamily="34" charset="0"/>
              </a:rPr>
              <a:t>Chịu trách nhiệm kiểm tra các yêu cầu chức năng xem có đầy đủ và hoàn thiện từ góc quan sát của một khách hàng ở khách sạn. Mục đích là thẩm tra lại xem hệ thống có thể đáp ứng đúng những gì mà khách hàng cần hay không. Thanh tra sẽ xác định một danh sách các mục cần kiểm tra dựa trên các buổi phỏng vấn khách hàng để đánh giá sự đầy đủ của các yêu cầu chức năng.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hape 91">
            <a:extLst>
              <a:ext uri="{FF2B5EF4-FFF2-40B4-BE49-F238E27FC236}">
                <a16:creationId xmlns:a16="http://schemas.microsoft.com/office/drawing/2014/main" id="{1134C11F-D227-4641-A3D4-64A2AEAD782B}"/>
              </a:ext>
            </a:extLst>
          </p:cNvPr>
          <p:cNvSpPr txBox="1">
            <a:spLocks noGrp="1"/>
          </p:cNvSpPr>
          <p:nvPr>
            <p:ph type="title"/>
          </p:nvPr>
        </p:nvSpPr>
        <p:spPr>
          <a:xfrm>
            <a:off x="3230563" y="2398714"/>
            <a:ext cx="6891338" cy="433387"/>
          </a:xfrm>
        </p:spPr>
        <p:txBody>
          <a:bodyPr vert="horz" lIns="0" tIns="0" rIns="0" bIns="0" rtlCol="0" anchor="t">
            <a:noAutofit/>
          </a:bodyPr>
          <a:lstStyle/>
          <a:p>
            <a:pPr marL="12700">
              <a:buSzPct val="25000"/>
            </a:pPr>
            <a:r>
              <a:rPr lang="vi-VN" altLang="vi-VN">
                <a:solidFill>
                  <a:srgbClr val="009999"/>
                </a:solidFill>
                <a:latin typeface="+mj-lt"/>
                <a:cs typeface="Arial" panose="020B0604020202020204" pitchFamily="34" charset="0"/>
                <a:sym typeface="Century" panose="02040604050505020304" pitchFamily="18" charset="0"/>
              </a:rPr>
              <a:t>Requirements Engineering</a:t>
            </a:r>
          </a:p>
        </p:txBody>
      </p:sp>
      <p:sp>
        <p:nvSpPr>
          <p:cNvPr id="23556" name="Shape 92">
            <a:extLst>
              <a:ext uri="{FF2B5EF4-FFF2-40B4-BE49-F238E27FC236}">
                <a16:creationId xmlns:a16="http://schemas.microsoft.com/office/drawing/2014/main" id="{7CA2D45F-7A37-4C00-8F8D-C23AD0713F44}"/>
              </a:ext>
            </a:extLst>
          </p:cNvPr>
          <p:cNvSpPr>
            <a:spLocks noGrp="1"/>
          </p:cNvSpPr>
          <p:nvPr>
            <p:ph type="sldNum" sz="quarter" idx="12"/>
          </p:nvPr>
        </p:nvSpPr>
        <p:spPr>
          <a:xfrm>
            <a:off x="9936164" y="5543551"/>
            <a:ext cx="185737" cy="123825"/>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1F95D5A0-F4BA-4B33-92C5-49EBD7B55E29}" type="slidenum">
              <a:rPr lang="vi-VN" altLang="vi-VN">
                <a:solidFill>
                  <a:srgbClr val="800080"/>
                </a:solidFill>
                <a:latin typeface="Times New Roman" panose="02020603050405020304" pitchFamily="18" charset="0"/>
                <a:cs typeface="Times New Roman" panose="02020603050405020304" pitchFamily="18" charset="0"/>
              </a:rPr>
              <a:pPr/>
              <a:t>2</a:t>
            </a:fld>
            <a:endParaRPr lang="vi-VN" altLang="vi-VN">
              <a:solidFill>
                <a:srgbClr val="800080"/>
              </a:solidFill>
              <a:latin typeface="Times New Roman" panose="02020603050405020304" pitchFamily="18" charset="0"/>
              <a:cs typeface="Times New Roman" panose="02020603050405020304" pitchFamily="18" charset="0"/>
            </a:endParaRPr>
          </a:p>
        </p:txBody>
      </p:sp>
      <p:sp>
        <p:nvSpPr>
          <p:cNvPr id="23557" name="Shape 93">
            <a:extLst>
              <a:ext uri="{FF2B5EF4-FFF2-40B4-BE49-F238E27FC236}">
                <a16:creationId xmlns:a16="http://schemas.microsoft.com/office/drawing/2014/main" id="{C56168E2-A8EC-4E34-B774-92BD54A5F608}"/>
              </a:ext>
            </a:extLst>
          </p:cNvPr>
          <p:cNvSpPr txBox="1">
            <a:spLocks noChangeArrowheads="1"/>
          </p:cNvSpPr>
          <p:nvPr/>
        </p:nvSpPr>
        <p:spPr bwMode="auto">
          <a:xfrm>
            <a:off x="3657600" y="3232150"/>
            <a:ext cx="6781014"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384300" indent="4445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marL="0" indent="0" algn="ctr" defTabSz="914400">
              <a:lnSpc>
                <a:spcPct val="131000"/>
              </a:lnSpc>
              <a:buSzPct val="25000"/>
            </a:pPr>
            <a:r>
              <a:rPr lang="vi-VN" altLang="vi-VN" sz="3200" b="1">
                <a:solidFill>
                  <a:srgbClr val="841E69"/>
                </a:solidFill>
                <a:latin typeface="+mj-lt"/>
                <a:sym typeface="Century" panose="02040604050505020304" pitchFamily="18" charset="0"/>
              </a:rPr>
              <a:t>Đảm bảo chất lượng yêu cầu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78087B96-1D19-49FF-83B5-AB6A843F3381}"/>
              </a:ext>
            </a:extLst>
          </p:cNvPr>
          <p:cNvSpPr>
            <a:spLocks noGrp="1" noChangeArrowheads="1"/>
          </p:cNvSpPr>
          <p:nvPr>
            <p:ph type="body" idx="1"/>
          </p:nvPr>
        </p:nvSpPr>
        <p:spPr>
          <a:xfrm>
            <a:off x="1600200" y="304800"/>
            <a:ext cx="9144000" cy="6477000"/>
          </a:xfrm>
        </p:spPr>
        <p:txBody>
          <a:bodyPr>
            <a:normAutofit/>
          </a:bodyPr>
          <a:lstStyle/>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vi-VN" altLang="vi-VN" sz="2200">
              <a:solidFill>
                <a:srgbClr val="352270"/>
              </a:solidFill>
              <a:latin typeface="Arial" panose="020B0604020202020204" pitchFamily="34" charset="0"/>
              <a:cs typeface="Arial" panose="020B0604020202020204" pitchFamily="34" charset="0"/>
            </a:endParaRP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vi-VN" altLang="vi-VN" sz="2100">
                <a:solidFill>
                  <a:srgbClr val="352270"/>
                </a:solidFill>
                <a:latin typeface="Arial" panose="020B0604020202020204" pitchFamily="34" charset="0"/>
                <a:cs typeface="Arial" panose="020B0604020202020204" pitchFamily="34" charset="0"/>
              </a:rPr>
              <a:t>Thanh tra 3</a:t>
            </a:r>
            <a:r>
              <a:rPr lang="en-US" altLang="vi-VN" sz="2100">
                <a:solidFill>
                  <a:srgbClr val="352270"/>
                </a:solidFill>
                <a:cs typeface="Arial" panose="020B0604020202020204" pitchFamily="34" charset="0"/>
              </a:rPr>
              <a:t>: </a:t>
            </a:r>
            <a:r>
              <a:rPr lang="en-US" altLang="vi-VN" sz="2100" i="1">
                <a:solidFill>
                  <a:srgbClr val="352270"/>
                </a:solidFill>
                <a:cs typeface="Arial" panose="020B0604020202020204" pitchFamily="34" charset="0"/>
              </a:rPr>
              <a:t>Vai trò nhân viên khách sạn .</a:t>
            </a:r>
            <a:r>
              <a:rPr lang="vi-VN" altLang="vi-VN" sz="2100" i="1">
                <a:solidFill>
                  <a:srgbClr val="352270"/>
                </a:solidFill>
                <a:latin typeface="Arial" panose="020B0604020202020204" pitchFamily="34" charset="0"/>
                <a:cs typeface="Arial" panose="020B0604020202020204" pitchFamily="34" charset="0"/>
              </a:rPr>
              <a:t> </a:t>
            </a:r>
            <a:endParaRPr lang="vi-VN" altLang="vi-VN" sz="2100">
              <a:solidFill>
                <a:srgbClr val="352270"/>
              </a:solidFill>
              <a:latin typeface="Arial" panose="020B0604020202020204" pitchFamily="34" charset="0"/>
              <a:cs typeface="Arial" panose="020B0604020202020204" pitchFamily="34" charset="0"/>
            </a:endParaRPr>
          </a:p>
          <a:p>
            <a:pPr marL="341313" lvl="1" indent="-341313">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vi-VN" sz="2100">
                <a:solidFill>
                  <a:srgbClr val="352270"/>
                </a:solidFill>
                <a:cs typeface="Arial" panose="020B0604020202020204" pitchFamily="34" charset="0"/>
              </a:rPr>
              <a:t>Chịu trách nhiệm kiểm tra các yêu cầu chức năng xem có đầy đủ và hoàn thiện từ góc nhìn của nhân viên khách sạn không, bao gồm bàn tiếp tân, dịch vụ phòng, nhân viên nhà hàng và nhân viên an ninh. Mục đích là xác nhận xem hệ thống có thể thỏa mãn những thứ mà tất cả nhân viên khách sạn cần không. Thanh tra này sẽ xác định một danh sách các mục cần kiểm tra dựa trên các buổi phỏng vấn với nhân viên khách sạn để đánh giá sự đầy đủ và hoàn thiện của các yêu cầu chức năng .</a:t>
            </a:r>
          </a:p>
          <a:p>
            <a:pPr marL="341313" lvl="1" indent="-341313">
              <a:spcBef>
                <a:spcPts val="600"/>
              </a:spcBef>
              <a:buClr>
                <a:srgbClr val="800080"/>
              </a:buClr>
              <a:buSzPct val="7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vi-VN" sz="2100">
                <a:solidFill>
                  <a:srgbClr val="352270"/>
                </a:solidFill>
                <a:cs typeface="Arial" panose="020B0604020202020204" pitchFamily="34" charset="0"/>
              </a:rPr>
              <a:t>Thanh tra </a:t>
            </a:r>
            <a:r>
              <a:rPr lang="vi-VN" altLang="vi-VN" sz="2100">
                <a:solidFill>
                  <a:srgbClr val="352270"/>
                </a:solidFill>
                <a:latin typeface="Arial" panose="020B0604020202020204" pitchFamily="34" charset="0"/>
                <a:cs typeface="Arial" panose="020B0604020202020204" pitchFamily="34" charset="0"/>
              </a:rPr>
              <a:t>4</a:t>
            </a:r>
            <a:r>
              <a:rPr lang="en-US" altLang="vi-VN" sz="2100">
                <a:solidFill>
                  <a:srgbClr val="352270"/>
                </a:solidFill>
                <a:cs typeface="Arial" panose="020B0604020202020204" pitchFamily="34" charset="0"/>
              </a:rPr>
              <a:t>: Thực thi đầy đủ</a:t>
            </a:r>
            <a:r>
              <a:rPr lang="en-US" altLang="vi-VN" sz="2100" i="1">
                <a:solidFill>
                  <a:srgbClr val="352270"/>
                </a:solidFill>
                <a:cs typeface="Arial" panose="020B0604020202020204" pitchFamily="34" charset="0"/>
              </a:rPr>
              <a:t>.</a:t>
            </a:r>
            <a:endParaRPr lang="vi-VN" altLang="vi-VN" sz="2100" i="1">
              <a:solidFill>
                <a:srgbClr val="352270"/>
              </a:solidFill>
              <a:latin typeface="Arial" panose="020B0604020202020204" pitchFamily="34" charset="0"/>
              <a:cs typeface="Arial" panose="020B0604020202020204" pitchFamily="34" charset="0"/>
            </a:endParaRPr>
          </a:p>
          <a:p>
            <a:pPr marL="341313" lvl="1" indent="-341313" algn="just">
              <a:spcBef>
                <a:spcPts val="600"/>
              </a:spcBef>
              <a:buClr>
                <a:srgbClr val="800080"/>
              </a:buClr>
              <a:buSzPct val="7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vi-VN" sz="2100">
                <a:solidFill>
                  <a:srgbClr val="352270"/>
                </a:solidFill>
                <a:cs typeface="Arial" panose="020B0604020202020204" pitchFamily="34" charset="0"/>
              </a:rPr>
              <a:t>Chịu trách nhiệm xác định rõ sự khả thi của việc thực thi các hệ thống, bao gồm thời gian phản hồi mong muốn. Thanh tra này sẽ cần duyệt lại các yêu cầu phi chức năng của hệ thống vì thế họ có thể tiếp cận chính xác sự khả thi của việc thực thi một hệ thống mà thỏa mãn tất cả các yêu cầu phi chức năng. Các hoạt động nên tập trung vào ước tính chi phí dự kiến của hệ thống tương lai và báo cáo liệu các đánh giá ban đầu có còn thực tế.</a:t>
            </a:r>
          </a:p>
          <a:p>
            <a:pPr marL="341313" lvl="1" indent="-341313">
              <a:spcBef>
                <a:spcPts val="600"/>
              </a:spcBef>
              <a:buClr>
                <a:srgbClr val="800080"/>
              </a:buClr>
              <a:buSzPct val="7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vi-VN" sz="2200">
              <a:solidFill>
                <a:srgbClr val="352270"/>
              </a:solidFill>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hape 397">
            <a:extLst>
              <a:ext uri="{FF2B5EF4-FFF2-40B4-BE49-F238E27FC236}">
                <a16:creationId xmlns:a16="http://schemas.microsoft.com/office/drawing/2014/main" id="{AE57A714-11E0-4748-9F66-440DFE5B7CD1}"/>
              </a:ext>
            </a:extLst>
          </p:cNvPr>
          <p:cNvSpPr txBox="1">
            <a:spLocks noGrp="1"/>
          </p:cNvSpPr>
          <p:nvPr>
            <p:ph type="title"/>
          </p:nvPr>
        </p:nvSpPr>
        <p:spPr>
          <a:xfrm>
            <a:off x="3108325" y="1277938"/>
            <a:ext cx="5975350" cy="588962"/>
          </a:xfrm>
        </p:spPr>
        <p:txBody>
          <a:bodyPr vert="horz" lIns="0" tIns="46700" rIns="0" bIns="0" rtlCol="0" anchor="t">
            <a:normAutofit fontScale="90000"/>
          </a:bodyPr>
          <a:lstStyle/>
          <a:p>
            <a:pPr marL="838200">
              <a:buSzPct val="25000"/>
            </a:pPr>
            <a:r>
              <a:rPr lang="en-US" altLang="vi-VN">
                <a:solidFill>
                  <a:srgbClr val="7030A0"/>
                </a:solidFill>
                <a:cs typeface="Arial" panose="020B0604020202020204" pitchFamily="34" charset="0"/>
                <a:sym typeface="Arial" panose="020B0604020202020204" pitchFamily="34" charset="0"/>
              </a:rPr>
              <a:t>Danh mục Thanh</a:t>
            </a:r>
            <a:r>
              <a:rPr lang="vi-VN" altLang="vi-VN">
                <a:solidFill>
                  <a:srgbClr val="7030A0"/>
                </a:solidFill>
                <a:latin typeface="Arial" panose="020B0604020202020204" pitchFamily="34" charset="0"/>
                <a:cs typeface="Arial" panose="020B0604020202020204" pitchFamily="34" charset="0"/>
                <a:sym typeface="Arial" panose="020B0604020202020204" pitchFamily="34" charset="0"/>
              </a:rPr>
              <a:t> tra</a:t>
            </a:r>
            <a:r>
              <a:rPr lang="en-US" altLang="vi-VN">
                <a:solidFill>
                  <a:srgbClr val="7030A0"/>
                </a:solidFill>
                <a:cs typeface="Arial" panose="020B0604020202020204" pitchFamily="34" charset="0"/>
                <a:sym typeface="Arial" panose="020B0604020202020204" pitchFamily="34" charset="0"/>
              </a:rPr>
              <a:t> </a:t>
            </a:r>
            <a:r>
              <a:rPr lang="vi-VN" altLang="vi-VN">
                <a:solidFill>
                  <a:srgbClr val="7030A0"/>
                </a:solidFill>
                <a:latin typeface="Arial" panose="020B0604020202020204" pitchFamily="34" charset="0"/>
                <a:cs typeface="Arial" panose="020B0604020202020204" pitchFamily="34" charset="0"/>
                <a:sym typeface="Arial" panose="020B0604020202020204" pitchFamily="34" charset="0"/>
              </a:rPr>
              <a:t>Mẫu </a:t>
            </a:r>
            <a:br>
              <a:rPr lang="vi-VN" altLang="vi-VN">
                <a:solidFill>
                  <a:srgbClr val="7030A0"/>
                </a:solidFill>
                <a:latin typeface="Arial" panose="020B0604020202020204" pitchFamily="34" charset="0"/>
                <a:cs typeface="Arial" panose="020B0604020202020204" pitchFamily="34" charset="0"/>
                <a:sym typeface="Arial" panose="020B0604020202020204" pitchFamily="34" charset="0"/>
              </a:rPr>
            </a:br>
            <a:endParaRPr lang="vi-VN" altLang="vi-VN">
              <a:solidFill>
                <a:srgbClr val="7030A0"/>
              </a:solidFill>
              <a:latin typeface="Arial" panose="020B0604020202020204" pitchFamily="34" charset="0"/>
              <a:cs typeface="Arial" panose="020B0604020202020204" pitchFamily="34" charset="0"/>
              <a:sym typeface="Arial" panose="020B0604020202020204" pitchFamily="34" charset="0"/>
            </a:endParaRPr>
          </a:p>
        </p:txBody>
      </p:sp>
      <p:sp>
        <p:nvSpPr>
          <p:cNvPr id="398" name="Shape 398">
            <a:extLst>
              <a:ext uri="{FF2B5EF4-FFF2-40B4-BE49-F238E27FC236}">
                <a16:creationId xmlns:a16="http://schemas.microsoft.com/office/drawing/2014/main" id="{40E6ED2C-44E5-46CA-BE9E-B56503D3F27E}"/>
              </a:ext>
            </a:extLst>
          </p:cNvPr>
          <p:cNvSpPr>
            <a:spLocks noGrp="1"/>
          </p:cNvSpPr>
          <p:nvPr>
            <p:ph type="sldNum" sz="quarter" idx="14"/>
          </p:nvPr>
        </p:nvSpPr>
        <p:spPr>
          <a:xfrm>
            <a:off x="8412163" y="6248400"/>
            <a:ext cx="185737" cy="165100"/>
          </a:xfrm>
          <a:prstGeom prst="rect">
            <a:avLst/>
          </a:prstGeom>
          <a:noFill/>
          <a:ln>
            <a:noFill/>
          </a:ln>
        </p:spPr>
        <p:txBody>
          <a:bodyPr vert="horz" wrap="square" lIns="0" tIns="0" rIns="0" bIns="0" numCol="1" anchor="t" anchorCtr="0" compatLnSpc="1">
            <a:prstTxWarp prst="textNoShape">
              <a:avLst/>
            </a:prstTxWarp>
            <a:noAutofit/>
          </a:bodyPr>
          <a:lstStyle>
            <a:defPPr>
              <a:defRPr lang="en-GB"/>
            </a:defPPr>
            <a:lvl1pPr marL="88900" algn="l" defTabSz="457200" rtl="0" eaLnBrk="0" fontAlgn="base" hangingPunct="0">
              <a:lnSpc>
                <a:spcPct val="109000"/>
              </a:lnSpc>
              <a:spcBef>
                <a:spcPct val="0"/>
              </a:spcBef>
              <a:spcAft>
                <a:spcPct val="0"/>
              </a:spcAft>
              <a:buSzPct val="25000"/>
              <a:defRPr sz="1000" kern="1200">
                <a:solidFill>
                  <a:schemeClr val="folHlink"/>
                </a:solidFill>
                <a:latin typeface="Times New Roman" panose="02020603050405020304" pitchFamily="18" charset="0"/>
                <a:ea typeface="+mn-ea"/>
                <a:cs typeface="Times New Roman" panose="02020603050405020304" pitchFamily="18" charset="0"/>
                <a:sym typeface="Times New Roman" panose="02020603050405020304" pitchFamily="18"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kern="1200">
                <a:solidFill>
                  <a:schemeClr val="bg1"/>
                </a:solidFill>
                <a:latin typeface="Arial" panose="020B0604020202020204" pitchFamily="34" charset="0"/>
                <a:ea typeface="+mn-ea"/>
                <a:cs typeface="Source Han Sans CN Regular" charset="0"/>
              </a:defRPr>
            </a:lvl9pPr>
          </a:lstStyle>
          <a:p>
            <a:pPr defTabSz="914400"/>
            <a:fld id="{92D915FB-73CB-4A0D-8150-AE7ED1F22D84}" type="slidenum">
              <a:rPr lang="en-US" altLang="en-US" smtClean="0"/>
              <a:pPr/>
              <a:t>21</a:t>
            </a:fld>
            <a:endParaRPr lang="en-US" altLang="en-US">
              <a:solidFill>
                <a:srgbClr val="800080"/>
              </a:solidFill>
              <a:latin typeface="Times New Roman" panose="02020603050405020304" pitchFamily="18" charset="0"/>
              <a:cs typeface="Times New Roman" panose="02020603050405020304" pitchFamily="18" charset="0"/>
            </a:endParaRPr>
          </a:p>
        </p:txBody>
      </p:sp>
      <p:sp>
        <p:nvSpPr>
          <p:cNvPr id="62469" name="Shape 399">
            <a:extLst>
              <a:ext uri="{FF2B5EF4-FFF2-40B4-BE49-F238E27FC236}">
                <a16:creationId xmlns:a16="http://schemas.microsoft.com/office/drawing/2014/main" id="{40B6E8CC-A0CF-4C95-AA3E-D259C37D9DEC}"/>
              </a:ext>
            </a:extLst>
          </p:cNvPr>
          <p:cNvSpPr txBox="1">
            <a:spLocks noChangeArrowheads="1"/>
          </p:cNvSpPr>
          <p:nvPr/>
        </p:nvSpPr>
        <p:spPr bwMode="auto">
          <a:xfrm>
            <a:off x="2677213" y="2133602"/>
            <a:ext cx="7296346" cy="258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2000">
                <a:solidFill>
                  <a:srgbClr val="CC0000"/>
                </a:solidFill>
                <a:cs typeface="Arial" panose="020B0604020202020204" pitchFamily="34" charset="0"/>
                <a:sym typeface="Arial" panose="020B0604020202020204" pitchFamily="34" charset="0"/>
              </a:rPr>
              <a:t>Ví dụ (Hệ thống thang máy)</a:t>
            </a:r>
          </a:p>
          <a:p>
            <a:pPr defTabSz="914400">
              <a:spcBef>
                <a:spcPts val="700"/>
              </a:spcBef>
              <a:buClr>
                <a:srgbClr val="800080"/>
              </a:buClr>
              <a:buSzPct val="89000"/>
              <a:buFont typeface="Arial" panose="020B0604020202020204" pitchFamily="34" charset="0"/>
              <a:buAutoNum type="arabicPeriod"/>
            </a:pPr>
            <a:r>
              <a:rPr lang="en-US" altLang="vi-VN" sz="2000">
                <a:solidFill>
                  <a:srgbClr val="352270"/>
                </a:solidFill>
                <a:latin typeface="Comic Sans MS" panose="030F0702030302020204" pitchFamily="66" charset="0"/>
                <a:cs typeface="Arial" panose="020B0604020202020204" pitchFamily="34" charset="0"/>
                <a:sym typeface="Arial" panose="020B0604020202020204" pitchFamily="34" charset="0"/>
              </a:rPr>
              <a:t> </a:t>
            </a:r>
            <a:r>
              <a:rPr lang="vi-VN" altLang="vi-VN" sz="2000">
                <a:solidFill>
                  <a:srgbClr val="352270"/>
                </a:solidFill>
                <a:cs typeface="Arial" panose="020B0604020202020204" pitchFamily="34" charset="0"/>
                <a:sym typeface="Arial" panose="020B0604020202020204" pitchFamily="34" charset="0"/>
              </a:rPr>
              <a:t>Tất cả các từ vựng được sử dụng nhất quán không?</a:t>
            </a:r>
          </a:p>
          <a:p>
            <a:pPr defTabSz="914400">
              <a:spcBef>
                <a:spcPts val="700"/>
              </a:spcBef>
              <a:buClr>
                <a:srgbClr val="800080"/>
              </a:buClr>
              <a:buSzPct val="89000"/>
              <a:buFont typeface="Arial" panose="020B0604020202020204" pitchFamily="34" charset="0"/>
              <a:buAutoNum type="arabicPeriod"/>
            </a:pPr>
            <a:r>
              <a:rPr lang="en-US" altLang="vi-VN" sz="2000">
                <a:solidFill>
                  <a:srgbClr val="352270"/>
                </a:solidFill>
                <a:latin typeface="Comic Sans MS" panose="030F0702030302020204" pitchFamily="66" charset="0"/>
                <a:cs typeface="Arial" panose="020B0604020202020204" pitchFamily="34" charset="0"/>
                <a:sym typeface="Arial" panose="020B0604020202020204" pitchFamily="34" charset="0"/>
              </a:rPr>
              <a:t> </a:t>
            </a:r>
            <a:r>
              <a:rPr lang="vi-VN" altLang="vi-VN" sz="2000">
                <a:solidFill>
                  <a:srgbClr val="352270"/>
                </a:solidFill>
                <a:cs typeface="Arial" panose="020B0604020202020204" pitchFamily="34" charset="0"/>
                <a:sym typeface="Arial" panose="020B0604020202020204" pitchFamily="34" charset="0"/>
              </a:rPr>
              <a:t>Có phù hợp với các tiêu chí cho tất cả các yêu cầu cần thiết?</a:t>
            </a:r>
          </a:p>
          <a:p>
            <a:pPr defTabSz="914400">
              <a:spcBef>
                <a:spcPts val="700"/>
              </a:spcBef>
              <a:buClr>
                <a:srgbClr val="800080"/>
              </a:buClr>
              <a:buSzPct val="89000"/>
              <a:buFont typeface="Arial" panose="020B0604020202020204" pitchFamily="34" charset="0"/>
              <a:buAutoNum type="arabicPeriod"/>
            </a:pPr>
            <a:r>
              <a:rPr lang="en-US" altLang="vi-VN" sz="2000">
                <a:solidFill>
                  <a:srgbClr val="352270"/>
                </a:solidFill>
                <a:latin typeface="Comic Sans MS" panose="030F0702030302020204" pitchFamily="66" charset="0"/>
                <a:cs typeface="Arial" panose="020B0604020202020204" pitchFamily="34" charset="0"/>
                <a:sym typeface="Arial" panose="020B0604020202020204" pitchFamily="34" charset="0"/>
              </a:rPr>
              <a:t> </a:t>
            </a:r>
            <a:r>
              <a:rPr lang="vi-VN" altLang="vi-VN" sz="2000">
                <a:solidFill>
                  <a:srgbClr val="352270"/>
                </a:solidFill>
                <a:cs typeface="Arial" panose="020B0604020202020204" pitchFamily="34" charset="0"/>
                <a:sym typeface="Arial" panose="020B0604020202020204" pitchFamily="34" charset="0"/>
              </a:rPr>
              <a:t>Giả định hệ thống và phụ thuộc thực tế là gì?</a:t>
            </a:r>
          </a:p>
          <a:p>
            <a:pPr defTabSz="914400">
              <a:spcBef>
                <a:spcPts val="700"/>
              </a:spcBef>
              <a:buClr>
                <a:srgbClr val="800080"/>
              </a:buClr>
              <a:buSzPct val="89000"/>
              <a:buFont typeface="Arial" panose="020B0604020202020204" pitchFamily="34" charset="0"/>
              <a:buAutoNum type="arabicPeriod"/>
            </a:pPr>
            <a:r>
              <a:rPr lang="en-US" altLang="vi-VN" sz="2000">
                <a:solidFill>
                  <a:srgbClr val="352270"/>
                </a:solidFill>
                <a:latin typeface="Comic Sans MS" panose="030F0702030302020204" pitchFamily="66" charset="0"/>
                <a:cs typeface="Arial" panose="020B0604020202020204" pitchFamily="34" charset="0"/>
                <a:sym typeface="Arial" panose="020B0604020202020204" pitchFamily="34" charset="0"/>
              </a:rPr>
              <a:t> </a:t>
            </a:r>
            <a:r>
              <a:rPr lang="vi-VN" altLang="vi-VN" sz="2000">
                <a:solidFill>
                  <a:srgbClr val="352270"/>
                </a:solidFill>
                <a:cs typeface="Arial" panose="020B0604020202020204" pitchFamily="34" charset="0"/>
                <a:sym typeface="Arial" panose="020B0604020202020204" pitchFamily="34" charset="0"/>
              </a:rPr>
              <a:t>Request Queue đã giải thích đủ hay chưa?</a:t>
            </a:r>
          </a:p>
          <a:p>
            <a:pPr defTabSz="914400">
              <a:spcBef>
                <a:spcPts val="700"/>
              </a:spcBef>
              <a:buClr>
                <a:srgbClr val="800080"/>
              </a:buClr>
              <a:buSzPct val="89000"/>
              <a:buFont typeface="Arial" panose="020B0604020202020204" pitchFamily="34" charset="0"/>
              <a:buAutoNum type="arabicPeriod"/>
            </a:pPr>
            <a:r>
              <a:rPr lang="en-US" altLang="vi-VN" sz="2000">
                <a:solidFill>
                  <a:srgbClr val="352270"/>
                </a:solidFill>
                <a:latin typeface="Comic Sans MS" panose="030F0702030302020204" pitchFamily="66" charset="0"/>
                <a:cs typeface="Arial" panose="020B0604020202020204" pitchFamily="34" charset="0"/>
                <a:sym typeface="Arial" panose="020B0604020202020204" pitchFamily="34" charset="0"/>
              </a:rPr>
              <a:t> </a:t>
            </a:r>
            <a:r>
              <a:rPr lang="vi-VN" altLang="vi-VN" sz="2000">
                <a:solidFill>
                  <a:srgbClr val="352270"/>
                </a:solidFill>
                <a:cs typeface="Arial" panose="020B0604020202020204" pitchFamily="34" charset="0"/>
                <a:sym typeface="Arial" panose="020B0604020202020204" pitchFamily="34" charset="0"/>
              </a:rPr>
              <a:t>Còn lại bất kỳ hành vi hệ thống nào chưa xác định?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hape 405">
            <a:extLst>
              <a:ext uri="{FF2B5EF4-FFF2-40B4-BE49-F238E27FC236}">
                <a16:creationId xmlns:a16="http://schemas.microsoft.com/office/drawing/2014/main" id="{E5040B51-69FF-4C1F-B910-37CF4F185A49}"/>
              </a:ext>
            </a:extLst>
          </p:cNvPr>
          <p:cNvSpPr txBox="1">
            <a:spLocks noGrp="1"/>
          </p:cNvSpPr>
          <p:nvPr>
            <p:ph type="title"/>
          </p:nvPr>
        </p:nvSpPr>
        <p:spPr>
          <a:xfrm>
            <a:off x="3183739" y="781053"/>
            <a:ext cx="5975350" cy="1132588"/>
          </a:xfrm>
        </p:spPr>
        <p:txBody>
          <a:bodyPr vert="horz" lIns="0" tIns="0" rIns="0" bIns="0" rtlCol="0" anchor="t">
            <a:normAutofit fontScale="90000"/>
          </a:bodyPr>
          <a:lstStyle/>
          <a:p>
            <a:pPr marL="57150" algn="ctr">
              <a:buSzPct val="25000"/>
            </a:pPr>
            <a:r>
              <a:rPr lang="vi-VN" altLang="vi-VN">
                <a:solidFill>
                  <a:srgbClr val="7030A0"/>
                </a:solidFill>
                <a:latin typeface="Century" panose="02040604050505020304" pitchFamily="18" charset="0"/>
                <a:cs typeface="Arial" panose="020B0604020202020204" pitchFamily="34" charset="0"/>
                <a:sym typeface="Century" panose="02040604050505020304" pitchFamily="18" charset="0"/>
              </a:rPr>
              <a:t>Yêu cầu kiểm tra và đánh giá: Điểm mạnh và điểm yếu</a:t>
            </a:r>
          </a:p>
        </p:txBody>
      </p:sp>
      <p:sp>
        <p:nvSpPr>
          <p:cNvPr id="406" name="Shape 406">
            <a:extLst>
              <a:ext uri="{FF2B5EF4-FFF2-40B4-BE49-F238E27FC236}">
                <a16:creationId xmlns:a16="http://schemas.microsoft.com/office/drawing/2014/main" id="{23334EFE-BF82-4593-9441-8B0D4E6E74D5}"/>
              </a:ext>
            </a:extLst>
          </p:cNvPr>
          <p:cNvSpPr>
            <a:spLocks noGrp="1"/>
          </p:cNvSpPr>
          <p:nvPr>
            <p:ph type="sldNum" sz="quarter" idx="14"/>
          </p:nvPr>
        </p:nvSpPr>
        <p:spPr>
          <a:xfrm>
            <a:off x="10778291" y="5747009"/>
            <a:ext cx="488129" cy="329938"/>
          </a:xfrm>
          <a:prstGeom prst="rect">
            <a:avLst/>
          </a:prstGeom>
          <a:noFill/>
          <a:ln>
            <a:noFill/>
          </a:ln>
        </p:spPr>
        <p:txBody>
          <a:bodyPr vert="horz" wrap="square" lIns="0" tIns="0" rIns="0" bIns="0" numCol="1" anchor="t" anchorCtr="0" compatLnSpc="1">
            <a:prstTxWarp prst="textNoShape">
              <a:avLst/>
            </a:prstTxWarp>
            <a:noAutofit/>
          </a:bodyPr>
          <a:lstStyle>
            <a:defPPr>
              <a:defRPr lang="en-GB"/>
            </a:defPPr>
            <a:lvl1pPr marL="88900" algn="l" defTabSz="457200" rtl="0" eaLnBrk="0" fontAlgn="base" hangingPunct="0">
              <a:lnSpc>
                <a:spcPct val="109000"/>
              </a:lnSpc>
              <a:spcBef>
                <a:spcPct val="0"/>
              </a:spcBef>
              <a:spcAft>
                <a:spcPct val="0"/>
              </a:spcAft>
              <a:buSzPct val="25000"/>
              <a:defRPr sz="1000" kern="1200">
                <a:solidFill>
                  <a:schemeClr val="folHlink"/>
                </a:solidFill>
                <a:latin typeface="Times New Roman" panose="02020603050405020304" pitchFamily="18" charset="0"/>
                <a:ea typeface="+mn-ea"/>
                <a:cs typeface="Times New Roman" panose="02020603050405020304" pitchFamily="18" charset="0"/>
                <a:sym typeface="Times New Roman" panose="02020603050405020304" pitchFamily="18"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kern="1200">
                <a:solidFill>
                  <a:schemeClr val="bg1"/>
                </a:solidFill>
                <a:latin typeface="Arial" panose="020B0604020202020204" pitchFamily="34" charset="0"/>
                <a:ea typeface="+mn-ea"/>
                <a:cs typeface="Source Han Sans CN Regular" charset="0"/>
              </a:defRPr>
            </a:lvl9pPr>
          </a:lstStyle>
          <a:p>
            <a:pPr defTabSz="914400"/>
            <a:fld id="{92D915FB-73CB-4A0D-8150-AE7ED1F22D84}" type="slidenum">
              <a:rPr lang="en-US" altLang="en-US" sz="1600" b="1" smtClean="0">
                <a:solidFill>
                  <a:srgbClr val="7030A0"/>
                </a:solidFill>
              </a:rPr>
              <a:pPr/>
              <a:t>22</a:t>
            </a:fld>
            <a:endParaRPr lang="en-US" altLang="en-US" sz="1200" b="1">
              <a:solidFill>
                <a:srgbClr val="7030A0"/>
              </a:solidFill>
              <a:latin typeface="Times New Roman" panose="02020603050405020304" pitchFamily="18" charset="0"/>
              <a:cs typeface="Times New Roman" panose="02020603050405020304" pitchFamily="18" charset="0"/>
            </a:endParaRPr>
          </a:p>
        </p:txBody>
      </p:sp>
      <p:sp>
        <p:nvSpPr>
          <p:cNvPr id="64517" name="Shape 407">
            <a:extLst>
              <a:ext uri="{FF2B5EF4-FFF2-40B4-BE49-F238E27FC236}">
                <a16:creationId xmlns:a16="http://schemas.microsoft.com/office/drawing/2014/main" id="{24C81A8B-EFD5-48EF-AEAA-7ED64393C0B7}"/>
              </a:ext>
            </a:extLst>
          </p:cNvPr>
          <p:cNvSpPr txBox="1">
            <a:spLocks noChangeArrowheads="1"/>
          </p:cNvSpPr>
          <p:nvPr/>
        </p:nvSpPr>
        <p:spPr bwMode="auto">
          <a:xfrm>
            <a:off x="2151064" y="2166939"/>
            <a:ext cx="8548359" cy="3910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marL="355600" indent="-342900" defTabSz="914400">
              <a:buClr>
                <a:srgbClr val="7030A0"/>
              </a:buClr>
              <a:buSzPct val="100000"/>
              <a:buFont typeface="Wingdings 2" panose="05020102010507070707" pitchFamily="18" charset="2"/>
              <a:buChar char="¿"/>
            </a:pPr>
            <a:r>
              <a:rPr lang="vi-VN" altLang="vi-VN" sz="1900">
                <a:solidFill>
                  <a:srgbClr val="342170"/>
                </a:solidFill>
                <a:latin typeface="Comic Sans MS" panose="030F0702030302020204" pitchFamily="66" charset="0"/>
                <a:sym typeface="Comic Sans MS" panose="030F0702030302020204" pitchFamily="66" charset="0"/>
              </a:rPr>
              <a:t>Kinh nghiệm </a:t>
            </a:r>
            <a:r>
              <a:rPr lang="en-US" altLang="vi-VN" sz="1900">
                <a:solidFill>
                  <a:srgbClr val="342170"/>
                </a:solidFill>
                <a:latin typeface="Comic Sans MS" panose="030F0702030302020204" pitchFamily="66" charset="0"/>
                <a:sym typeface="Comic Sans MS" panose="030F0702030302020204" pitchFamily="66" charset="0"/>
              </a:rPr>
              <a:t>thậm chí còn hiệu quả hơn </a:t>
            </a:r>
            <a:r>
              <a:rPr lang="vi-VN" altLang="vi-VN" sz="1900">
                <a:solidFill>
                  <a:srgbClr val="342170"/>
                </a:solidFill>
                <a:latin typeface="Comic Sans MS" panose="030F0702030302020204" pitchFamily="66" charset="0"/>
                <a:sym typeface="Comic Sans MS" panose="030F0702030302020204" pitchFamily="66" charset="0"/>
              </a:rPr>
              <a:t>với </a:t>
            </a:r>
            <a:r>
              <a:rPr lang="en-US" altLang="vi-VN" sz="1900">
                <a:solidFill>
                  <a:srgbClr val="342170"/>
                </a:solidFill>
                <a:latin typeface="Comic Sans MS" panose="030F0702030302020204" pitchFamily="66" charset="0"/>
                <a:sym typeface="Comic Sans MS" panose="030F0702030302020204" pitchFamily="66" charset="0"/>
              </a:rPr>
              <a:t>thanh </a:t>
            </a:r>
            <a:r>
              <a:rPr lang="vi-VN" altLang="vi-VN" sz="1900">
                <a:solidFill>
                  <a:srgbClr val="342170"/>
                </a:solidFill>
                <a:latin typeface="Comic Sans MS" panose="030F0702030302020204" pitchFamily="66" charset="0"/>
                <a:sym typeface="Comic Sans MS" panose="030F0702030302020204" pitchFamily="66" charset="0"/>
              </a:rPr>
              <a:t>tra mã</a:t>
            </a:r>
          </a:p>
          <a:p>
            <a:pPr marL="395288" defTabSz="914400">
              <a:lnSpc>
                <a:spcPct val="110000"/>
              </a:lnSpc>
              <a:spcBef>
                <a:spcPts val="400"/>
              </a:spcBef>
              <a:buSzPct val="25000"/>
            </a:pPr>
            <a:r>
              <a:rPr lang="vi-VN" altLang="vi-VN" sz="1900">
                <a:solidFill>
                  <a:srgbClr val="800080"/>
                </a:solidFill>
                <a:latin typeface="Century" panose="02040604050505020304" pitchFamily="18" charset="0"/>
                <a:sym typeface="Century" panose="02040604050505020304" pitchFamily="18" charset="0"/>
              </a:rPr>
              <a:t>–</a:t>
            </a:r>
            <a:r>
              <a:rPr lang="en-US" altLang="vi-VN" sz="1900">
                <a:solidFill>
                  <a:srgbClr val="800080"/>
                </a:solidFill>
                <a:latin typeface="Century" panose="02040604050505020304" pitchFamily="18" charset="0"/>
                <a:sym typeface="Century" panose="02040604050505020304" pitchFamily="18" charset="0"/>
              </a:rPr>
              <a:t> </a:t>
            </a:r>
            <a:r>
              <a:rPr lang="en-US" altLang="vi-VN">
                <a:solidFill>
                  <a:srgbClr val="333399"/>
                </a:solidFill>
                <a:latin typeface="CIDFont+F2"/>
                <a:sym typeface="Century" panose="02040604050505020304" pitchFamily="18" charset="0"/>
              </a:rPr>
              <a:t>Chế độ dựa trên tiến trình kết hợp với </a:t>
            </a:r>
            <a:r>
              <a:rPr lang="en-US">
                <a:solidFill>
                  <a:srgbClr val="333399"/>
                </a:solidFill>
                <a:latin typeface="CIDFont+F2"/>
              </a:rPr>
              <a:t>defect-based, quality-specific, domain-specific, language-specific checklists </a:t>
            </a:r>
            <a:endParaRPr lang="vi-VN" altLang="vi-VN">
              <a:solidFill>
                <a:srgbClr val="333399"/>
              </a:solidFill>
              <a:latin typeface="CIDFont+F2"/>
              <a:sym typeface="Century" panose="02040604050505020304" pitchFamily="18" charset="0"/>
            </a:endParaRPr>
          </a:p>
          <a:p>
            <a:pPr marL="355600" indent="-342900" defTabSz="914400">
              <a:spcBef>
                <a:spcPts val="700"/>
              </a:spcBef>
              <a:buClr>
                <a:srgbClr val="7030A0"/>
              </a:buClr>
              <a:buSzPct val="100000"/>
              <a:buFont typeface="Wingdings 2" panose="05020102010507070707" pitchFamily="18" charset="2"/>
              <a:buChar char="¿"/>
            </a:pPr>
            <a:r>
              <a:rPr lang="vi-VN" altLang="vi-VN" sz="1900">
                <a:solidFill>
                  <a:srgbClr val="342170"/>
                </a:solidFill>
                <a:sym typeface="Comic Sans MS" panose="030F0702030302020204" pitchFamily="66" charset="0"/>
              </a:rPr>
              <a:t>Khả năng ứng dụng rộng rãi</a:t>
            </a:r>
          </a:p>
          <a:p>
            <a:pPr marL="339725" defTabSz="914400">
              <a:lnSpc>
                <a:spcPct val="110000"/>
              </a:lnSpc>
              <a:spcBef>
                <a:spcPts val="400"/>
              </a:spcBef>
              <a:buSzPct val="25000"/>
            </a:pPr>
            <a:r>
              <a:rPr lang="vi-VN" altLang="vi-VN" sz="1900">
                <a:solidFill>
                  <a:srgbClr val="800080"/>
                </a:solidFill>
                <a:sym typeface="Century" panose="02040604050505020304" pitchFamily="18" charset="0"/>
              </a:rPr>
              <a:t>–</a:t>
            </a:r>
            <a:r>
              <a:rPr lang="en-US" altLang="vi-VN" sz="1900">
                <a:solidFill>
                  <a:srgbClr val="800080"/>
                </a:solidFill>
                <a:sym typeface="Century" panose="02040604050505020304" pitchFamily="18" charset="0"/>
              </a:rPr>
              <a:t> </a:t>
            </a:r>
            <a:r>
              <a:rPr lang="vi-VN" altLang="vi-VN" sz="1900">
                <a:solidFill>
                  <a:srgbClr val="800080"/>
                </a:solidFill>
                <a:sym typeface="Century" panose="02040604050505020304" pitchFamily="18" charset="0"/>
              </a:rPr>
              <a:t>Bất kỳ loại khiếm khuyết, bất kỳ định dạng nào</a:t>
            </a:r>
          </a:p>
          <a:p>
            <a:pPr marL="355600" indent="-342900" defTabSz="914400">
              <a:spcBef>
                <a:spcPts val="1100"/>
              </a:spcBef>
              <a:buClr>
                <a:srgbClr val="7030A0"/>
              </a:buClr>
              <a:buSzPct val="100000"/>
              <a:buFont typeface="Wingdings 2" panose="05020102010507070707" pitchFamily="18" charset="2"/>
              <a:buChar char="¿"/>
            </a:pPr>
            <a:r>
              <a:rPr lang="vi-VN" altLang="vi-VN" sz="1900">
                <a:solidFill>
                  <a:srgbClr val="342170"/>
                </a:solidFill>
                <a:sym typeface="Comic Sans MS" panose="030F0702030302020204" pitchFamily="66" charset="0"/>
              </a:rPr>
              <a:t>Sức nặng và chi phí của quá trình kiểm tra</a:t>
            </a:r>
          </a:p>
          <a:p>
            <a:pPr marL="395288" defTabSz="914400">
              <a:spcBef>
                <a:spcPts val="600"/>
              </a:spcBef>
              <a:buClr>
                <a:srgbClr val="800080"/>
              </a:buClr>
              <a:buSzPct val="100000"/>
              <a:buFont typeface="Century" panose="02040604050505020304" pitchFamily="18" charset="0"/>
              <a:buChar char="–"/>
            </a:pPr>
            <a:r>
              <a:rPr lang="en-US" altLang="vi-VN" sz="1900">
                <a:solidFill>
                  <a:srgbClr val="333399"/>
                </a:solidFill>
                <a:latin typeface="Century" panose="02040604050505020304" pitchFamily="18" charset="0"/>
                <a:sym typeface="Century" panose="02040604050505020304" pitchFamily="18" charset="0"/>
              </a:rPr>
              <a:t> </a:t>
            </a:r>
            <a:r>
              <a:rPr lang="vi-VN" altLang="vi-VN" sz="1900">
                <a:solidFill>
                  <a:srgbClr val="333399"/>
                </a:solidFill>
                <a:latin typeface="Century" panose="02040604050505020304" pitchFamily="18" charset="0"/>
                <a:sym typeface="Century" panose="02040604050505020304" pitchFamily="18" charset="0"/>
              </a:rPr>
              <a:t>Kích cỡ của kiểm tra vật chất</a:t>
            </a:r>
          </a:p>
          <a:p>
            <a:pPr marL="395288" defTabSz="914400">
              <a:spcBef>
                <a:spcPts val="800"/>
              </a:spcBef>
              <a:buClr>
                <a:srgbClr val="800080"/>
              </a:buClr>
              <a:buSzPct val="100000"/>
              <a:buFont typeface="Century" panose="02040604050505020304" pitchFamily="18" charset="0"/>
              <a:buChar char="–"/>
            </a:pPr>
            <a:r>
              <a:rPr lang="en-US" altLang="vi-VN" sz="1900">
                <a:solidFill>
                  <a:srgbClr val="333399"/>
                </a:solidFill>
                <a:latin typeface="Century" panose="02040604050505020304" pitchFamily="18" charset="0"/>
                <a:sym typeface="Century" panose="02040604050505020304" pitchFamily="18" charset="0"/>
              </a:rPr>
              <a:t> </a:t>
            </a:r>
            <a:r>
              <a:rPr lang="vi-VN" altLang="vi-VN" sz="1900">
                <a:solidFill>
                  <a:srgbClr val="333399"/>
                </a:solidFill>
                <a:latin typeface="Century" panose="02040604050505020304" pitchFamily="18" charset="0"/>
                <a:sym typeface="Century" panose="02040604050505020304" pitchFamily="18" charset="0"/>
              </a:rPr>
              <a:t>Thời gian của yêu cầu/Chi phí cho thanh tra bên ngoài, xem xét lại cuộc họp</a:t>
            </a:r>
          </a:p>
          <a:p>
            <a:pPr marL="355600" indent="-342900" defTabSz="914400">
              <a:spcBef>
                <a:spcPts val="1100"/>
              </a:spcBef>
              <a:buClr>
                <a:srgbClr val="7030A0"/>
              </a:buClr>
              <a:buSzPct val="100000"/>
              <a:buFont typeface="Wingdings 2" panose="05020102010507070707" pitchFamily="18" charset="2"/>
              <a:buChar char="¿"/>
            </a:pPr>
            <a:r>
              <a:rPr lang="vi-VN" altLang="vi-VN" sz="1900">
                <a:solidFill>
                  <a:srgbClr val="342170"/>
                </a:solidFill>
                <a:sym typeface="Comic Sans MS" panose="030F0702030302020204" pitchFamily="66" charset="0"/>
              </a:rPr>
              <a:t>Đảm bảo việc xuất hiện những phòng bị quan trọng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hape 412">
            <a:extLst>
              <a:ext uri="{FF2B5EF4-FFF2-40B4-BE49-F238E27FC236}">
                <a16:creationId xmlns:a16="http://schemas.microsoft.com/office/drawing/2014/main" id="{DA49FDA9-6C98-41FA-9222-41D4983FD97B}"/>
              </a:ext>
            </a:extLst>
          </p:cNvPr>
          <p:cNvSpPr txBox="1">
            <a:spLocks noChangeArrowheads="1"/>
          </p:cNvSpPr>
          <p:nvPr/>
        </p:nvSpPr>
        <p:spPr bwMode="auto">
          <a:xfrm>
            <a:off x="2878138" y="2097089"/>
            <a:ext cx="7698736" cy="4316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79400">
              <a:defRPr>
                <a:solidFill>
                  <a:schemeClr val="bg1"/>
                </a:solidFill>
                <a:latin typeface="Arial" panose="020B0604020202020204" pitchFamily="34" charset="0"/>
                <a:cs typeface="Source Han Sans CN Regular" charset="0"/>
              </a:defRPr>
            </a:lvl1pPr>
            <a:lvl2pPr marL="622300" indent="-234950">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Clr>
                <a:srgbClr val="800080"/>
              </a:buClr>
              <a:buSzPct val="67000"/>
              <a:buFont typeface="Courier New" panose="02070309020205020404" pitchFamily="49" charset="0"/>
              <a:buChar char=""/>
            </a:pPr>
            <a:r>
              <a:rPr lang="vi-VN" altLang="vi-VN">
                <a:solidFill>
                  <a:srgbClr val="808080"/>
                </a:solidFill>
                <a:latin typeface="Comic Sans MS" panose="030F0702030302020204" pitchFamily="66" charset="0"/>
                <a:sym typeface="Comic Sans MS" panose="030F0702030302020204" pitchFamily="66" charset="0"/>
              </a:rPr>
              <a:t>Yêu cầu kiểm tra và đánh giá</a:t>
            </a:r>
          </a:p>
          <a:p>
            <a:pPr defTabSz="914400">
              <a:buClr>
                <a:srgbClr val="800080"/>
              </a:buClr>
              <a:buSzPct val="71000"/>
              <a:buFont typeface="Courier New" panose="02070309020205020404" pitchFamily="49" charset="0"/>
              <a:buChar char=""/>
            </a:pPr>
            <a:r>
              <a:rPr lang="vi-VN" altLang="vi-VN" sz="1700">
                <a:solidFill>
                  <a:srgbClr val="808080"/>
                </a:solidFill>
                <a:latin typeface="Comic Sans MS" panose="030F0702030302020204" pitchFamily="66" charset="0"/>
                <a:sym typeface="Comic Sans MS" panose="030F0702030302020204" pitchFamily="66" charset="0"/>
              </a:rPr>
              <a:t>Quy trình kiểm tra yêu cầu</a:t>
            </a:r>
          </a:p>
          <a:p>
            <a:pPr lvl="1" defTabSz="914400">
              <a:spcBef>
                <a:spcPts val="600"/>
              </a:spcBef>
              <a:buClr>
                <a:srgbClr val="800080"/>
              </a:buClr>
              <a:buSzPct val="100000"/>
              <a:buFont typeface="Comic Sans MS" panose="030F0702030302020204" pitchFamily="66" charset="0"/>
              <a:buChar char="–"/>
            </a:pPr>
            <a:r>
              <a:rPr lang="vi-VN" altLang="vi-VN" sz="1700">
                <a:solidFill>
                  <a:srgbClr val="808080"/>
                </a:solidFill>
                <a:latin typeface="Comic Sans MS" panose="030F0702030302020204" pitchFamily="66" charset="0"/>
                <a:sym typeface="Comic Sans MS" panose="030F0702030302020204" pitchFamily="66" charset="0"/>
              </a:rPr>
              <a:t>Hướng dẫn kiểm tra</a:t>
            </a:r>
          </a:p>
          <a:p>
            <a:pPr lvl="1" defTabSz="914400">
              <a:spcBef>
                <a:spcPts val="600"/>
              </a:spcBef>
              <a:buClr>
                <a:srgbClr val="800080"/>
              </a:buClr>
              <a:buSzPct val="100000"/>
              <a:buFont typeface="Comic Sans MS" panose="030F0702030302020204" pitchFamily="66" charset="0"/>
              <a:buChar char="–"/>
            </a:pPr>
            <a:r>
              <a:rPr lang="vi-VN" altLang="vi-VN" sz="1700">
                <a:solidFill>
                  <a:srgbClr val="808080"/>
                </a:solidFill>
                <a:latin typeface="Comic Sans MS" panose="030F0702030302020204" pitchFamily="66" charset="0"/>
                <a:sym typeface="Comic Sans MS" panose="030F0702030302020204" pitchFamily="66" charset="0"/>
              </a:rPr>
              <a:t>Yêu cầu kiểm tra các danh sách</a:t>
            </a:r>
          </a:p>
          <a:p>
            <a:pPr defTabSz="914400">
              <a:spcBef>
                <a:spcPts val="1400"/>
              </a:spcBef>
              <a:buClr>
                <a:srgbClr val="800080"/>
              </a:buClr>
              <a:buSzPct val="67000"/>
              <a:buFont typeface="Courier New" panose="02070309020205020404" pitchFamily="49" charset="0"/>
              <a:buChar char=""/>
            </a:pPr>
            <a:r>
              <a:rPr lang="vi-VN" altLang="vi-VN">
                <a:solidFill>
                  <a:srgbClr val="34216E"/>
                </a:solidFill>
                <a:latin typeface="Comic Sans MS" panose="030F0702030302020204" pitchFamily="66" charset="0"/>
                <a:sym typeface="Comic Sans MS" panose="030F0702030302020204" pitchFamily="66" charset="0"/>
              </a:rPr>
              <a:t>Truy vấn trên một cơ sở dữ liệu đặc tả</a:t>
            </a:r>
          </a:p>
          <a:p>
            <a:pPr defTabSz="914400">
              <a:buClr>
                <a:srgbClr val="800080"/>
              </a:buClr>
            </a:pPr>
            <a:endParaRPr lang="vi-VN" altLang="vi-VN" sz="16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defTabSz="914400">
              <a:buClr>
                <a:srgbClr val="800080"/>
              </a:buClr>
              <a:buSzPct val="67000"/>
              <a:buFont typeface="Courier New" panose="02070309020205020404" pitchFamily="49" charset="0"/>
              <a:buChar char=""/>
            </a:pPr>
            <a:r>
              <a:rPr lang="vi-VN" altLang="vi-VN">
                <a:solidFill>
                  <a:srgbClr val="34216E"/>
                </a:solidFill>
                <a:latin typeface="Comic Sans MS" panose="030F0702030302020204" pitchFamily="66" charset="0"/>
                <a:sym typeface="Comic Sans MS" panose="030F0702030302020204" pitchFamily="66" charset="0"/>
              </a:rPr>
              <a:t>Yêu cầu cho phép bởi đặc điểm kỹ thuật</a:t>
            </a:r>
          </a:p>
          <a:p>
            <a:pPr defTabSz="914400">
              <a:buClr>
                <a:srgbClr val="800080"/>
              </a:buClr>
            </a:pPr>
            <a:endParaRPr lang="vi-VN" altLang="vi-VN" sz="150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defTabSz="914400">
              <a:buClr>
                <a:srgbClr val="800080"/>
              </a:buClr>
              <a:buSzPct val="67000"/>
              <a:buFont typeface="Courier New" panose="02070309020205020404" pitchFamily="49" charset="0"/>
              <a:buChar char=""/>
            </a:pPr>
            <a:r>
              <a:rPr lang="vi-VN" altLang="vi-VN">
                <a:solidFill>
                  <a:srgbClr val="34216E"/>
                </a:solidFill>
                <a:latin typeface="Comic Sans MS" panose="030F0702030302020204" pitchFamily="66" charset="0"/>
                <a:sym typeface="Comic Sans MS" panose="030F0702030302020204" pitchFamily="66" charset="0"/>
              </a:rPr>
              <a:t>Hình thức kiểm tra</a:t>
            </a:r>
          </a:p>
          <a:p>
            <a:pPr lvl="1" defTabSz="914400">
              <a:spcBef>
                <a:spcPts val="700"/>
              </a:spcBef>
              <a:buClr>
                <a:srgbClr val="800080"/>
              </a:buClr>
              <a:buSzPct val="100000"/>
              <a:buFont typeface="Comic Sans MS" panose="030F0702030302020204" pitchFamily="66" charset="0"/>
              <a:buChar char="–"/>
            </a:pPr>
            <a:r>
              <a:rPr lang="vi-VN" altLang="vi-VN" sz="1700">
                <a:solidFill>
                  <a:srgbClr val="009999"/>
                </a:solidFill>
                <a:latin typeface="Comic Sans MS" panose="030F0702030302020204" pitchFamily="66" charset="0"/>
                <a:sym typeface="Comic Sans MS" panose="030F0702030302020204" pitchFamily="66" charset="0"/>
              </a:rPr>
              <a:t>Ngôn ngữ kiểm tra</a:t>
            </a:r>
          </a:p>
          <a:p>
            <a:pPr lvl="1" defTabSz="914400">
              <a:spcBef>
                <a:spcPts val="400"/>
              </a:spcBef>
              <a:buClr>
                <a:srgbClr val="800080"/>
              </a:buClr>
              <a:buSzPct val="100000"/>
              <a:buFont typeface="Comic Sans MS" panose="030F0702030302020204" pitchFamily="66" charset="0"/>
              <a:buChar char="–"/>
            </a:pPr>
            <a:r>
              <a:rPr lang="vi-VN" altLang="vi-VN" sz="1700">
                <a:solidFill>
                  <a:srgbClr val="009999"/>
                </a:solidFill>
                <a:latin typeface="Comic Sans MS" panose="030F0702030302020204" pitchFamily="66" charset="0"/>
                <a:sym typeface="Comic Sans MS" panose="030F0702030302020204" pitchFamily="66" charset="0"/>
              </a:rPr>
              <a:t>Kiểm tra tính nhất quán và đầy đủ</a:t>
            </a:r>
          </a:p>
          <a:p>
            <a:pPr lvl="1" defTabSz="914400">
              <a:spcBef>
                <a:spcPts val="600"/>
              </a:spcBef>
              <a:buClr>
                <a:srgbClr val="800080"/>
              </a:buClr>
              <a:buSzPct val="100000"/>
              <a:buFont typeface="Comic Sans MS" panose="030F0702030302020204" pitchFamily="66" charset="0"/>
              <a:buChar char="–"/>
            </a:pPr>
            <a:r>
              <a:rPr lang="vi-VN" altLang="vi-VN" sz="1700">
                <a:solidFill>
                  <a:srgbClr val="009999"/>
                </a:solidFill>
                <a:latin typeface="Comic Sans MS" panose="030F0702030302020204" pitchFamily="66" charset="0"/>
                <a:sym typeface="Comic Sans MS" panose="030F0702030302020204" pitchFamily="66" charset="0"/>
              </a:rPr>
              <a:t>Mô hình kiểm tra</a:t>
            </a:r>
          </a:p>
          <a:p>
            <a:pPr lvl="1" defTabSz="914400">
              <a:spcBef>
                <a:spcPts val="700"/>
              </a:spcBef>
              <a:buClr>
                <a:srgbClr val="800080"/>
              </a:buClr>
              <a:buSzPct val="100000"/>
              <a:buFont typeface="Comic Sans MS" panose="030F0702030302020204" pitchFamily="66" charset="0"/>
              <a:buChar char="–"/>
            </a:pPr>
            <a:r>
              <a:rPr lang="vi-VN" altLang="vi-VN" sz="1700">
                <a:solidFill>
                  <a:srgbClr val="009999"/>
                </a:solidFill>
                <a:latin typeface="Comic Sans MS" panose="030F0702030302020204" pitchFamily="66" charset="0"/>
                <a:sym typeface="Comic Sans MS" panose="030F0702030302020204" pitchFamily="66" charset="0"/>
              </a:rPr>
              <a:t>Định lý chứng minh</a:t>
            </a:r>
          </a:p>
        </p:txBody>
      </p:sp>
      <p:sp>
        <p:nvSpPr>
          <p:cNvPr id="413" name="Shape 413">
            <a:extLst>
              <a:ext uri="{FF2B5EF4-FFF2-40B4-BE49-F238E27FC236}">
                <a16:creationId xmlns:a16="http://schemas.microsoft.com/office/drawing/2014/main" id="{60BE1B83-00E4-4D98-B129-7096A4A8B446}"/>
              </a:ext>
            </a:extLst>
          </p:cNvPr>
          <p:cNvSpPr/>
          <p:nvPr/>
        </p:nvSpPr>
        <p:spPr>
          <a:xfrm>
            <a:off x="2117725" y="3073400"/>
            <a:ext cx="750888" cy="592138"/>
          </a:xfrm>
          <a:prstGeom prst="rect">
            <a:avLst/>
          </a:prstGeom>
          <a:blipFill rotWithShape="1">
            <a:blip r:embed="rId3">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66564" name="Shape 414">
            <a:extLst>
              <a:ext uri="{FF2B5EF4-FFF2-40B4-BE49-F238E27FC236}">
                <a16:creationId xmlns:a16="http://schemas.microsoft.com/office/drawing/2014/main" id="{746A0014-E235-4D1A-8594-9E839D77769B}"/>
              </a:ext>
            </a:extLst>
          </p:cNvPr>
          <p:cNvSpPr txBox="1">
            <a:spLocks noGrp="1"/>
          </p:cNvSpPr>
          <p:nvPr>
            <p:ph type="title"/>
          </p:nvPr>
        </p:nvSpPr>
        <p:spPr>
          <a:xfrm>
            <a:off x="3127572" y="849312"/>
            <a:ext cx="7373888" cy="347662"/>
          </a:xfrm>
        </p:spPr>
        <p:txBody>
          <a:bodyPr vert="horz" lIns="0" tIns="46700" rIns="0" bIns="0" rtlCol="0" anchor="t">
            <a:normAutofit fontScale="90000"/>
          </a:bodyPr>
          <a:lstStyle/>
          <a:p>
            <a:pPr marL="838200">
              <a:buSzPct val="25000"/>
            </a:pPr>
            <a:r>
              <a:rPr lang="vi-VN" altLang="vi-VN">
                <a:solidFill>
                  <a:srgbClr val="7030A0"/>
                </a:solidFill>
                <a:cs typeface="Arial" panose="020B0604020202020204" pitchFamily="34" charset="0"/>
                <a:sym typeface="Comic Sans MS" panose="030F0702030302020204" pitchFamily="66" charset="0"/>
              </a:rPr>
              <a:t>Đảm bảo chất lượng yêu cầu: </a:t>
            </a:r>
            <a:r>
              <a:rPr lang="en-US" altLang="vi-VN">
                <a:solidFill>
                  <a:srgbClr val="7030A0"/>
                </a:solidFill>
                <a:cs typeface="Arial" panose="020B0604020202020204" pitchFamily="34" charset="0"/>
                <a:sym typeface="Comic Sans MS" panose="030F0702030302020204" pitchFamily="66" charset="0"/>
              </a:rPr>
              <a:t>Nội dung</a:t>
            </a:r>
            <a:endParaRPr lang="vi-VN" altLang="vi-VN">
              <a:solidFill>
                <a:srgbClr val="7030A0"/>
              </a:solidFill>
              <a:cs typeface="Arial" panose="020B0604020202020204" pitchFamily="34" charset="0"/>
              <a:sym typeface="Comic Sans MS" panose="030F0702030302020204" pitchFamily="66" charset="0"/>
            </a:endParaRPr>
          </a:p>
        </p:txBody>
      </p:sp>
      <p:sp>
        <p:nvSpPr>
          <p:cNvPr id="415" name="Shape 415">
            <a:extLst>
              <a:ext uri="{FF2B5EF4-FFF2-40B4-BE49-F238E27FC236}">
                <a16:creationId xmlns:a16="http://schemas.microsoft.com/office/drawing/2014/main" id="{93A63C2B-7218-49CA-981F-A10B773BAC64}"/>
              </a:ext>
            </a:extLst>
          </p:cNvPr>
          <p:cNvSpPr txBox="1"/>
          <p:nvPr/>
        </p:nvSpPr>
        <p:spPr>
          <a:xfrm>
            <a:off x="2038350" y="5543551"/>
            <a:ext cx="2795588" cy="117475"/>
          </a:xfrm>
          <a:prstGeom prst="rect">
            <a:avLst/>
          </a:prstGeom>
          <a:noFill/>
          <a:ln>
            <a:noFill/>
          </a:ln>
        </p:spPr>
        <p:txBody>
          <a:bodyPr lIns="0" tIns="0" rIns="0" bIns="0"/>
          <a:lstStyle/>
          <a:p>
            <a:pPr marL="12700" defTabSz="914400">
              <a:lnSpc>
                <a:spcPct val="101666"/>
              </a:lnSpc>
              <a:buSzPct val="25000"/>
              <a:defRPr/>
            </a:pPr>
            <a:r>
              <a:rPr lang="en" sz="1000" kern="0">
                <a:solidFill>
                  <a:srgbClr val="FFFFFF"/>
                </a:solidFill>
                <a:latin typeface="Courier New"/>
                <a:ea typeface="Courier New"/>
                <a:cs typeface="Courier New"/>
                <a:sym typeface="Courier New"/>
              </a:rPr>
              <a:t>www.wileyeurope .com/college/van lamsweerde</a:t>
            </a:r>
          </a:p>
        </p:txBody>
      </p:sp>
      <p:sp>
        <p:nvSpPr>
          <p:cNvPr id="416" name="Shape 416">
            <a:extLst>
              <a:ext uri="{FF2B5EF4-FFF2-40B4-BE49-F238E27FC236}">
                <a16:creationId xmlns:a16="http://schemas.microsoft.com/office/drawing/2014/main" id="{73CE9C91-8FFE-414B-9BEE-D2792F1E69E9}"/>
              </a:ext>
            </a:extLst>
          </p:cNvPr>
          <p:cNvSpPr>
            <a:spLocks noGrp="1"/>
          </p:cNvSpPr>
          <p:nvPr>
            <p:ph type="sldNum" sz="quarter" idx="14"/>
          </p:nvPr>
        </p:nvSpPr>
        <p:spPr>
          <a:xfrm>
            <a:off x="8412163" y="6248400"/>
            <a:ext cx="185737" cy="165100"/>
          </a:xfrm>
          <a:prstGeom prst="rect">
            <a:avLst/>
          </a:prstGeom>
          <a:noFill/>
          <a:ln>
            <a:noFill/>
          </a:ln>
        </p:spPr>
        <p:txBody>
          <a:bodyPr vert="horz" wrap="square" lIns="0" tIns="0" rIns="0" bIns="0" numCol="1" anchor="t" anchorCtr="0" compatLnSpc="1">
            <a:prstTxWarp prst="textNoShape">
              <a:avLst/>
            </a:prstTxWarp>
            <a:noAutofit/>
          </a:bodyPr>
          <a:lstStyle>
            <a:defPPr>
              <a:defRPr lang="en-GB"/>
            </a:defPPr>
            <a:lvl1pPr marL="88900" algn="l" defTabSz="457200" rtl="0" eaLnBrk="0" fontAlgn="base" hangingPunct="0">
              <a:lnSpc>
                <a:spcPct val="109000"/>
              </a:lnSpc>
              <a:spcBef>
                <a:spcPct val="0"/>
              </a:spcBef>
              <a:spcAft>
                <a:spcPct val="0"/>
              </a:spcAft>
              <a:buSzPct val="25000"/>
              <a:defRPr sz="1000" kern="1200">
                <a:solidFill>
                  <a:schemeClr val="folHlink"/>
                </a:solidFill>
                <a:latin typeface="Times New Roman" panose="02020603050405020304" pitchFamily="18" charset="0"/>
                <a:ea typeface="+mn-ea"/>
                <a:cs typeface="Times New Roman" panose="02020603050405020304" pitchFamily="18" charset="0"/>
                <a:sym typeface="Times New Roman" panose="02020603050405020304" pitchFamily="18"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kern="1200">
                <a:solidFill>
                  <a:schemeClr val="bg1"/>
                </a:solidFill>
                <a:latin typeface="Arial" panose="020B0604020202020204" pitchFamily="34" charset="0"/>
                <a:ea typeface="+mn-ea"/>
                <a:cs typeface="Source Han Sans CN Regular" charset="0"/>
              </a:defRPr>
            </a:lvl9pPr>
          </a:lstStyle>
          <a:p>
            <a:pPr defTabSz="914400"/>
            <a:fld id="{92D915FB-73CB-4A0D-8150-AE7ED1F22D84}" type="slidenum">
              <a:rPr lang="en-US" altLang="en-US" smtClean="0"/>
              <a:pPr/>
              <a:t>23</a:t>
            </a:fld>
            <a:endParaRPr lang="en-US" altLang="en-US">
              <a:solidFill>
                <a:srgbClr val="80008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a:extLst>
              <a:ext uri="{FF2B5EF4-FFF2-40B4-BE49-F238E27FC236}">
                <a16:creationId xmlns:a16="http://schemas.microsoft.com/office/drawing/2014/main" id="{4E0A5746-F600-49C9-9822-CA525804F852}"/>
              </a:ext>
            </a:extLst>
          </p:cNvPr>
          <p:cNvSpPr/>
          <p:nvPr/>
        </p:nvSpPr>
        <p:spPr>
          <a:xfrm>
            <a:off x="2776129" y="4746565"/>
            <a:ext cx="8317924" cy="1593972"/>
          </a:xfrm>
          <a:prstGeom prst="rect">
            <a:avLst/>
          </a:prstGeom>
          <a:blipFill rotWithShape="1">
            <a:blip r:embed="rId3">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68611" name="Shape 422">
            <a:extLst>
              <a:ext uri="{FF2B5EF4-FFF2-40B4-BE49-F238E27FC236}">
                <a16:creationId xmlns:a16="http://schemas.microsoft.com/office/drawing/2014/main" id="{A5763729-AF5A-450E-882C-96AB40A5A77A}"/>
              </a:ext>
            </a:extLst>
          </p:cNvPr>
          <p:cNvSpPr txBox="1">
            <a:spLocks noGrp="1"/>
          </p:cNvSpPr>
          <p:nvPr>
            <p:ph type="title"/>
          </p:nvPr>
        </p:nvSpPr>
        <p:spPr>
          <a:xfrm>
            <a:off x="2572831" y="689770"/>
            <a:ext cx="8317926" cy="588962"/>
          </a:xfrm>
        </p:spPr>
        <p:txBody>
          <a:bodyPr vert="horz" lIns="0" tIns="46700" rIns="0" bIns="0" rtlCol="0" anchor="t">
            <a:normAutofit fontScale="90000"/>
          </a:bodyPr>
          <a:lstStyle/>
          <a:p>
            <a:pPr marL="838200">
              <a:buSzPct val="25000"/>
            </a:pPr>
            <a:r>
              <a:rPr lang="vi-VN" altLang="vi-VN">
                <a:solidFill>
                  <a:srgbClr val="FF0000"/>
                </a:solidFill>
                <a:cs typeface="Arial" panose="020B0604020202020204" pitchFamily="34" charset="0"/>
                <a:sym typeface="Comic Sans MS" panose="030F0702030302020204" pitchFamily="66" charset="0"/>
              </a:rPr>
              <a:t>Truy vấn trên cơ sở dữ liệu đặc tả</a:t>
            </a:r>
          </a:p>
        </p:txBody>
      </p:sp>
      <p:sp>
        <p:nvSpPr>
          <p:cNvPr id="68612" name="Shape 423">
            <a:extLst>
              <a:ext uri="{FF2B5EF4-FFF2-40B4-BE49-F238E27FC236}">
                <a16:creationId xmlns:a16="http://schemas.microsoft.com/office/drawing/2014/main" id="{9846A4B8-66FD-415F-8FD1-BF70BB251F6B}"/>
              </a:ext>
            </a:extLst>
          </p:cNvPr>
          <p:cNvSpPr txBox="1">
            <a:spLocks noChangeArrowheads="1"/>
          </p:cNvSpPr>
          <p:nvPr/>
        </p:nvSpPr>
        <p:spPr bwMode="auto">
          <a:xfrm>
            <a:off x="2198689" y="1510508"/>
            <a:ext cx="2279043" cy="24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200">
                <a:solidFill>
                  <a:srgbClr val="800080"/>
                </a:solidFill>
                <a:latin typeface="Courier New" panose="02070309020205020404" pitchFamily="49" charset="0"/>
                <a:cs typeface="Courier New" panose="02070309020205020404" pitchFamily="49" charset="0"/>
                <a:sym typeface="Courier New" panose="02070309020205020404" pitchFamily="49" charset="0"/>
              </a:rPr>
              <a:t> </a:t>
            </a:r>
            <a:r>
              <a:rPr lang="vi-VN" altLang="vi-VN">
                <a:solidFill>
                  <a:srgbClr val="34216E"/>
                </a:solidFill>
                <a:latin typeface="Comic Sans MS" panose="030F0702030302020204" pitchFamily="66" charset="0"/>
                <a:sym typeface="Comic Sans MS" panose="030F0702030302020204" pitchFamily="66" charset="0"/>
              </a:rPr>
              <a:t>Với các sơ đồ hình</a:t>
            </a:r>
          </a:p>
        </p:txBody>
      </p:sp>
      <p:sp>
        <p:nvSpPr>
          <p:cNvPr id="424" name="Shape 424">
            <a:extLst>
              <a:ext uri="{FF2B5EF4-FFF2-40B4-BE49-F238E27FC236}">
                <a16:creationId xmlns:a16="http://schemas.microsoft.com/office/drawing/2014/main" id="{B7FCF514-AA39-42D8-85D5-2175A7FE2F57}"/>
              </a:ext>
            </a:extLst>
          </p:cNvPr>
          <p:cNvSpPr txBox="1"/>
          <p:nvPr/>
        </p:nvSpPr>
        <p:spPr>
          <a:xfrm>
            <a:off x="4564064" y="1499394"/>
            <a:ext cx="1384300" cy="200025"/>
          </a:xfrm>
          <a:prstGeom prst="rect">
            <a:avLst/>
          </a:prstGeom>
          <a:noFill/>
          <a:ln>
            <a:noFill/>
          </a:ln>
        </p:spPr>
        <p:txBody>
          <a:bodyPr lIns="0" tIns="0" rIns="0" bIns="0"/>
          <a:lstStyle/>
          <a:p>
            <a:pPr marL="12700" defTabSz="914400">
              <a:buSzPct val="25000"/>
              <a:defRPr/>
            </a:pPr>
            <a:r>
              <a:rPr lang="en" sz="1500" kern="0">
                <a:solidFill>
                  <a:srgbClr val="34216E"/>
                </a:solidFill>
                <a:latin typeface="Comic Sans MS"/>
                <a:ea typeface="Comic Sans MS"/>
                <a:cs typeface="Comic Sans MS"/>
                <a:sym typeface="Comic Sans MS"/>
              </a:rPr>
              <a:t>( 4.3)</a:t>
            </a:r>
          </a:p>
        </p:txBody>
      </p:sp>
      <p:sp>
        <p:nvSpPr>
          <p:cNvPr id="68614" name="Shape 425">
            <a:extLst>
              <a:ext uri="{FF2B5EF4-FFF2-40B4-BE49-F238E27FC236}">
                <a16:creationId xmlns:a16="http://schemas.microsoft.com/office/drawing/2014/main" id="{FA05527C-085B-46AA-BEF1-C44497A27152}"/>
              </a:ext>
            </a:extLst>
          </p:cNvPr>
          <p:cNvSpPr txBox="1">
            <a:spLocks noChangeArrowheads="1"/>
          </p:cNvSpPr>
          <p:nvPr/>
        </p:nvSpPr>
        <p:spPr bwMode="auto">
          <a:xfrm>
            <a:off x="2198689" y="1804255"/>
            <a:ext cx="76581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79400">
              <a:defRPr>
                <a:solidFill>
                  <a:schemeClr val="bg1"/>
                </a:solidFill>
                <a:latin typeface="Arial" panose="020B0604020202020204" pitchFamily="34" charset="0"/>
                <a:cs typeface="Source Han Sans CN Regular" charset="0"/>
              </a:defRPr>
            </a:lvl1pPr>
            <a:lvl2pPr marL="622300" indent="-247650">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Clr>
                <a:srgbClr val="800080"/>
              </a:buClr>
              <a:buSzPct val="67000"/>
              <a:buFont typeface="Courier New" panose="02070309020205020404" pitchFamily="49" charset="0"/>
              <a:buChar char=""/>
            </a:pPr>
            <a:r>
              <a:rPr lang="vi-VN" altLang="vi-VN">
                <a:solidFill>
                  <a:srgbClr val="34216E"/>
                </a:solidFill>
                <a:latin typeface="Comic Sans MS" panose="030F0702030302020204" pitchFamily="66" charset="0"/>
                <a:sym typeface="Comic Sans MS" panose="030F0702030302020204" pitchFamily="66" charset="0"/>
              </a:rPr>
              <a:t>Thông số kỹ thuật được duy trì trong cơ sở dữ liệu yêu cầu</a:t>
            </a:r>
          </a:p>
          <a:p>
            <a:pPr defTabSz="914400">
              <a:buClr>
                <a:srgbClr val="800080"/>
              </a:buClr>
              <a:buSzPct val="71000"/>
              <a:buFont typeface="Courier New" panose="02070309020205020404" pitchFamily="49" charset="0"/>
              <a:buChar char=""/>
            </a:pPr>
            <a:r>
              <a:rPr lang="vi-VN" altLang="vi-VN" sz="1700">
                <a:solidFill>
                  <a:srgbClr val="009999"/>
                </a:solidFill>
                <a:latin typeface="Comic Sans MS" panose="030F0702030302020204" pitchFamily="66" charset="0"/>
                <a:sym typeface="Comic Sans MS" panose="030F0702030302020204" pitchFamily="66" charset="0"/>
              </a:rPr>
              <a:t>Lược đồ hợp lý có nguồn gốc từ cấu trúc của ngôn ngữ biểu đồ</a:t>
            </a:r>
          </a:p>
          <a:p>
            <a:pPr lvl="1" defTabSz="914400">
              <a:spcBef>
                <a:spcPts val="500"/>
              </a:spcBef>
              <a:buClr>
                <a:srgbClr val="800080"/>
              </a:buClr>
              <a:buSzPct val="100000"/>
              <a:buFont typeface="Comic Sans MS" panose="030F0702030302020204" pitchFamily="66" charset="0"/>
              <a:buChar char="–"/>
            </a:pPr>
            <a:r>
              <a:rPr lang="vi-VN" altLang="vi-VN" sz="1700">
                <a:solidFill>
                  <a:srgbClr val="009999"/>
                </a:solidFill>
                <a:latin typeface="Comic Sans MS" panose="030F0702030302020204" pitchFamily="66" charset="0"/>
                <a:sym typeface="Comic Sans MS" panose="030F0702030302020204" pitchFamily="66" charset="0"/>
              </a:rPr>
              <a:t>Động cơ của cơ sở dữ liệu có thể được tạo ra từ meta-spec của ngôn ngữ biểu đồ</a:t>
            </a:r>
          </a:p>
          <a:p>
            <a:pPr defTabSz="914400">
              <a:spcBef>
                <a:spcPts val="700"/>
              </a:spcBef>
              <a:buClr>
                <a:srgbClr val="800080"/>
              </a:buClr>
              <a:buSzPct val="67000"/>
              <a:buFont typeface="Courier New" panose="02070309020205020404" pitchFamily="49" charset="0"/>
              <a:buChar char=""/>
            </a:pPr>
            <a:r>
              <a:rPr lang="vi-VN" altLang="vi-VN">
                <a:solidFill>
                  <a:srgbClr val="34216E"/>
                </a:solidFill>
                <a:latin typeface="Comic Sans MS" panose="030F0702030302020204" pitchFamily="66" charset="0"/>
                <a:sym typeface="Comic Sans MS" panose="030F0702030302020204" pitchFamily="66" charset="0"/>
              </a:rPr>
              <a:t>Queries capture checks for structural consistency intra- or</a:t>
            </a:r>
          </a:p>
          <a:p>
            <a:pPr defTabSz="914400">
              <a:spcBef>
                <a:spcPts val="700"/>
              </a:spcBef>
              <a:buClr>
                <a:srgbClr val="34216E"/>
              </a:buClr>
              <a:buFont typeface="Comic Sans MS" panose="030F0702030302020204" pitchFamily="66" charset="0"/>
              <a:buChar char=""/>
            </a:pPr>
            <a:endParaRPr lang="vi-VN" altLang="vi-VN">
              <a:solidFill>
                <a:srgbClr val="34216E"/>
              </a:solidFill>
              <a:latin typeface="Comic Sans MS" panose="030F0702030302020204" pitchFamily="66" charset="0"/>
              <a:sym typeface="Comic Sans MS" panose="030F0702030302020204" pitchFamily="66" charset="0"/>
            </a:endParaRPr>
          </a:p>
        </p:txBody>
      </p:sp>
      <p:sp>
        <p:nvSpPr>
          <p:cNvPr id="68615" name="Shape 426">
            <a:extLst>
              <a:ext uri="{FF2B5EF4-FFF2-40B4-BE49-F238E27FC236}">
                <a16:creationId xmlns:a16="http://schemas.microsoft.com/office/drawing/2014/main" id="{C319BE86-724A-4592-B208-943DAF9EAD54}"/>
              </a:ext>
            </a:extLst>
          </p:cNvPr>
          <p:cNvSpPr txBox="1">
            <a:spLocks noChangeArrowheads="1"/>
          </p:cNvSpPr>
          <p:nvPr/>
        </p:nvSpPr>
        <p:spPr bwMode="auto">
          <a:xfrm>
            <a:off x="2514978" y="3255596"/>
            <a:ext cx="190023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a:solidFill>
                  <a:srgbClr val="34216E"/>
                </a:solidFill>
                <a:latin typeface="Comic Sans MS" panose="030F0702030302020204" pitchFamily="66" charset="0"/>
                <a:sym typeface="Comic Sans MS" panose="030F0702030302020204" pitchFamily="66" charset="0"/>
              </a:rPr>
              <a:t>Biểu đồ liên quan</a:t>
            </a:r>
          </a:p>
        </p:txBody>
      </p:sp>
      <p:sp>
        <p:nvSpPr>
          <p:cNvPr id="68616" name="Shape 427">
            <a:extLst>
              <a:ext uri="{FF2B5EF4-FFF2-40B4-BE49-F238E27FC236}">
                <a16:creationId xmlns:a16="http://schemas.microsoft.com/office/drawing/2014/main" id="{D9A8F389-A6BC-4962-9476-BD36C1FBA664}"/>
              </a:ext>
            </a:extLst>
          </p:cNvPr>
          <p:cNvSpPr txBox="1">
            <a:spLocks noChangeArrowheads="1"/>
          </p:cNvSpPr>
          <p:nvPr/>
        </p:nvSpPr>
        <p:spPr bwMode="auto">
          <a:xfrm>
            <a:off x="4415215" y="3280203"/>
            <a:ext cx="3297238" cy="22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700">
                <a:solidFill>
                  <a:srgbClr val="34216E"/>
                </a:solidFill>
                <a:latin typeface="Comic Sans MS" panose="030F0702030302020204" pitchFamily="66" charset="0"/>
                <a:sym typeface="Comic Sans MS" panose="030F0702030302020204" pitchFamily="66" charset="0"/>
              </a:rPr>
              <a:t>(Danh sách câu hỏi tự động)</a:t>
            </a:r>
          </a:p>
        </p:txBody>
      </p:sp>
      <p:sp>
        <p:nvSpPr>
          <p:cNvPr id="68617" name="Shape 428">
            <a:extLst>
              <a:ext uri="{FF2B5EF4-FFF2-40B4-BE49-F238E27FC236}">
                <a16:creationId xmlns:a16="http://schemas.microsoft.com/office/drawing/2014/main" id="{C83190A8-301D-4676-8E2C-EBA412E073E5}"/>
              </a:ext>
            </a:extLst>
          </p:cNvPr>
          <p:cNvSpPr txBox="1">
            <a:spLocks noChangeArrowheads="1"/>
          </p:cNvSpPr>
          <p:nvPr/>
        </p:nvSpPr>
        <p:spPr bwMode="auto">
          <a:xfrm>
            <a:off x="2673349" y="3648075"/>
            <a:ext cx="83179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700">
                <a:solidFill>
                  <a:srgbClr val="009999"/>
                </a:solidFill>
                <a:latin typeface="Comic Sans MS" panose="030F0702030302020204" pitchFamily="66" charset="0"/>
                <a:sym typeface="Comic Sans MS" panose="030F0702030302020204" pitchFamily="66" charset="0"/>
              </a:rPr>
              <a:t>e.g.	</a:t>
            </a:r>
            <a:r>
              <a:rPr lang="vi-VN" altLang="vi-VN" sz="1700">
                <a:solidFill>
                  <a:srgbClr val="777777"/>
                </a:solidFill>
                <a:cs typeface="Arial" panose="020B0604020202020204" pitchFamily="34" charset="0"/>
                <a:sym typeface="Arial" panose="020B0604020202020204" pitchFamily="34" charset="0"/>
              </a:rPr>
              <a:t>Bất kỳ đầu ra nào thoát khỏi DFD này và không thoát ra từ hoạt động khác</a:t>
            </a:r>
          </a:p>
        </p:txBody>
      </p:sp>
      <p:sp>
        <p:nvSpPr>
          <p:cNvPr id="430" name="Shape 430">
            <a:extLst>
              <a:ext uri="{FF2B5EF4-FFF2-40B4-BE49-F238E27FC236}">
                <a16:creationId xmlns:a16="http://schemas.microsoft.com/office/drawing/2014/main" id="{DECC4E0B-F99A-4DEC-B9EA-955BB4307083}"/>
              </a:ext>
            </a:extLst>
          </p:cNvPr>
          <p:cNvSpPr/>
          <p:nvPr/>
        </p:nvSpPr>
        <p:spPr>
          <a:xfrm>
            <a:off x="1912937" y="662717"/>
            <a:ext cx="760413" cy="466725"/>
          </a:xfrm>
          <a:prstGeom prst="rect">
            <a:avLst/>
          </a:prstGeom>
          <a:blipFill rotWithShape="1">
            <a:blip r:embed="rId4">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31" name="Shape 431">
            <a:extLst>
              <a:ext uri="{FF2B5EF4-FFF2-40B4-BE49-F238E27FC236}">
                <a16:creationId xmlns:a16="http://schemas.microsoft.com/office/drawing/2014/main" id="{72B73BFA-C882-467A-A84A-248861983B0C}"/>
              </a:ext>
            </a:extLst>
          </p:cNvPr>
          <p:cNvSpPr/>
          <p:nvPr/>
        </p:nvSpPr>
        <p:spPr>
          <a:xfrm>
            <a:off x="7142164" y="4003676"/>
            <a:ext cx="319087" cy="265113"/>
          </a:xfrm>
          <a:prstGeom prst="rect">
            <a:avLst/>
          </a:prstGeom>
          <a:blipFill rotWithShape="1">
            <a:blip r:embed="rId5">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68621" name="Shape 432">
            <a:extLst>
              <a:ext uri="{FF2B5EF4-FFF2-40B4-BE49-F238E27FC236}">
                <a16:creationId xmlns:a16="http://schemas.microsoft.com/office/drawing/2014/main" id="{5309B0C5-7C48-4BC1-8AD6-22131A1F6653}"/>
              </a:ext>
            </a:extLst>
          </p:cNvPr>
          <p:cNvSpPr txBox="1">
            <a:spLocks noChangeArrowheads="1"/>
          </p:cNvSpPr>
          <p:nvPr/>
        </p:nvSpPr>
        <p:spPr bwMode="auto">
          <a:xfrm>
            <a:off x="3552089" y="3941991"/>
            <a:ext cx="55864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700">
                <a:solidFill>
                  <a:srgbClr val="800080"/>
                </a:solidFill>
                <a:latin typeface="Comic Sans MS" panose="030F0702030302020204" pitchFamily="66" charset="0"/>
                <a:sym typeface="Comic Sans MS" panose="030F0702030302020204" pitchFamily="66" charset="0"/>
              </a:rPr>
              <a:t>Ngôn ngữ truy vấn ER,	cấu trúc =Những từ khóa biểu đồ</a:t>
            </a:r>
          </a:p>
        </p:txBody>
      </p:sp>
      <p:sp>
        <p:nvSpPr>
          <p:cNvPr id="433" name="Shape 433">
            <a:extLst>
              <a:ext uri="{FF2B5EF4-FFF2-40B4-BE49-F238E27FC236}">
                <a16:creationId xmlns:a16="http://schemas.microsoft.com/office/drawing/2014/main" id="{FB5F83B1-95B6-4C28-9A7D-BB8F4F63898B}"/>
              </a:ext>
            </a:extLst>
          </p:cNvPr>
          <p:cNvSpPr/>
          <p:nvPr/>
        </p:nvSpPr>
        <p:spPr>
          <a:xfrm>
            <a:off x="5464914" y="4246563"/>
            <a:ext cx="659661" cy="861553"/>
          </a:xfrm>
          <a:custGeom>
            <a:avLst/>
            <a:gdLst/>
            <a:ahLst/>
            <a:cxnLst/>
            <a:rect l="0" t="0" r="0" b="0"/>
            <a:pathLst>
              <a:path w="120000" h="120000" extrusionOk="0">
                <a:moveTo>
                  <a:pt x="114566" y="7863"/>
                </a:moveTo>
                <a:lnTo>
                  <a:pt x="113821" y="5242"/>
                </a:lnTo>
                <a:lnTo>
                  <a:pt x="119223" y="0"/>
                </a:lnTo>
                <a:lnTo>
                  <a:pt x="119968" y="2293"/>
                </a:lnTo>
                <a:lnTo>
                  <a:pt x="114566" y="7863"/>
                </a:lnTo>
                <a:close/>
              </a:path>
              <a:path w="120000" h="120000" extrusionOk="0">
                <a:moveTo>
                  <a:pt x="105065" y="17037"/>
                </a:moveTo>
                <a:lnTo>
                  <a:pt x="104320" y="14744"/>
                </a:lnTo>
                <a:lnTo>
                  <a:pt x="109723" y="9501"/>
                </a:lnTo>
                <a:lnTo>
                  <a:pt x="110468" y="11795"/>
                </a:lnTo>
                <a:lnTo>
                  <a:pt x="105065" y="17037"/>
                </a:lnTo>
                <a:close/>
              </a:path>
              <a:path w="120000" h="120000" extrusionOk="0">
                <a:moveTo>
                  <a:pt x="95565" y="26539"/>
                </a:moveTo>
                <a:lnTo>
                  <a:pt x="94820" y="23918"/>
                </a:lnTo>
                <a:lnTo>
                  <a:pt x="100222" y="18675"/>
                </a:lnTo>
                <a:lnTo>
                  <a:pt x="100967" y="20969"/>
                </a:lnTo>
                <a:lnTo>
                  <a:pt x="95565" y="26539"/>
                </a:lnTo>
                <a:close/>
              </a:path>
              <a:path w="120000" h="120000" extrusionOk="0">
                <a:moveTo>
                  <a:pt x="86064" y="35713"/>
                </a:moveTo>
                <a:lnTo>
                  <a:pt x="85319" y="33419"/>
                </a:lnTo>
                <a:lnTo>
                  <a:pt x="90721" y="28177"/>
                </a:lnTo>
                <a:lnTo>
                  <a:pt x="91466" y="30471"/>
                </a:lnTo>
                <a:lnTo>
                  <a:pt x="86064" y="35713"/>
                </a:lnTo>
                <a:close/>
              </a:path>
              <a:path w="120000" h="120000" extrusionOk="0">
                <a:moveTo>
                  <a:pt x="76563" y="45215"/>
                </a:moveTo>
                <a:lnTo>
                  <a:pt x="75818" y="42921"/>
                </a:lnTo>
                <a:lnTo>
                  <a:pt x="81221" y="37351"/>
                </a:lnTo>
                <a:lnTo>
                  <a:pt x="81966" y="39972"/>
                </a:lnTo>
                <a:lnTo>
                  <a:pt x="76563" y="45215"/>
                </a:lnTo>
                <a:close/>
              </a:path>
              <a:path w="120000" h="120000" extrusionOk="0">
                <a:moveTo>
                  <a:pt x="67063" y="54389"/>
                </a:moveTo>
                <a:lnTo>
                  <a:pt x="66318" y="52095"/>
                </a:lnTo>
                <a:lnTo>
                  <a:pt x="71720" y="46853"/>
                </a:lnTo>
                <a:lnTo>
                  <a:pt x="72651" y="49146"/>
                </a:lnTo>
                <a:lnTo>
                  <a:pt x="67063" y="54389"/>
                </a:lnTo>
                <a:close/>
              </a:path>
              <a:path w="120000" h="120000" extrusionOk="0">
                <a:moveTo>
                  <a:pt x="57748" y="63890"/>
                </a:moveTo>
                <a:lnTo>
                  <a:pt x="57003" y="61597"/>
                </a:lnTo>
                <a:lnTo>
                  <a:pt x="62406" y="56027"/>
                </a:lnTo>
                <a:lnTo>
                  <a:pt x="63151" y="58648"/>
                </a:lnTo>
                <a:lnTo>
                  <a:pt x="57748" y="63890"/>
                </a:lnTo>
                <a:close/>
              </a:path>
              <a:path w="120000" h="120000" extrusionOk="0">
                <a:moveTo>
                  <a:pt x="48248" y="73064"/>
                </a:moveTo>
                <a:lnTo>
                  <a:pt x="47503" y="70771"/>
                </a:lnTo>
                <a:lnTo>
                  <a:pt x="52905" y="65529"/>
                </a:lnTo>
                <a:lnTo>
                  <a:pt x="53650" y="67822"/>
                </a:lnTo>
                <a:lnTo>
                  <a:pt x="48248" y="73064"/>
                </a:lnTo>
                <a:close/>
              </a:path>
              <a:path w="120000" h="120000" extrusionOk="0">
                <a:moveTo>
                  <a:pt x="38747" y="82566"/>
                </a:moveTo>
                <a:lnTo>
                  <a:pt x="38002" y="80273"/>
                </a:lnTo>
                <a:lnTo>
                  <a:pt x="43404" y="74703"/>
                </a:lnTo>
                <a:lnTo>
                  <a:pt x="44149" y="77324"/>
                </a:lnTo>
                <a:lnTo>
                  <a:pt x="38747" y="82566"/>
                </a:lnTo>
                <a:close/>
              </a:path>
              <a:path w="120000" h="120000" extrusionOk="0">
                <a:moveTo>
                  <a:pt x="29246" y="92068"/>
                </a:moveTo>
                <a:lnTo>
                  <a:pt x="28501" y="89447"/>
                </a:lnTo>
                <a:lnTo>
                  <a:pt x="33904" y="84204"/>
                </a:lnTo>
                <a:lnTo>
                  <a:pt x="34649" y="86498"/>
                </a:lnTo>
                <a:lnTo>
                  <a:pt x="29246" y="92068"/>
                </a:lnTo>
                <a:close/>
              </a:path>
              <a:path w="120000" h="120000" extrusionOk="0">
                <a:moveTo>
                  <a:pt x="19746" y="101242"/>
                </a:moveTo>
                <a:lnTo>
                  <a:pt x="19001" y="98948"/>
                </a:lnTo>
                <a:lnTo>
                  <a:pt x="24403" y="93706"/>
                </a:lnTo>
                <a:lnTo>
                  <a:pt x="25148" y="96000"/>
                </a:lnTo>
                <a:lnTo>
                  <a:pt x="19746" y="101242"/>
                </a:lnTo>
                <a:close/>
              </a:path>
              <a:path w="120000" h="120000" extrusionOk="0">
                <a:moveTo>
                  <a:pt x="10245" y="110744"/>
                </a:moveTo>
                <a:lnTo>
                  <a:pt x="9500" y="108123"/>
                </a:lnTo>
                <a:lnTo>
                  <a:pt x="14902" y="102880"/>
                </a:lnTo>
                <a:lnTo>
                  <a:pt x="15648" y="105174"/>
                </a:lnTo>
                <a:lnTo>
                  <a:pt x="10245" y="110744"/>
                </a:lnTo>
                <a:close/>
              </a:path>
              <a:path w="120000" h="120000" extrusionOk="0">
                <a:moveTo>
                  <a:pt x="745" y="119918"/>
                </a:moveTo>
                <a:lnTo>
                  <a:pt x="0" y="117624"/>
                </a:lnTo>
                <a:lnTo>
                  <a:pt x="5402" y="112382"/>
                </a:lnTo>
                <a:lnTo>
                  <a:pt x="6147" y="114675"/>
                </a:lnTo>
                <a:lnTo>
                  <a:pt x="745" y="119918"/>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34" name="Shape 434">
            <a:extLst>
              <a:ext uri="{FF2B5EF4-FFF2-40B4-BE49-F238E27FC236}">
                <a16:creationId xmlns:a16="http://schemas.microsoft.com/office/drawing/2014/main" id="{E8DF0626-3903-408C-BC5E-C8F7B9B33CF6}"/>
              </a:ext>
            </a:extLst>
          </p:cNvPr>
          <p:cNvSpPr/>
          <p:nvPr/>
        </p:nvSpPr>
        <p:spPr>
          <a:xfrm>
            <a:off x="4958499" y="4246562"/>
            <a:ext cx="1166076" cy="572965"/>
          </a:xfrm>
          <a:custGeom>
            <a:avLst/>
            <a:gdLst/>
            <a:ahLst/>
            <a:cxnLst/>
            <a:rect l="0" t="0" r="0" b="0"/>
            <a:pathLst>
              <a:path w="120000" h="120000" extrusionOk="0">
                <a:moveTo>
                  <a:pt x="114560" y="10149"/>
                </a:moveTo>
                <a:lnTo>
                  <a:pt x="114224" y="5074"/>
                </a:lnTo>
                <a:lnTo>
                  <a:pt x="119607" y="0"/>
                </a:lnTo>
                <a:lnTo>
                  <a:pt x="119943" y="5074"/>
                </a:lnTo>
                <a:lnTo>
                  <a:pt x="114560" y="10149"/>
                </a:lnTo>
                <a:close/>
              </a:path>
              <a:path w="120000" h="120000" extrusionOk="0">
                <a:moveTo>
                  <a:pt x="104971" y="19665"/>
                </a:moveTo>
                <a:lnTo>
                  <a:pt x="104635" y="14590"/>
                </a:lnTo>
                <a:lnTo>
                  <a:pt x="110018" y="8881"/>
                </a:lnTo>
                <a:lnTo>
                  <a:pt x="110355" y="13955"/>
                </a:lnTo>
                <a:lnTo>
                  <a:pt x="104971" y="19665"/>
                </a:lnTo>
                <a:close/>
              </a:path>
              <a:path w="120000" h="120000" extrusionOk="0">
                <a:moveTo>
                  <a:pt x="95551" y="28546"/>
                </a:moveTo>
                <a:lnTo>
                  <a:pt x="95214" y="23471"/>
                </a:lnTo>
                <a:lnTo>
                  <a:pt x="100598" y="18396"/>
                </a:lnTo>
                <a:lnTo>
                  <a:pt x="100934" y="23471"/>
                </a:lnTo>
                <a:lnTo>
                  <a:pt x="95551" y="28546"/>
                </a:lnTo>
                <a:close/>
              </a:path>
              <a:path w="120000" h="120000" extrusionOk="0">
                <a:moveTo>
                  <a:pt x="85962" y="38061"/>
                </a:moveTo>
                <a:lnTo>
                  <a:pt x="85626" y="32986"/>
                </a:lnTo>
                <a:lnTo>
                  <a:pt x="91009" y="27277"/>
                </a:lnTo>
                <a:lnTo>
                  <a:pt x="91345" y="32352"/>
                </a:lnTo>
                <a:lnTo>
                  <a:pt x="85962" y="38061"/>
                </a:lnTo>
                <a:close/>
              </a:path>
              <a:path w="120000" h="120000" extrusionOk="0">
                <a:moveTo>
                  <a:pt x="76542" y="46942"/>
                </a:moveTo>
                <a:lnTo>
                  <a:pt x="76205" y="41867"/>
                </a:lnTo>
                <a:lnTo>
                  <a:pt x="81588" y="36793"/>
                </a:lnTo>
                <a:lnTo>
                  <a:pt x="81925" y="41867"/>
                </a:lnTo>
                <a:lnTo>
                  <a:pt x="76542" y="46942"/>
                </a:lnTo>
                <a:close/>
              </a:path>
              <a:path w="120000" h="120000" extrusionOk="0">
                <a:moveTo>
                  <a:pt x="66953" y="55823"/>
                </a:moveTo>
                <a:lnTo>
                  <a:pt x="66616" y="50749"/>
                </a:lnTo>
                <a:lnTo>
                  <a:pt x="72000" y="45674"/>
                </a:lnTo>
                <a:lnTo>
                  <a:pt x="72336" y="50749"/>
                </a:lnTo>
                <a:lnTo>
                  <a:pt x="66953" y="55823"/>
                </a:lnTo>
                <a:close/>
              </a:path>
              <a:path w="120000" h="120000" extrusionOk="0">
                <a:moveTo>
                  <a:pt x="57532" y="65339"/>
                </a:moveTo>
                <a:lnTo>
                  <a:pt x="57196" y="60264"/>
                </a:lnTo>
                <a:lnTo>
                  <a:pt x="62579" y="55189"/>
                </a:lnTo>
                <a:lnTo>
                  <a:pt x="62915" y="60264"/>
                </a:lnTo>
                <a:lnTo>
                  <a:pt x="57532" y="65339"/>
                </a:lnTo>
                <a:close/>
              </a:path>
              <a:path w="120000" h="120000" extrusionOk="0">
                <a:moveTo>
                  <a:pt x="47943" y="74220"/>
                </a:moveTo>
                <a:lnTo>
                  <a:pt x="47607" y="69145"/>
                </a:lnTo>
                <a:lnTo>
                  <a:pt x="52990" y="64070"/>
                </a:lnTo>
                <a:lnTo>
                  <a:pt x="53327" y="69145"/>
                </a:lnTo>
                <a:lnTo>
                  <a:pt x="47943" y="74220"/>
                </a:lnTo>
                <a:close/>
              </a:path>
              <a:path w="120000" h="120000" extrusionOk="0">
                <a:moveTo>
                  <a:pt x="38523" y="83735"/>
                </a:moveTo>
                <a:lnTo>
                  <a:pt x="38018" y="78661"/>
                </a:lnTo>
                <a:lnTo>
                  <a:pt x="43570" y="72951"/>
                </a:lnTo>
                <a:lnTo>
                  <a:pt x="43906" y="78026"/>
                </a:lnTo>
                <a:lnTo>
                  <a:pt x="38523" y="83735"/>
                </a:lnTo>
                <a:close/>
              </a:path>
              <a:path w="120000" h="120000" extrusionOk="0">
                <a:moveTo>
                  <a:pt x="28934" y="92617"/>
                </a:moveTo>
                <a:lnTo>
                  <a:pt x="28598" y="87542"/>
                </a:lnTo>
                <a:lnTo>
                  <a:pt x="33981" y="82467"/>
                </a:lnTo>
                <a:lnTo>
                  <a:pt x="34317" y="87542"/>
                </a:lnTo>
                <a:lnTo>
                  <a:pt x="28934" y="92617"/>
                </a:lnTo>
                <a:close/>
              </a:path>
              <a:path w="120000" h="120000" extrusionOk="0">
                <a:moveTo>
                  <a:pt x="19345" y="102132"/>
                </a:moveTo>
                <a:lnTo>
                  <a:pt x="19009" y="96423"/>
                </a:lnTo>
                <a:lnTo>
                  <a:pt x="24560" y="91348"/>
                </a:lnTo>
                <a:lnTo>
                  <a:pt x="24897" y="96423"/>
                </a:lnTo>
                <a:lnTo>
                  <a:pt x="19345" y="102132"/>
                </a:lnTo>
                <a:close/>
              </a:path>
              <a:path w="120000" h="120000" extrusionOk="0">
                <a:moveTo>
                  <a:pt x="9925" y="111013"/>
                </a:moveTo>
                <a:lnTo>
                  <a:pt x="9588" y="105938"/>
                </a:lnTo>
                <a:lnTo>
                  <a:pt x="14971" y="100863"/>
                </a:lnTo>
                <a:lnTo>
                  <a:pt x="15308" y="105938"/>
                </a:lnTo>
                <a:lnTo>
                  <a:pt x="9925" y="111013"/>
                </a:lnTo>
                <a:close/>
              </a:path>
              <a:path w="120000" h="120000" extrusionOk="0">
                <a:moveTo>
                  <a:pt x="336" y="119894"/>
                </a:moveTo>
                <a:lnTo>
                  <a:pt x="0" y="114819"/>
                </a:lnTo>
                <a:lnTo>
                  <a:pt x="5551" y="109744"/>
                </a:lnTo>
                <a:lnTo>
                  <a:pt x="5887" y="114819"/>
                </a:lnTo>
                <a:lnTo>
                  <a:pt x="336" y="119894"/>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35" name="Shape 435">
            <a:extLst>
              <a:ext uri="{FF2B5EF4-FFF2-40B4-BE49-F238E27FC236}">
                <a16:creationId xmlns:a16="http://schemas.microsoft.com/office/drawing/2014/main" id="{F47B22ED-0896-4612-8255-540850AA5A3D}"/>
              </a:ext>
            </a:extLst>
          </p:cNvPr>
          <p:cNvSpPr txBox="1"/>
          <p:nvPr/>
        </p:nvSpPr>
        <p:spPr>
          <a:xfrm>
            <a:off x="2889250" y="4757050"/>
            <a:ext cx="8317926" cy="1093787"/>
          </a:xfrm>
          <a:prstGeom prst="rect">
            <a:avLst/>
          </a:prstGeom>
          <a:noFill/>
          <a:ln>
            <a:noFill/>
          </a:ln>
        </p:spPr>
        <p:txBody>
          <a:bodyPr lIns="0" tIns="0" rIns="0" bIns="0"/>
          <a:lstStyle/>
          <a:p>
            <a:pPr marL="12700" defTabSz="914400">
              <a:buSzPct val="25000"/>
              <a:defRPr/>
            </a:pPr>
            <a:r>
              <a:rPr lang="en" sz="1700" b="1" kern="0">
                <a:solidFill>
                  <a:srgbClr val="009999"/>
                </a:solidFill>
                <a:latin typeface="Courier New"/>
                <a:ea typeface="Courier New"/>
                <a:cs typeface="Courier New"/>
                <a:sym typeface="Courier New"/>
              </a:rPr>
              <a:t>set </a:t>
            </a:r>
            <a:r>
              <a:rPr lang="en" sz="1700" b="1" kern="0">
                <a:solidFill>
                  <a:srgbClr val="009999"/>
                </a:solidFill>
                <a:latin typeface="Arial"/>
                <a:ea typeface="Arial"/>
                <a:cs typeface="Arial"/>
                <a:sym typeface="Arial"/>
              </a:rPr>
              <a:t>out-data = </a:t>
            </a:r>
            <a:r>
              <a:rPr lang="en" sz="1700" b="1" kern="0">
                <a:solidFill>
                  <a:srgbClr val="34216E"/>
                </a:solidFill>
                <a:latin typeface="Courier New"/>
                <a:ea typeface="Courier New"/>
                <a:cs typeface="Courier New"/>
                <a:sym typeface="Courier New"/>
              </a:rPr>
              <a:t>Data</a:t>
            </a:r>
          </a:p>
          <a:p>
            <a:pPr marL="12700" defTabSz="914400">
              <a:spcBef>
                <a:spcPts val="300"/>
              </a:spcBef>
              <a:buSzPct val="25000"/>
              <a:defRPr/>
            </a:pPr>
            <a:r>
              <a:rPr lang="en" sz="1700" b="1" kern="0">
                <a:solidFill>
                  <a:srgbClr val="009999"/>
                </a:solidFill>
                <a:latin typeface="Courier New"/>
                <a:ea typeface="Courier New"/>
                <a:cs typeface="Courier New"/>
                <a:sym typeface="Courier New"/>
              </a:rPr>
              <a:t>which </a:t>
            </a:r>
            <a:r>
              <a:rPr lang="en" sz="1700" b="1" kern="0">
                <a:solidFill>
                  <a:srgbClr val="34216E"/>
                </a:solidFill>
                <a:latin typeface="Courier New"/>
                <a:ea typeface="Courier New"/>
                <a:cs typeface="Courier New"/>
                <a:sym typeface="Courier New"/>
              </a:rPr>
              <a:t>FlowsOut Operation </a:t>
            </a:r>
            <a:r>
              <a:rPr lang="en" sz="1700" b="1" kern="0">
                <a:solidFill>
                  <a:srgbClr val="009999"/>
                </a:solidFill>
                <a:latin typeface="Courier New"/>
                <a:ea typeface="Courier New"/>
                <a:cs typeface="Courier New"/>
                <a:sym typeface="Courier New"/>
              </a:rPr>
              <a:t>with </a:t>
            </a:r>
            <a:r>
              <a:rPr lang="en" sz="1700" b="1" kern="0">
                <a:solidFill>
                  <a:srgbClr val="34216E"/>
                </a:solidFill>
                <a:latin typeface="Courier New"/>
                <a:ea typeface="Courier New"/>
                <a:cs typeface="Courier New"/>
                <a:sym typeface="Courier New"/>
              </a:rPr>
              <a:t>Operation.Name </a:t>
            </a:r>
            <a:r>
              <a:rPr lang="en" sz="1700" b="1" kern="0">
                <a:solidFill>
                  <a:srgbClr val="009999"/>
                </a:solidFill>
                <a:latin typeface="Arial"/>
                <a:ea typeface="Arial"/>
                <a:cs typeface="Arial"/>
                <a:sym typeface="Arial"/>
              </a:rPr>
              <a:t>= ‘myOperation’</a:t>
            </a:r>
          </a:p>
          <a:p>
            <a:pPr marL="12700" defTabSz="914400">
              <a:spcBef>
                <a:spcPts val="100"/>
              </a:spcBef>
              <a:buSzPct val="25000"/>
              <a:defRPr/>
            </a:pPr>
            <a:r>
              <a:rPr lang="en" sz="1700" b="1" kern="0">
                <a:solidFill>
                  <a:srgbClr val="009999"/>
                </a:solidFill>
                <a:latin typeface="Courier New"/>
                <a:ea typeface="Courier New"/>
                <a:cs typeface="Courier New"/>
                <a:sym typeface="Courier New"/>
              </a:rPr>
              <a:t>and which not </a:t>
            </a:r>
            <a:r>
              <a:rPr lang="en" sz="1700" b="1" kern="0">
                <a:solidFill>
                  <a:srgbClr val="34216E"/>
                </a:solidFill>
                <a:latin typeface="Courier New"/>
                <a:ea typeface="Courier New"/>
                <a:cs typeface="Courier New"/>
                <a:sym typeface="Courier New"/>
              </a:rPr>
              <a:t>FlowsOut </a:t>
            </a:r>
            <a:r>
              <a:rPr lang="en" sz="1700" b="1" kern="0">
                <a:solidFill>
                  <a:srgbClr val="009999"/>
                </a:solidFill>
                <a:latin typeface="Arial"/>
                <a:ea typeface="Arial"/>
                <a:cs typeface="Arial"/>
                <a:sym typeface="Arial"/>
              </a:rPr>
              <a:t>ref-ops</a:t>
            </a:r>
          </a:p>
          <a:p>
            <a:pPr marL="1790700" defTabSz="914400">
              <a:spcBef>
                <a:spcPts val="200"/>
              </a:spcBef>
              <a:buSzPct val="25000"/>
              <a:defRPr/>
            </a:pPr>
            <a:r>
              <a:rPr lang="en" sz="1700" b="1" kern="0">
                <a:solidFill>
                  <a:srgbClr val="009999"/>
                </a:solidFill>
                <a:latin typeface="Courier New"/>
                <a:ea typeface="Courier New"/>
                <a:cs typeface="Courier New"/>
                <a:sym typeface="Courier New"/>
              </a:rPr>
              <a:t>where set </a:t>
            </a:r>
            <a:r>
              <a:rPr lang="en" sz="1700" b="1" kern="0">
                <a:solidFill>
                  <a:srgbClr val="009999"/>
                </a:solidFill>
                <a:latin typeface="Arial"/>
                <a:ea typeface="Arial"/>
                <a:cs typeface="Arial"/>
                <a:sym typeface="Arial"/>
              </a:rPr>
              <a:t>ref-ops = </a:t>
            </a:r>
            <a:r>
              <a:rPr lang="en" sz="1700" b="1" kern="0">
                <a:solidFill>
                  <a:srgbClr val="34216E"/>
                </a:solidFill>
                <a:latin typeface="Courier New"/>
                <a:ea typeface="Courier New"/>
                <a:cs typeface="Courier New"/>
                <a:sym typeface="Courier New"/>
              </a:rPr>
              <a:t>Operation</a:t>
            </a:r>
          </a:p>
          <a:p>
            <a:pPr marL="292100" indent="-12700" defTabSz="914400">
              <a:spcBef>
                <a:spcPts val="100"/>
              </a:spcBef>
              <a:buSzPct val="25000"/>
              <a:defRPr/>
            </a:pPr>
            <a:r>
              <a:rPr lang="en" sz="1700" b="1" kern="0">
                <a:solidFill>
                  <a:srgbClr val="009999"/>
                </a:solidFill>
                <a:latin typeface="Courier New"/>
                <a:ea typeface="Courier New"/>
                <a:cs typeface="Courier New"/>
                <a:sym typeface="Courier New"/>
              </a:rPr>
              <a:t>which </a:t>
            </a:r>
            <a:r>
              <a:rPr lang="en" sz="1700" b="1" kern="0">
                <a:solidFill>
                  <a:srgbClr val="34216E"/>
                </a:solidFill>
                <a:latin typeface="Courier New"/>
                <a:ea typeface="Courier New"/>
                <a:cs typeface="Courier New"/>
                <a:sym typeface="Courier New"/>
              </a:rPr>
              <a:t>Refines Operation </a:t>
            </a:r>
            <a:r>
              <a:rPr lang="en" sz="1700" b="1" kern="0">
                <a:solidFill>
                  <a:srgbClr val="009999"/>
                </a:solidFill>
                <a:latin typeface="Courier New"/>
                <a:ea typeface="Courier New"/>
                <a:cs typeface="Courier New"/>
                <a:sym typeface="Courier New"/>
              </a:rPr>
              <a:t>with </a:t>
            </a:r>
            <a:r>
              <a:rPr lang="en" sz="1700" b="1" kern="0">
                <a:solidFill>
                  <a:srgbClr val="34216E"/>
                </a:solidFill>
                <a:latin typeface="Courier New"/>
                <a:ea typeface="Courier New"/>
                <a:cs typeface="Courier New"/>
                <a:sym typeface="Courier New"/>
              </a:rPr>
              <a:t>Operation.Name </a:t>
            </a:r>
            <a:r>
              <a:rPr lang="en" sz="1700" b="1" kern="0">
                <a:solidFill>
                  <a:srgbClr val="009999"/>
                </a:solidFill>
                <a:latin typeface="Arial"/>
                <a:ea typeface="Arial"/>
                <a:cs typeface="Arial"/>
                <a:sym typeface="Arial"/>
              </a:rPr>
              <a:t>= ‘myOperation’</a:t>
            </a:r>
          </a:p>
        </p:txBody>
      </p:sp>
      <p:sp>
        <p:nvSpPr>
          <p:cNvPr id="436" name="Shape 436">
            <a:extLst>
              <a:ext uri="{FF2B5EF4-FFF2-40B4-BE49-F238E27FC236}">
                <a16:creationId xmlns:a16="http://schemas.microsoft.com/office/drawing/2014/main" id="{170BE1E0-641E-4EF3-B956-C000FF2D20F0}"/>
              </a:ext>
            </a:extLst>
          </p:cNvPr>
          <p:cNvSpPr txBox="1"/>
          <p:nvPr/>
        </p:nvSpPr>
        <p:spPr>
          <a:xfrm>
            <a:off x="2038350" y="5543551"/>
            <a:ext cx="2795588" cy="117475"/>
          </a:xfrm>
          <a:prstGeom prst="rect">
            <a:avLst/>
          </a:prstGeom>
          <a:noFill/>
          <a:ln>
            <a:noFill/>
          </a:ln>
        </p:spPr>
        <p:txBody>
          <a:bodyPr lIns="0" tIns="0" rIns="0" bIns="0"/>
          <a:lstStyle/>
          <a:p>
            <a:pPr marL="12700" defTabSz="914400">
              <a:lnSpc>
                <a:spcPct val="101666"/>
              </a:lnSpc>
              <a:buSzPct val="25000"/>
              <a:defRPr/>
            </a:pPr>
            <a:r>
              <a:rPr lang="en" sz="1000" kern="0">
                <a:solidFill>
                  <a:srgbClr val="FFFFFF"/>
                </a:solidFill>
                <a:latin typeface="Courier New"/>
                <a:ea typeface="Courier New"/>
                <a:cs typeface="Courier New"/>
                <a:sym typeface="Courier New"/>
              </a:rPr>
              <a:t>www.wileyeurope .com/college/van lamsweerde</a:t>
            </a:r>
          </a:p>
        </p:txBody>
      </p:sp>
      <p:sp>
        <p:nvSpPr>
          <p:cNvPr id="437" name="Shape 437">
            <a:extLst>
              <a:ext uri="{FF2B5EF4-FFF2-40B4-BE49-F238E27FC236}">
                <a16:creationId xmlns:a16="http://schemas.microsoft.com/office/drawing/2014/main" id="{2D68ED05-E396-422F-BB27-9709F60637F4}"/>
              </a:ext>
            </a:extLst>
          </p:cNvPr>
          <p:cNvSpPr>
            <a:spLocks noGrp="1"/>
          </p:cNvSpPr>
          <p:nvPr>
            <p:ph type="sldNum" sz="quarter" idx="14"/>
          </p:nvPr>
        </p:nvSpPr>
        <p:spPr>
          <a:xfrm>
            <a:off x="8412163" y="6248400"/>
            <a:ext cx="185737" cy="165100"/>
          </a:xfrm>
          <a:prstGeom prst="rect">
            <a:avLst/>
          </a:prstGeom>
          <a:noFill/>
          <a:ln>
            <a:noFill/>
          </a:ln>
        </p:spPr>
        <p:txBody>
          <a:bodyPr vert="horz" wrap="square" lIns="0" tIns="0" rIns="0" bIns="0" numCol="1" anchor="t" anchorCtr="0" compatLnSpc="1">
            <a:prstTxWarp prst="textNoShape">
              <a:avLst/>
            </a:prstTxWarp>
            <a:noAutofit/>
          </a:bodyPr>
          <a:lstStyle>
            <a:defPPr>
              <a:defRPr lang="en-GB"/>
            </a:defPPr>
            <a:lvl1pPr marL="88900" algn="l" defTabSz="457200" rtl="0" eaLnBrk="0" fontAlgn="base" hangingPunct="0">
              <a:lnSpc>
                <a:spcPct val="109000"/>
              </a:lnSpc>
              <a:spcBef>
                <a:spcPct val="0"/>
              </a:spcBef>
              <a:spcAft>
                <a:spcPct val="0"/>
              </a:spcAft>
              <a:buSzPct val="25000"/>
              <a:defRPr sz="1000" kern="1200">
                <a:solidFill>
                  <a:schemeClr val="folHlink"/>
                </a:solidFill>
                <a:latin typeface="Times New Roman" panose="02020603050405020304" pitchFamily="18" charset="0"/>
                <a:ea typeface="+mn-ea"/>
                <a:cs typeface="Times New Roman" panose="02020603050405020304" pitchFamily="18" charset="0"/>
                <a:sym typeface="Times New Roman" panose="02020603050405020304" pitchFamily="18"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kern="1200">
                <a:solidFill>
                  <a:schemeClr val="bg1"/>
                </a:solidFill>
                <a:latin typeface="Arial" panose="020B0604020202020204" pitchFamily="34" charset="0"/>
                <a:ea typeface="+mn-ea"/>
                <a:cs typeface="Source Han Sans CN Regular" charset="0"/>
              </a:defRPr>
            </a:lvl9pPr>
          </a:lstStyle>
          <a:p>
            <a:pPr defTabSz="914400"/>
            <a:fld id="{92D915FB-73CB-4A0D-8150-AE7ED1F22D84}" type="slidenum">
              <a:rPr lang="en-US" altLang="en-US" smtClean="0"/>
              <a:pPr/>
              <a:t>24</a:t>
            </a:fld>
            <a:endParaRPr lang="en-US" altLang="en-US">
              <a:solidFill>
                <a:srgbClr val="80008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hape 442">
            <a:extLst>
              <a:ext uri="{FF2B5EF4-FFF2-40B4-BE49-F238E27FC236}">
                <a16:creationId xmlns:a16="http://schemas.microsoft.com/office/drawing/2014/main" id="{61157D8C-37BE-4A04-847C-1B40EE66C25A}"/>
              </a:ext>
            </a:extLst>
          </p:cNvPr>
          <p:cNvSpPr txBox="1">
            <a:spLocks noGrp="1"/>
          </p:cNvSpPr>
          <p:nvPr>
            <p:ph type="title"/>
          </p:nvPr>
        </p:nvSpPr>
        <p:spPr>
          <a:xfrm>
            <a:off x="3436144" y="211139"/>
            <a:ext cx="5321357" cy="280988"/>
          </a:xfrm>
        </p:spPr>
        <p:txBody>
          <a:bodyPr vert="horz" lIns="0" tIns="46700" rIns="0" bIns="0" rtlCol="0" anchor="t">
            <a:normAutofit fontScale="90000"/>
          </a:bodyPr>
          <a:lstStyle/>
          <a:p>
            <a:pPr marL="838200" algn="ctr">
              <a:buSzPct val="25000"/>
            </a:pPr>
            <a:r>
              <a:rPr lang="vi-VN" altLang="vi-VN">
                <a:solidFill>
                  <a:srgbClr val="7030A0"/>
                </a:solidFill>
                <a:cs typeface="Arial" panose="020B0604020202020204" pitchFamily="34" charset="0"/>
                <a:sym typeface="Comic Sans MS" panose="030F0702030302020204" pitchFamily="66" charset="0"/>
              </a:rPr>
              <a:t>Truy vấn trên cơ sở dữ liệu đặc tả	(2)</a:t>
            </a:r>
          </a:p>
        </p:txBody>
      </p:sp>
      <p:sp>
        <p:nvSpPr>
          <p:cNvPr id="70659" name="Shape 443">
            <a:extLst>
              <a:ext uri="{FF2B5EF4-FFF2-40B4-BE49-F238E27FC236}">
                <a16:creationId xmlns:a16="http://schemas.microsoft.com/office/drawing/2014/main" id="{AFCD9757-D8F0-4A50-9C90-A39A1526470E}"/>
              </a:ext>
            </a:extLst>
          </p:cNvPr>
          <p:cNvSpPr txBox="1">
            <a:spLocks noChangeArrowheads="1"/>
          </p:cNvSpPr>
          <p:nvPr/>
        </p:nvSpPr>
        <p:spPr bwMode="auto">
          <a:xfrm>
            <a:off x="2347913" y="1354933"/>
            <a:ext cx="66611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lnSpc>
                <a:spcPct val="120000"/>
              </a:lnSpc>
              <a:buSzPct val="25000"/>
            </a:pPr>
            <a:r>
              <a:rPr lang="vi-VN" altLang="vi-VN" sz="1200">
                <a:solidFill>
                  <a:srgbClr val="800080"/>
                </a:solidFill>
                <a:latin typeface="Courier New" panose="02070309020205020404" pitchFamily="49" charset="0"/>
                <a:cs typeface="Courier New" panose="02070309020205020404" pitchFamily="49" charset="0"/>
                <a:sym typeface="Courier New" panose="02070309020205020404" pitchFamily="49" charset="0"/>
              </a:rPr>
              <a:t> </a:t>
            </a:r>
            <a:r>
              <a:rPr lang="vi-VN" altLang="vi-VN">
                <a:solidFill>
                  <a:srgbClr val="34216E"/>
                </a:solidFill>
                <a:latin typeface="Comic Sans MS" panose="030F0702030302020204" pitchFamily="66" charset="0"/>
                <a:sym typeface="Comic Sans MS" panose="030F0702030302020204" pitchFamily="66" charset="0"/>
              </a:rPr>
              <a:t>Sơ đồ cụ thể công cụ truy vấn có thể được tạo ra từ ER meta-spec của ngôn ngữ biểu đồ</a:t>
            </a:r>
          </a:p>
        </p:txBody>
      </p:sp>
      <p:sp>
        <p:nvSpPr>
          <p:cNvPr id="444" name="Shape 444">
            <a:extLst>
              <a:ext uri="{FF2B5EF4-FFF2-40B4-BE49-F238E27FC236}">
                <a16:creationId xmlns:a16="http://schemas.microsoft.com/office/drawing/2014/main" id="{8EC725C2-2F90-4ECC-A4F8-620E63FF2D99}"/>
              </a:ext>
            </a:extLst>
          </p:cNvPr>
          <p:cNvSpPr/>
          <p:nvPr/>
        </p:nvSpPr>
        <p:spPr>
          <a:xfrm>
            <a:off x="9605014" y="4778375"/>
            <a:ext cx="692150" cy="503238"/>
          </a:xfrm>
          <a:prstGeom prst="rect">
            <a:avLst/>
          </a:prstGeom>
          <a:blipFill rotWithShape="1">
            <a:blip r:embed="rId3">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45" name="Shape 445">
            <a:extLst>
              <a:ext uri="{FF2B5EF4-FFF2-40B4-BE49-F238E27FC236}">
                <a16:creationId xmlns:a16="http://schemas.microsoft.com/office/drawing/2014/main" id="{507ECAEC-B716-4ABE-A8E6-4695AC5FB668}"/>
              </a:ext>
            </a:extLst>
          </p:cNvPr>
          <p:cNvSpPr/>
          <p:nvPr/>
        </p:nvSpPr>
        <p:spPr>
          <a:xfrm>
            <a:off x="2675731" y="201149"/>
            <a:ext cx="760413" cy="466725"/>
          </a:xfrm>
          <a:prstGeom prst="rect">
            <a:avLst/>
          </a:prstGeom>
          <a:blipFill rotWithShape="1">
            <a:blip r:embed="rId4">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47" name="Shape 447">
            <a:extLst>
              <a:ext uri="{FF2B5EF4-FFF2-40B4-BE49-F238E27FC236}">
                <a16:creationId xmlns:a16="http://schemas.microsoft.com/office/drawing/2014/main" id="{94A5D5FE-75BD-4594-8F4E-A8900DCE7E3D}"/>
              </a:ext>
            </a:extLst>
          </p:cNvPr>
          <p:cNvSpPr/>
          <p:nvPr/>
        </p:nvSpPr>
        <p:spPr>
          <a:xfrm>
            <a:off x="2675731" y="2019302"/>
            <a:ext cx="7420376" cy="3131342"/>
          </a:xfrm>
          <a:prstGeom prst="rect">
            <a:avLst/>
          </a:prstGeom>
          <a:blipFill rotWithShape="1">
            <a:blip r:embed="rId5">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49" name="Shape 449">
            <a:extLst>
              <a:ext uri="{FF2B5EF4-FFF2-40B4-BE49-F238E27FC236}">
                <a16:creationId xmlns:a16="http://schemas.microsoft.com/office/drawing/2014/main" id="{7CC842B0-7698-4355-BA33-1343A9140C2A}"/>
              </a:ext>
            </a:extLst>
          </p:cNvPr>
          <p:cNvSpPr>
            <a:spLocks noGrp="1"/>
          </p:cNvSpPr>
          <p:nvPr>
            <p:ph type="sldNum" sz="quarter" idx="14"/>
          </p:nvPr>
        </p:nvSpPr>
        <p:spPr>
          <a:xfrm>
            <a:off x="9499207" y="5833621"/>
            <a:ext cx="596900" cy="246668"/>
          </a:xfrm>
          <a:prstGeom prst="rect">
            <a:avLst/>
          </a:prstGeom>
          <a:noFill/>
          <a:ln>
            <a:noFill/>
          </a:ln>
        </p:spPr>
        <p:txBody>
          <a:bodyPr vert="horz" wrap="square" lIns="0" tIns="0" rIns="0" bIns="0" numCol="1" anchor="t" anchorCtr="0" compatLnSpc="1">
            <a:prstTxWarp prst="textNoShape">
              <a:avLst/>
            </a:prstTxWarp>
            <a:noAutofit/>
          </a:bodyPr>
          <a:lstStyle>
            <a:defPPr>
              <a:defRPr lang="en-GB"/>
            </a:defPPr>
            <a:lvl1pPr marL="88900" algn="l" defTabSz="457200" rtl="0" eaLnBrk="0" fontAlgn="base" hangingPunct="0">
              <a:lnSpc>
                <a:spcPct val="109000"/>
              </a:lnSpc>
              <a:spcBef>
                <a:spcPct val="0"/>
              </a:spcBef>
              <a:spcAft>
                <a:spcPct val="0"/>
              </a:spcAft>
              <a:buSzPct val="25000"/>
              <a:defRPr sz="1000" kern="1200">
                <a:solidFill>
                  <a:schemeClr val="folHlink"/>
                </a:solidFill>
                <a:latin typeface="Times New Roman" panose="02020603050405020304" pitchFamily="18" charset="0"/>
                <a:ea typeface="+mn-ea"/>
                <a:cs typeface="Times New Roman" panose="02020603050405020304" pitchFamily="18" charset="0"/>
                <a:sym typeface="Times New Roman" panose="02020603050405020304" pitchFamily="18"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kern="1200">
                <a:solidFill>
                  <a:schemeClr val="bg1"/>
                </a:solidFill>
                <a:latin typeface="Arial" panose="020B0604020202020204" pitchFamily="34" charset="0"/>
                <a:ea typeface="+mn-ea"/>
                <a:cs typeface="Source Han Sans CN Regular" charset="0"/>
              </a:defRPr>
            </a:lvl9pPr>
          </a:lstStyle>
          <a:p>
            <a:pPr defTabSz="914400"/>
            <a:fld id="{92D915FB-73CB-4A0D-8150-AE7ED1F22D84}" type="slidenum">
              <a:rPr lang="en-US" altLang="en-US" sz="1600" smtClean="0">
                <a:solidFill>
                  <a:schemeClr val="tx1"/>
                </a:solidFill>
              </a:rPr>
              <a:pPr/>
              <a:t>25</a:t>
            </a:fld>
            <a:endParaRPr lang="en-US" altLang="en-US" sz="160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A9C8AC7-AB95-4D9C-B391-CC1409A5779E}"/>
              </a:ext>
            </a:extLst>
          </p:cNvPr>
          <p:cNvSpPr txBox="1"/>
          <p:nvPr/>
        </p:nvSpPr>
        <p:spPr>
          <a:xfrm>
            <a:off x="2545236" y="5281613"/>
            <a:ext cx="6787299" cy="1200329"/>
          </a:xfrm>
          <a:prstGeom prst="rect">
            <a:avLst/>
          </a:prstGeom>
          <a:noFill/>
        </p:spPr>
        <p:txBody>
          <a:bodyPr wrap="square" rtlCol="0">
            <a:spAutoFit/>
          </a:bodyPr>
          <a:lstStyle/>
          <a:p>
            <a:pPr defTabSz="914400">
              <a:buSzPct val="25000"/>
            </a:pPr>
            <a:r>
              <a:rPr lang="vi-VN" altLang="vi-VN" b="1">
                <a:solidFill>
                  <a:schemeClr val="tx1"/>
                </a:solidFill>
                <a:sym typeface="Courier New" panose="02070309020205020404" pitchFamily="49" charset="0"/>
              </a:rPr>
              <a:t>Chế độ bấm nút thường </a:t>
            </a:r>
            <a:r>
              <a:rPr lang="vi-VN" altLang="vi-VN">
                <a:solidFill>
                  <a:schemeClr val="tx1"/>
                </a:solidFill>
                <a:sym typeface="Courier New" panose="02070309020205020404" pitchFamily="49" charset="0"/>
              </a:rPr>
              <a:t>được sử dụng bởi các công cụ CASE </a:t>
            </a:r>
          </a:p>
          <a:p>
            <a:pPr defTabSz="914400">
              <a:buSzPct val="25000"/>
            </a:pPr>
            <a:r>
              <a:rPr lang="vi-VN" altLang="vi-VN">
                <a:solidFill>
                  <a:schemeClr val="tx1"/>
                </a:solidFill>
                <a:sym typeface="Courier New" panose="02070309020205020404" pitchFamily="49" charset="0"/>
              </a:rPr>
              <a:t>Các truy vấn đã đặt trước cho sự vi phạm các quy tắc nhất quán về tiêu chuẩn</a:t>
            </a:r>
          </a:p>
          <a:p>
            <a:endParaRPr lang="en-US">
              <a:latin typeface="Comic Sans MS" panose="030F0702030302020204" pitchFamily="66"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hape 454">
            <a:extLst>
              <a:ext uri="{FF2B5EF4-FFF2-40B4-BE49-F238E27FC236}">
                <a16:creationId xmlns:a16="http://schemas.microsoft.com/office/drawing/2014/main" id="{3D596A8A-7B97-489F-8CB7-0EA40D015741}"/>
              </a:ext>
            </a:extLst>
          </p:cNvPr>
          <p:cNvSpPr txBox="1">
            <a:spLocks noGrp="1"/>
          </p:cNvSpPr>
          <p:nvPr>
            <p:ph type="title"/>
          </p:nvPr>
        </p:nvSpPr>
        <p:spPr>
          <a:xfrm>
            <a:off x="3582708" y="302420"/>
            <a:ext cx="5196167" cy="565150"/>
          </a:xfrm>
        </p:spPr>
        <p:txBody>
          <a:bodyPr vert="horz" lIns="0" tIns="46700" rIns="0" bIns="0" rtlCol="0" anchor="t">
            <a:normAutofit fontScale="90000"/>
          </a:bodyPr>
          <a:lstStyle/>
          <a:p>
            <a:pPr marL="838200">
              <a:buSzPct val="25000"/>
            </a:pPr>
            <a:r>
              <a:rPr lang="vi-VN" altLang="vi-VN">
                <a:solidFill>
                  <a:srgbClr val="7030A0"/>
                </a:solidFill>
                <a:cs typeface="Arial" panose="020B0604020202020204" pitchFamily="34" charset="0"/>
                <a:sym typeface="Comic Sans MS" panose="030F0702030302020204" pitchFamily="66" charset="0"/>
              </a:rPr>
              <a:t>Yêu cầu xác nhận bởi đặc điểm kỹ thuật</a:t>
            </a:r>
          </a:p>
        </p:txBody>
      </p:sp>
      <p:sp>
        <p:nvSpPr>
          <p:cNvPr id="72707" name="Shape 455">
            <a:extLst>
              <a:ext uri="{FF2B5EF4-FFF2-40B4-BE49-F238E27FC236}">
                <a16:creationId xmlns:a16="http://schemas.microsoft.com/office/drawing/2014/main" id="{86B24734-E929-4492-837F-7C4EA1673DF9}"/>
              </a:ext>
            </a:extLst>
          </p:cNvPr>
          <p:cNvSpPr txBox="1">
            <a:spLocks noChangeArrowheads="1"/>
          </p:cNvSpPr>
          <p:nvPr/>
        </p:nvSpPr>
        <p:spPr bwMode="auto">
          <a:xfrm>
            <a:off x="2548165" y="1459452"/>
            <a:ext cx="1535816" cy="241300"/>
          </a:xfrm>
          <a:prstGeom prst="rect">
            <a:avLst/>
          </a:prstGeom>
          <a:noFill/>
          <a:ln>
            <a:noFill/>
          </a:ln>
        </p:spPr>
        <p:txBody>
          <a:bodyPr lIns="0" tIns="0" rIns="0" bIns="0"/>
          <a:lstStyle>
            <a:defPPr>
              <a:defRPr lang="en-US"/>
            </a:defPPr>
            <a:lvl1pPr marL="12700" defTabSz="914400">
              <a:buSzPct val="25000"/>
              <a:defRPr kern="0">
                <a:solidFill>
                  <a:srgbClr val="34216E"/>
                </a:solidFill>
                <a:latin typeface="Comic Sans MS"/>
              </a:defRPr>
            </a:lvl1pPr>
          </a:lstStyle>
          <a:p>
            <a:pPr marL="298450" indent="-285750">
              <a:buClr>
                <a:srgbClr val="7030A0"/>
              </a:buClr>
              <a:buSzPct val="100000"/>
              <a:buFont typeface="Wingdings 2" panose="05020102010507070707" pitchFamily="18" charset="2"/>
              <a:buChar char="¿"/>
            </a:pPr>
            <a:r>
              <a:rPr lang="vi-VN" altLang="vi-VN">
                <a:sym typeface="Courier New" panose="02070309020205020404" pitchFamily="49" charset="0"/>
              </a:rPr>
              <a:t>Mục đích</a:t>
            </a:r>
            <a:r>
              <a:rPr lang="vi-VN" altLang="vi-VN">
                <a:sym typeface="Comic Sans MS" panose="030F0702030302020204" pitchFamily="66" charset="0"/>
              </a:rPr>
              <a:t>:</a:t>
            </a:r>
          </a:p>
        </p:txBody>
      </p:sp>
      <p:sp>
        <p:nvSpPr>
          <p:cNvPr id="72708" name="Shape 456">
            <a:extLst>
              <a:ext uri="{FF2B5EF4-FFF2-40B4-BE49-F238E27FC236}">
                <a16:creationId xmlns:a16="http://schemas.microsoft.com/office/drawing/2014/main" id="{09A2903A-A09B-4CB4-BFFF-BE527A7DBA58}"/>
              </a:ext>
            </a:extLst>
          </p:cNvPr>
          <p:cNvSpPr txBox="1">
            <a:spLocks noChangeArrowheads="1"/>
          </p:cNvSpPr>
          <p:nvPr/>
        </p:nvSpPr>
        <p:spPr bwMode="auto">
          <a:xfrm>
            <a:off x="3921748" y="1454944"/>
            <a:ext cx="5311775"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a:solidFill>
                  <a:srgbClr val="34216E"/>
                </a:solidFill>
                <a:latin typeface="Comic Sans MS" panose="030F0702030302020204" pitchFamily="66" charset="0"/>
                <a:sym typeface="Comic Sans MS" panose="030F0702030302020204" pitchFamily="66" charset="0"/>
              </a:rPr>
              <a:t>Kiểm tra yêu cầu đầy đủ thực tế WRT</a:t>
            </a:r>
          </a:p>
        </p:txBody>
      </p:sp>
      <p:sp>
        <p:nvSpPr>
          <p:cNvPr id="72709" name="Shape 457">
            <a:extLst>
              <a:ext uri="{FF2B5EF4-FFF2-40B4-BE49-F238E27FC236}">
                <a16:creationId xmlns:a16="http://schemas.microsoft.com/office/drawing/2014/main" id="{000E6EEA-8C29-4D1F-B082-C8F0705D68AC}"/>
              </a:ext>
            </a:extLst>
          </p:cNvPr>
          <p:cNvSpPr txBox="1">
            <a:spLocks noChangeArrowheads="1"/>
          </p:cNvSpPr>
          <p:nvPr/>
        </p:nvSpPr>
        <p:spPr bwMode="auto">
          <a:xfrm>
            <a:off x="2607870" y="1786347"/>
            <a:ext cx="8651401" cy="241300"/>
          </a:xfrm>
          <a:prstGeom prst="rect">
            <a:avLst/>
          </a:prstGeom>
          <a:noFill/>
          <a:ln>
            <a:noFill/>
          </a:ln>
        </p:spPr>
        <p:txBody>
          <a:bodyPr lIns="0" tIns="0" rIns="0" bIns="0"/>
          <a:lstStyle>
            <a:defPPr>
              <a:defRPr lang="en-US"/>
            </a:defPPr>
            <a:lvl1pPr marL="298450" indent="-285750" defTabSz="914400">
              <a:buClr>
                <a:srgbClr val="7030A0"/>
              </a:buClr>
              <a:buSzPct val="100000"/>
              <a:buFont typeface="Wingdings 2" panose="05020102010507070707" pitchFamily="18" charset="2"/>
              <a:buChar char="¿"/>
              <a:defRPr kern="0">
                <a:solidFill>
                  <a:srgbClr val="34216E"/>
                </a:solidFill>
                <a:latin typeface="Comic Sans MS"/>
              </a:defRPr>
            </a:lvl1pPr>
          </a:lstStyle>
          <a:p>
            <a:r>
              <a:rPr lang="vi-VN" altLang="vi-VN">
                <a:sym typeface="Courier New" panose="02070309020205020404" pitchFamily="49" charset="0"/>
              </a:rPr>
              <a:t>Cách tiếp cận 1: </a:t>
            </a:r>
            <a:r>
              <a:rPr lang="vi-VN" altLang="vi-VN">
                <a:sym typeface="Comic Sans MS" panose="030F0702030302020204" pitchFamily="66" charset="0"/>
              </a:rPr>
              <a:t>Cho thấy các kịch bản tương tác cụ thể trong hành động</a:t>
            </a:r>
          </a:p>
        </p:txBody>
      </p:sp>
      <p:sp>
        <p:nvSpPr>
          <p:cNvPr id="72711" name="Shape 459">
            <a:extLst>
              <a:ext uri="{FF2B5EF4-FFF2-40B4-BE49-F238E27FC236}">
                <a16:creationId xmlns:a16="http://schemas.microsoft.com/office/drawing/2014/main" id="{C2FE6610-81EC-4B54-98BF-E7838BDEAE4C}"/>
              </a:ext>
            </a:extLst>
          </p:cNvPr>
          <p:cNvSpPr txBox="1">
            <a:spLocks noChangeArrowheads="1"/>
          </p:cNvSpPr>
          <p:nvPr/>
        </p:nvSpPr>
        <p:spPr bwMode="auto">
          <a:xfrm>
            <a:off x="2519362" y="2100413"/>
            <a:ext cx="6835775" cy="70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3700" indent="-12700">
              <a:defRPr>
                <a:solidFill>
                  <a:schemeClr val="bg1"/>
                </a:solidFill>
                <a:latin typeface="Arial" panose="020B0604020202020204" pitchFamily="34" charset="0"/>
                <a:cs typeface="Source Han Sans CN Regular" charset="0"/>
              </a:defRPr>
            </a:lvl1pPr>
            <a:lvl2pPr marL="596900" indent="-209550">
              <a:defRPr>
                <a:solidFill>
                  <a:schemeClr val="bg1"/>
                </a:solidFill>
                <a:latin typeface="Arial" panose="020B0604020202020204" pitchFamily="34" charset="0"/>
                <a:cs typeface="Source Han Sans CN Regular" charset="0"/>
              </a:defRPr>
            </a:lvl2pPr>
            <a:lvl3pPr marL="952500" indent="-184150">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marL="666750" indent="-285750" defTabSz="914400">
              <a:lnSpc>
                <a:spcPct val="118000"/>
              </a:lnSpc>
              <a:buSzPct val="25000"/>
              <a:buFont typeface="Wingdings" panose="05000000000000000000" pitchFamily="2" charset="2"/>
              <a:buChar char="q"/>
            </a:pPr>
            <a:r>
              <a:rPr lang="vi-VN" altLang="vi-VN" sz="1700">
                <a:solidFill>
                  <a:srgbClr val="009999"/>
                </a:solidFill>
                <a:latin typeface="Comic Sans MS" panose="030F0702030302020204" pitchFamily="66" charset="0"/>
                <a:sym typeface="Comic Sans MS" panose="030F0702030302020204" pitchFamily="66" charset="0"/>
              </a:rPr>
              <a:t>Công cụ enactment có thể được sử dụng trên sơ đồ</a:t>
            </a:r>
          </a:p>
          <a:p>
            <a:pPr marL="666750" indent="-285750" defTabSz="914400">
              <a:lnSpc>
                <a:spcPct val="118000"/>
              </a:lnSpc>
              <a:buSzPct val="25000"/>
              <a:buFont typeface="Wingdings" panose="05000000000000000000" pitchFamily="2" charset="2"/>
              <a:buChar char="q"/>
            </a:pPr>
            <a:r>
              <a:rPr lang="vi-VN" altLang="vi-VN" sz="1700">
                <a:solidFill>
                  <a:srgbClr val="009999"/>
                </a:solidFill>
                <a:latin typeface="Comic Sans MS" panose="030F0702030302020204" pitchFamily="66" charset="0"/>
                <a:sym typeface="Comic Sans MS" panose="030F0702030302020204" pitchFamily="66" charset="0"/>
              </a:rPr>
              <a:t>Kịch bản bao </a:t>
            </a:r>
            <a:r>
              <a:rPr lang="en-US" altLang="vi-VN" sz="1700">
                <a:solidFill>
                  <a:srgbClr val="009999"/>
                </a:solidFill>
                <a:latin typeface="Comic Sans MS" panose="030F0702030302020204" pitchFamily="66" charset="0"/>
                <a:sym typeface="Comic Sans MS" panose="030F0702030302020204" pitchFamily="66" charset="0"/>
              </a:rPr>
              <a:t>trùm</a:t>
            </a:r>
            <a:r>
              <a:rPr lang="vi-VN" altLang="vi-VN" sz="1700">
                <a:solidFill>
                  <a:srgbClr val="009999"/>
                </a:solidFill>
                <a:latin typeface="Comic Sans MS" panose="030F0702030302020204" pitchFamily="66" charset="0"/>
                <a:sym typeface="Comic Sans MS" panose="030F0702030302020204" pitchFamily="66" charset="0"/>
              </a:rPr>
              <a:t> các vấn đề</a:t>
            </a:r>
          </a:p>
        </p:txBody>
      </p:sp>
      <p:sp>
        <p:nvSpPr>
          <p:cNvPr id="460" name="Shape 460">
            <a:extLst>
              <a:ext uri="{FF2B5EF4-FFF2-40B4-BE49-F238E27FC236}">
                <a16:creationId xmlns:a16="http://schemas.microsoft.com/office/drawing/2014/main" id="{A9B35B7A-2B88-405E-8789-FAEA2D3953D2}"/>
              </a:ext>
            </a:extLst>
          </p:cNvPr>
          <p:cNvSpPr txBox="1"/>
          <p:nvPr/>
        </p:nvSpPr>
        <p:spPr>
          <a:xfrm>
            <a:off x="2519362" y="5342723"/>
            <a:ext cx="3117866" cy="242888"/>
          </a:xfrm>
          <a:prstGeom prst="rect">
            <a:avLst/>
          </a:prstGeom>
          <a:noFill/>
          <a:ln>
            <a:noFill/>
          </a:ln>
        </p:spPr>
        <p:txBody>
          <a:bodyPr lIns="0" tIns="0" rIns="0" bIns="0"/>
          <a:lstStyle>
            <a:defPPr>
              <a:defRPr lang="en-US"/>
            </a:defPPr>
            <a:lvl1pPr marL="298450" indent="-285750" defTabSz="914400">
              <a:buClr>
                <a:srgbClr val="7030A0"/>
              </a:buClr>
              <a:buSzPct val="100000"/>
              <a:buFont typeface="Wingdings 2" panose="05020102010507070707" pitchFamily="18" charset="2"/>
              <a:buChar char="¿"/>
              <a:defRPr kern="0">
                <a:solidFill>
                  <a:srgbClr val="34216E"/>
                </a:solidFill>
                <a:latin typeface="Comic Sans MS"/>
              </a:defRPr>
            </a:lvl1pPr>
          </a:lstStyle>
          <a:p>
            <a:r>
              <a:rPr lang="en">
                <a:sym typeface="Courier New"/>
              </a:rPr>
              <a:t>Dựa trên </a:t>
            </a:r>
            <a:r>
              <a:rPr lang="en">
                <a:sym typeface="Comic Sans MS"/>
              </a:rPr>
              <a:t>Mô hình</a:t>
            </a:r>
          </a:p>
        </p:txBody>
      </p:sp>
      <p:sp>
        <p:nvSpPr>
          <p:cNvPr id="462" name="Shape 462">
            <a:extLst>
              <a:ext uri="{FF2B5EF4-FFF2-40B4-BE49-F238E27FC236}">
                <a16:creationId xmlns:a16="http://schemas.microsoft.com/office/drawing/2014/main" id="{A3C174AB-051B-4048-AF5E-0060941B7D73}"/>
              </a:ext>
            </a:extLst>
          </p:cNvPr>
          <p:cNvSpPr/>
          <p:nvPr/>
        </p:nvSpPr>
        <p:spPr>
          <a:xfrm>
            <a:off x="2206625" y="427038"/>
            <a:ext cx="625475" cy="419100"/>
          </a:xfrm>
          <a:prstGeom prst="rect">
            <a:avLst/>
          </a:prstGeom>
          <a:blipFill rotWithShape="1">
            <a:blip r:embed="rId3">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72715" name="Shape 463">
            <a:extLst>
              <a:ext uri="{FF2B5EF4-FFF2-40B4-BE49-F238E27FC236}">
                <a16:creationId xmlns:a16="http://schemas.microsoft.com/office/drawing/2014/main" id="{AF6F16DA-AB0E-45A9-BEA5-A986366D8769}"/>
              </a:ext>
            </a:extLst>
          </p:cNvPr>
          <p:cNvSpPr txBox="1">
            <a:spLocks noChangeArrowheads="1"/>
          </p:cNvSpPr>
          <p:nvPr/>
        </p:nvSpPr>
        <p:spPr bwMode="auto">
          <a:xfrm>
            <a:off x="2679701" y="5661026"/>
            <a:ext cx="6726237" cy="769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a:solidFill>
                  <a:srgbClr val="000000"/>
                </a:solidFill>
                <a:latin typeface="Comic Sans MS" panose="030F0702030302020204" pitchFamily="66" charset="0"/>
                <a:sym typeface="Comic Sans MS" panose="030F0702030302020204" pitchFamily="66" charset="0"/>
              </a:rPr>
              <a:t>Nhiều animators có sẵn cho nhiều ngôn ngữ </a:t>
            </a:r>
            <a:r>
              <a:rPr lang="en-US" altLang="vi-VN">
                <a:solidFill>
                  <a:srgbClr val="000000"/>
                </a:solidFill>
                <a:latin typeface="Comic Sans MS" panose="030F0702030302020204" pitchFamily="66" charset="0"/>
                <a:sym typeface="Comic Sans MS" panose="030F0702030302020204" pitchFamily="66" charset="0"/>
              </a:rPr>
              <a:t>đặc tả</a:t>
            </a:r>
            <a:endParaRPr lang="vi-VN" altLang="vi-VN">
              <a:solidFill>
                <a:srgbClr val="000000"/>
              </a:solidFill>
              <a:latin typeface="Comic Sans MS" panose="030F0702030302020204" pitchFamily="66" charset="0"/>
              <a:sym typeface="Comic Sans MS" panose="030F0702030302020204" pitchFamily="66" charset="0"/>
            </a:endParaRPr>
          </a:p>
          <a:p>
            <a:pPr defTabSz="914400">
              <a:spcBef>
                <a:spcPts val="200"/>
              </a:spcBef>
              <a:buSzPct val="25000"/>
            </a:pPr>
            <a:r>
              <a:rPr lang="vi-VN" altLang="vi-VN" sz="1700">
                <a:solidFill>
                  <a:srgbClr val="800080"/>
                </a:solidFill>
                <a:latin typeface="Comic Sans MS" panose="030F0702030302020204" pitchFamily="66" charset="0"/>
                <a:sym typeface="Comic Sans MS" panose="030F0702030302020204" pitchFamily="66" charset="0"/>
              </a:rPr>
              <a:t>–</a:t>
            </a:r>
            <a:r>
              <a:rPr lang="en-US" altLang="vi-VN" sz="1700">
                <a:solidFill>
                  <a:srgbClr val="800080"/>
                </a:solidFill>
                <a:latin typeface="Comic Sans MS" panose="030F0702030302020204" pitchFamily="66" charset="0"/>
                <a:sym typeface="Comic Sans MS" panose="030F0702030302020204" pitchFamily="66" charset="0"/>
              </a:rPr>
              <a:t> </a:t>
            </a:r>
            <a:r>
              <a:rPr lang="vi-VN" altLang="vi-VN" sz="1700">
                <a:solidFill>
                  <a:srgbClr val="009999"/>
                </a:solidFill>
                <a:latin typeface="Comic Sans MS" panose="030F0702030302020204" pitchFamily="66" charset="0"/>
                <a:sym typeface="Comic Sans MS" panose="030F0702030302020204" pitchFamily="66" charset="0"/>
              </a:rPr>
              <a:t>SCR, LTSA, Statemate, Jaza, Octopus, </a:t>
            </a:r>
            <a:r>
              <a:rPr lang="vi-VN" altLang="vi-VN" sz="1500">
                <a:solidFill>
                  <a:srgbClr val="009999"/>
                </a:solidFill>
                <a:latin typeface="Comic Sans MS" panose="030F0702030302020204" pitchFamily="66" charset="0"/>
                <a:sym typeface="Comic Sans MS" panose="030F0702030302020204" pitchFamily="66" charset="0"/>
              </a:rPr>
              <a:t>etc</a:t>
            </a:r>
          </a:p>
        </p:txBody>
      </p:sp>
      <p:sp>
        <p:nvSpPr>
          <p:cNvPr id="465" name="Shape 465">
            <a:extLst>
              <a:ext uri="{FF2B5EF4-FFF2-40B4-BE49-F238E27FC236}">
                <a16:creationId xmlns:a16="http://schemas.microsoft.com/office/drawing/2014/main" id="{81B490FB-858E-4F55-BB97-D2FA1517A6F0}"/>
              </a:ext>
            </a:extLst>
          </p:cNvPr>
          <p:cNvSpPr>
            <a:spLocks noGrp="1"/>
          </p:cNvSpPr>
          <p:nvPr>
            <p:ph type="sldNum" sz="quarter" idx="14"/>
          </p:nvPr>
        </p:nvSpPr>
        <p:spPr>
          <a:xfrm>
            <a:off x="8412163" y="6248400"/>
            <a:ext cx="185737" cy="165100"/>
          </a:xfrm>
          <a:prstGeom prst="rect">
            <a:avLst/>
          </a:prstGeom>
          <a:noFill/>
          <a:ln>
            <a:noFill/>
          </a:ln>
        </p:spPr>
        <p:txBody>
          <a:bodyPr vert="horz" wrap="square" lIns="0" tIns="0" rIns="0" bIns="0" numCol="1" anchor="t" anchorCtr="0" compatLnSpc="1">
            <a:prstTxWarp prst="textNoShape">
              <a:avLst/>
            </a:prstTxWarp>
            <a:noAutofit/>
          </a:bodyPr>
          <a:lstStyle>
            <a:defPPr>
              <a:defRPr lang="en-GB"/>
            </a:defPPr>
            <a:lvl1pPr marL="88900" algn="l" defTabSz="457200" rtl="0" eaLnBrk="0" fontAlgn="base" hangingPunct="0">
              <a:lnSpc>
                <a:spcPct val="109000"/>
              </a:lnSpc>
              <a:spcBef>
                <a:spcPct val="0"/>
              </a:spcBef>
              <a:spcAft>
                <a:spcPct val="0"/>
              </a:spcAft>
              <a:buSzPct val="25000"/>
              <a:defRPr sz="1000" kern="1200">
                <a:solidFill>
                  <a:schemeClr val="folHlink"/>
                </a:solidFill>
                <a:latin typeface="Times New Roman" panose="02020603050405020304" pitchFamily="18" charset="0"/>
                <a:ea typeface="+mn-ea"/>
                <a:cs typeface="Times New Roman" panose="02020603050405020304" pitchFamily="18" charset="0"/>
                <a:sym typeface="Times New Roman" panose="02020603050405020304" pitchFamily="18"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kern="1200">
                <a:solidFill>
                  <a:schemeClr val="bg1"/>
                </a:solidFill>
                <a:latin typeface="Arial" panose="020B0604020202020204" pitchFamily="34" charset="0"/>
                <a:ea typeface="+mn-ea"/>
                <a:cs typeface="Source Han Sans CN Regular" charset="0"/>
              </a:defRPr>
            </a:lvl9pPr>
          </a:lstStyle>
          <a:p>
            <a:pPr defTabSz="914400"/>
            <a:fld id="{92D915FB-73CB-4A0D-8150-AE7ED1F22D84}" type="slidenum">
              <a:rPr lang="en-US" altLang="en-US" smtClean="0"/>
              <a:pPr/>
              <a:t>26</a:t>
            </a:fld>
            <a:endParaRPr lang="en-US" altLang="en-US">
              <a:solidFill>
                <a:srgbClr val="800080"/>
              </a:solidFill>
              <a:latin typeface="Times New Roman" panose="02020603050405020304" pitchFamily="18" charset="0"/>
              <a:cs typeface="Times New Roman" panose="02020603050405020304" pitchFamily="18" charset="0"/>
            </a:endParaRPr>
          </a:p>
        </p:txBody>
      </p:sp>
      <p:sp>
        <p:nvSpPr>
          <p:cNvPr id="14" name="Shape 459">
            <a:extLst>
              <a:ext uri="{FF2B5EF4-FFF2-40B4-BE49-F238E27FC236}">
                <a16:creationId xmlns:a16="http://schemas.microsoft.com/office/drawing/2014/main" id="{07FF3539-676B-46B2-993C-0CC21E9BF8B2}"/>
              </a:ext>
            </a:extLst>
          </p:cNvPr>
          <p:cNvSpPr txBox="1">
            <a:spLocks noChangeArrowheads="1"/>
          </p:cNvSpPr>
          <p:nvPr/>
        </p:nvSpPr>
        <p:spPr bwMode="auto">
          <a:xfrm>
            <a:off x="2206625" y="2819459"/>
            <a:ext cx="7568971" cy="2252162"/>
          </a:xfrm>
          <a:prstGeom prst="rect">
            <a:avLst/>
          </a:prstGeom>
          <a:noFill/>
          <a:ln>
            <a:noFill/>
          </a:ln>
        </p:spPr>
        <p:txBody>
          <a:bodyPr lIns="0" tIns="0" rIns="0" bIns="0"/>
          <a:lstStyle>
            <a:defPPr>
              <a:defRPr lang="en-US"/>
            </a:defPPr>
            <a:lvl1pPr marL="298450" indent="-285750" defTabSz="914400">
              <a:buClr>
                <a:srgbClr val="7030A0"/>
              </a:buClr>
              <a:buSzPct val="100000"/>
              <a:buFont typeface="Wingdings 2" panose="05020102010507070707" pitchFamily="18" charset="2"/>
              <a:buChar char="¿"/>
              <a:defRPr kern="0">
                <a:solidFill>
                  <a:srgbClr val="34216E"/>
                </a:solidFill>
                <a:latin typeface="Comic Sans MS"/>
              </a:defRPr>
            </a:lvl1pPr>
          </a:lstStyle>
          <a:p>
            <a:r>
              <a:rPr lang="vi-VN" altLang="vi-VN">
                <a:sym typeface="Courier New" panose="02070309020205020404" pitchFamily="49" charset="0"/>
              </a:rPr>
              <a:t>Cách tiếp cận 2: </a:t>
            </a:r>
            <a:r>
              <a:rPr lang="vi-VN" altLang="vi-VN">
                <a:sym typeface="Comic Sans MS" panose="030F0702030302020204" pitchFamily="66" charset="0"/>
              </a:rPr>
              <a:t>Sử dụng công cụ </a:t>
            </a:r>
            <a:r>
              <a:rPr lang="en-US" altLang="vi-VN">
                <a:sym typeface="Comic Sans MS" panose="030F0702030302020204" pitchFamily="66" charset="0"/>
              </a:rPr>
              <a:t>đặc tả tương tác</a:t>
            </a:r>
            <a:endParaRPr lang="vi-VN" altLang="vi-VN">
              <a:sym typeface="Comic Sans MS" panose="030F0702030302020204" pitchFamily="66" charset="0"/>
            </a:endParaRPr>
          </a:p>
          <a:p>
            <a:pPr marL="800100" lvl="1" indent="-342900">
              <a:buFont typeface="+mj-lt"/>
              <a:buAutoNum type="arabicPeriod"/>
            </a:pPr>
            <a:r>
              <a:rPr lang="vi-VN" altLang="vi-VN">
                <a:solidFill>
                  <a:srgbClr val="009999"/>
                </a:solidFill>
                <a:sym typeface="Comic Sans MS" panose="030F0702030302020204" pitchFamily="66" charset="0"/>
              </a:rPr>
              <a:t>Trích xuất hoặc tạo ra mô hình thực thi từ thông s</a:t>
            </a:r>
            <a:r>
              <a:rPr lang="en-US" altLang="vi-VN">
                <a:solidFill>
                  <a:srgbClr val="009999"/>
                </a:solidFill>
                <a:sym typeface="Comic Sans MS" panose="030F0702030302020204" pitchFamily="66" charset="0"/>
              </a:rPr>
              <a:t>ố</a:t>
            </a:r>
            <a:r>
              <a:rPr lang="vi-VN" altLang="vi-VN">
                <a:solidFill>
                  <a:srgbClr val="009999"/>
                </a:solidFill>
                <a:sym typeface="Comic Sans MS" panose="030F0702030302020204" pitchFamily="66" charset="0"/>
              </a:rPr>
              <a:t> kỹ thuật</a:t>
            </a:r>
          </a:p>
          <a:p>
            <a:pPr marL="800100" lvl="1" indent="-342900">
              <a:buFont typeface="+mj-lt"/>
              <a:buAutoNum type="arabicPeriod"/>
            </a:pPr>
            <a:r>
              <a:rPr lang="vi-VN" altLang="vi-VN">
                <a:solidFill>
                  <a:srgbClr val="009999"/>
                </a:solidFill>
                <a:sym typeface="Courier New" panose="02070309020205020404" pitchFamily="49" charset="0"/>
              </a:rPr>
              <a:t>Mô phỏng hành vi của hệ thống từ mô hình này</a:t>
            </a:r>
          </a:p>
          <a:p>
            <a:pPr marL="1257300" lvl="2" indent="-342900">
              <a:buFont typeface="Wingdings" panose="05000000000000000000" pitchFamily="2" charset="2"/>
              <a:buChar char="v"/>
            </a:pPr>
            <a:r>
              <a:rPr lang="en-US" altLang="vi-VN">
                <a:solidFill>
                  <a:srgbClr val="009999"/>
                </a:solidFill>
                <a:sym typeface="Comic Sans MS" panose="030F0702030302020204" pitchFamily="66" charset="0"/>
              </a:rPr>
              <a:t>Gửi </a:t>
            </a:r>
            <a:r>
              <a:rPr lang="vi-VN" altLang="vi-VN">
                <a:solidFill>
                  <a:srgbClr val="009999"/>
                </a:solidFill>
                <a:sym typeface="Comic Sans MS" panose="030F0702030302020204" pitchFamily="66" charset="0"/>
              </a:rPr>
              <a:t>các sự kiện </a:t>
            </a:r>
            <a:r>
              <a:rPr lang="en-US" altLang="vi-VN">
                <a:solidFill>
                  <a:srgbClr val="009999"/>
                </a:solidFill>
                <a:sym typeface="Comic Sans MS" panose="030F0702030302020204" pitchFamily="66" charset="0"/>
              </a:rPr>
              <a:t>kích thích để bắt chước</a:t>
            </a:r>
            <a:r>
              <a:rPr lang="vi-VN" altLang="vi-VN">
                <a:solidFill>
                  <a:srgbClr val="009999"/>
                </a:solidFill>
                <a:sym typeface="Comic Sans MS" panose="030F0702030302020204" pitchFamily="66" charset="0"/>
              </a:rPr>
              <a:t> hành vi môi trường</a:t>
            </a:r>
          </a:p>
          <a:p>
            <a:pPr marL="1257300" lvl="2" indent="-342900">
              <a:buFont typeface="Wingdings" panose="05000000000000000000" pitchFamily="2" charset="2"/>
              <a:buChar char="v"/>
            </a:pPr>
            <a:r>
              <a:rPr lang="vi-VN" altLang="vi-VN">
                <a:solidFill>
                  <a:srgbClr val="009999"/>
                </a:solidFill>
                <a:sym typeface="Comic Sans MS" panose="030F0702030302020204" pitchFamily="66" charset="0"/>
              </a:rPr>
              <a:t>Xem phản hồi của mô hình</a:t>
            </a:r>
          </a:p>
          <a:p>
            <a:pPr marL="800100" lvl="1" indent="-342900">
              <a:buFont typeface="+mj-lt"/>
              <a:buAutoNum type="arabicPeriod"/>
            </a:pPr>
            <a:r>
              <a:rPr lang="vi-VN" altLang="vi-VN">
                <a:solidFill>
                  <a:srgbClr val="009999"/>
                </a:solidFill>
                <a:sym typeface="Courier New" panose="02070309020205020404" pitchFamily="49" charset="0"/>
              </a:rPr>
              <a:t>Visualize</a:t>
            </a:r>
            <a:r>
              <a:rPr lang="en-US" altLang="vi-VN">
                <a:solidFill>
                  <a:srgbClr val="009999"/>
                </a:solidFill>
                <a:sym typeface="Courier New" panose="02070309020205020404" pitchFamily="49" charset="0"/>
              </a:rPr>
              <a:t> </a:t>
            </a:r>
            <a:r>
              <a:rPr lang="vi-VN" altLang="vi-VN">
                <a:solidFill>
                  <a:srgbClr val="009999"/>
                </a:solidFill>
                <a:sym typeface="Comic Sans MS" panose="030F0702030302020204" pitchFamily="66" charset="0"/>
              </a:rPr>
              <a:t>the simulation while running</a:t>
            </a:r>
          </a:p>
          <a:p>
            <a:pPr marL="800100" lvl="1" indent="-342900">
              <a:buFont typeface="+mj-lt"/>
              <a:buAutoNum type="arabicPeriod"/>
            </a:pPr>
            <a:r>
              <a:rPr lang="en-US" altLang="vi-VN">
                <a:solidFill>
                  <a:srgbClr val="009999"/>
                </a:solidFill>
                <a:sym typeface="Comic Sans MS" panose="030F0702030302020204" pitchFamily="66" charset="0"/>
              </a:rPr>
              <a:t> </a:t>
            </a:r>
            <a:r>
              <a:rPr lang="vi-VN" altLang="vi-VN">
                <a:solidFill>
                  <a:srgbClr val="009999"/>
                </a:solidFill>
                <a:sym typeface="Comic Sans MS" panose="030F0702030302020204" pitchFamily="66" charset="0"/>
              </a:rPr>
              <a:t>Phản hồi của người dùng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Shape 471">
            <a:extLst>
              <a:ext uri="{FF2B5EF4-FFF2-40B4-BE49-F238E27FC236}">
                <a16:creationId xmlns:a16="http://schemas.microsoft.com/office/drawing/2014/main" id="{A9733A65-E7EC-43B7-A7E1-ADAC9264F25C}"/>
              </a:ext>
            </a:extLst>
          </p:cNvPr>
          <p:cNvSpPr txBox="1">
            <a:spLocks noGrp="1"/>
          </p:cNvSpPr>
          <p:nvPr>
            <p:ph type="title"/>
          </p:nvPr>
        </p:nvSpPr>
        <p:spPr>
          <a:xfrm>
            <a:off x="3560763" y="332582"/>
            <a:ext cx="5975350" cy="588962"/>
          </a:xfrm>
        </p:spPr>
        <p:txBody>
          <a:bodyPr vert="horz" lIns="0" tIns="46700" rIns="0" bIns="0" rtlCol="0" anchor="t">
            <a:normAutofit fontScale="90000"/>
          </a:bodyPr>
          <a:lstStyle/>
          <a:p>
            <a:pPr marL="838200">
              <a:buSzPct val="25000"/>
            </a:pPr>
            <a:r>
              <a:rPr lang="vi-VN" altLang="vi-VN">
                <a:solidFill>
                  <a:srgbClr val="7030A0"/>
                </a:solidFill>
                <a:cs typeface="Arial" panose="020B0604020202020204" pitchFamily="34" charset="0"/>
                <a:sym typeface="Century" panose="02040604050505020304" pitchFamily="18" charset="0"/>
              </a:rPr>
              <a:t>Mô phỏng mô hình</a:t>
            </a:r>
          </a:p>
        </p:txBody>
      </p:sp>
      <p:sp>
        <p:nvSpPr>
          <p:cNvPr id="481" name="Shape 481">
            <a:extLst>
              <a:ext uri="{FF2B5EF4-FFF2-40B4-BE49-F238E27FC236}">
                <a16:creationId xmlns:a16="http://schemas.microsoft.com/office/drawing/2014/main" id="{95C24065-174D-4CDD-939B-9DEC8FEA5E2D}"/>
              </a:ext>
            </a:extLst>
          </p:cNvPr>
          <p:cNvSpPr/>
          <p:nvPr/>
        </p:nvSpPr>
        <p:spPr>
          <a:xfrm>
            <a:off x="2443163" y="451644"/>
            <a:ext cx="787400" cy="469900"/>
          </a:xfrm>
          <a:prstGeom prst="rect">
            <a:avLst/>
          </a:prstGeom>
          <a:blipFill rotWithShape="1">
            <a:blip r:embed="rId3">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84" name="Shape 484">
            <a:extLst>
              <a:ext uri="{FF2B5EF4-FFF2-40B4-BE49-F238E27FC236}">
                <a16:creationId xmlns:a16="http://schemas.microsoft.com/office/drawing/2014/main" id="{4AAF01EC-A02C-4C3F-9B7A-25BF139DDDF7}"/>
              </a:ext>
            </a:extLst>
          </p:cNvPr>
          <p:cNvSpPr>
            <a:spLocks noGrp="1"/>
          </p:cNvSpPr>
          <p:nvPr>
            <p:ph type="sldNum" sz="quarter" idx="14"/>
          </p:nvPr>
        </p:nvSpPr>
        <p:spPr>
          <a:xfrm>
            <a:off x="8412163" y="6248400"/>
            <a:ext cx="185737" cy="165100"/>
          </a:xfrm>
          <a:prstGeom prst="rect">
            <a:avLst/>
          </a:prstGeom>
          <a:noFill/>
          <a:ln>
            <a:noFill/>
          </a:ln>
        </p:spPr>
        <p:txBody>
          <a:bodyPr vert="horz" wrap="square" lIns="0" tIns="0" rIns="0" bIns="0" numCol="1" anchor="t" anchorCtr="0" compatLnSpc="1">
            <a:prstTxWarp prst="textNoShape">
              <a:avLst/>
            </a:prstTxWarp>
            <a:noAutofit/>
          </a:bodyPr>
          <a:lstStyle>
            <a:defPPr>
              <a:defRPr lang="en-GB"/>
            </a:defPPr>
            <a:lvl1pPr marL="88900" algn="l" defTabSz="457200" rtl="0" eaLnBrk="0" fontAlgn="base" hangingPunct="0">
              <a:lnSpc>
                <a:spcPct val="109000"/>
              </a:lnSpc>
              <a:spcBef>
                <a:spcPct val="0"/>
              </a:spcBef>
              <a:spcAft>
                <a:spcPct val="0"/>
              </a:spcAft>
              <a:buSzPct val="25000"/>
              <a:defRPr sz="1000" kern="1200">
                <a:solidFill>
                  <a:schemeClr val="folHlink"/>
                </a:solidFill>
                <a:latin typeface="Times New Roman" panose="02020603050405020304" pitchFamily="18" charset="0"/>
                <a:ea typeface="+mn-ea"/>
                <a:cs typeface="Times New Roman" panose="02020603050405020304" pitchFamily="18" charset="0"/>
                <a:sym typeface="Times New Roman" panose="02020603050405020304" pitchFamily="18"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kern="1200">
                <a:solidFill>
                  <a:schemeClr val="bg1"/>
                </a:solidFill>
                <a:latin typeface="Arial" panose="020B0604020202020204" pitchFamily="34" charset="0"/>
                <a:ea typeface="+mn-ea"/>
                <a:cs typeface="Source Han Sans CN Regular" charset="0"/>
              </a:defRPr>
            </a:lvl9pPr>
          </a:lstStyle>
          <a:p>
            <a:pPr defTabSz="914400"/>
            <a:fld id="{92D915FB-73CB-4A0D-8150-AE7ED1F22D84}" type="slidenum">
              <a:rPr lang="en-US" altLang="en-US" smtClean="0"/>
              <a:pPr/>
              <a:t>27</a:t>
            </a:fld>
            <a:endParaRPr lang="en-US" altLang="en-US">
              <a:solidFill>
                <a:srgbClr val="80008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B0E946E-27DA-46CB-964C-5A3A21AF4AD7}"/>
              </a:ext>
            </a:extLst>
          </p:cNvPr>
          <p:cNvPicPr>
            <a:picLocks noChangeAspect="1"/>
          </p:cNvPicPr>
          <p:nvPr/>
        </p:nvPicPr>
        <p:blipFill>
          <a:blip r:embed="rId4"/>
          <a:stretch>
            <a:fillRect/>
          </a:stretch>
        </p:blipFill>
        <p:spPr>
          <a:xfrm>
            <a:off x="2189522" y="1038470"/>
            <a:ext cx="8963025" cy="56483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a:extLst>
              <a:ext uri="{FF2B5EF4-FFF2-40B4-BE49-F238E27FC236}">
                <a16:creationId xmlns:a16="http://schemas.microsoft.com/office/drawing/2014/main" id="{5CACD4E9-25C5-4779-881E-D1323BC00724}"/>
              </a:ext>
            </a:extLst>
          </p:cNvPr>
          <p:cNvSpPr txBox="1"/>
          <p:nvPr/>
        </p:nvSpPr>
        <p:spPr>
          <a:xfrm>
            <a:off x="3763963" y="3479800"/>
            <a:ext cx="4551362" cy="2209800"/>
          </a:xfrm>
          <a:prstGeom prst="rect">
            <a:avLst/>
          </a:prstGeom>
          <a:noFill/>
          <a:ln>
            <a:noFill/>
          </a:ln>
        </p:spPr>
        <p:txBody>
          <a:bodyPr lIns="0" tIns="0" rIns="0" bIns="0"/>
          <a:lstStyle/>
          <a:p>
            <a:pPr marL="12700" defTabSz="914400">
              <a:buSzPct val="25000"/>
              <a:defRPr/>
            </a:pPr>
            <a:r>
              <a:rPr lang="en" sz="1000" kern="0">
                <a:solidFill>
                  <a:srgbClr val="FFFFFF"/>
                </a:solidFill>
                <a:latin typeface="Courier New"/>
                <a:ea typeface="Courier New"/>
                <a:cs typeface="Courier New"/>
                <a:sym typeface="Courier New"/>
              </a:rPr>
              <a:t>e/van lamsweerde	</a:t>
            </a:r>
            <a:r>
              <a:rPr lang="en" sz="1000" kern="0">
                <a:solidFill>
                  <a:srgbClr val="FFFFFF"/>
                </a:solidFill>
                <a:latin typeface="Times New Roman"/>
                <a:ea typeface="Times New Roman"/>
                <a:cs typeface="Times New Roman"/>
                <a:sym typeface="Times New Roman"/>
              </a:rPr>
              <a:t>Chap.5: Requirements Quality Assurance	©</a:t>
            </a:r>
          </a:p>
        </p:txBody>
      </p:sp>
      <p:sp>
        <p:nvSpPr>
          <p:cNvPr id="76803" name="Shape 491">
            <a:extLst>
              <a:ext uri="{FF2B5EF4-FFF2-40B4-BE49-F238E27FC236}">
                <a16:creationId xmlns:a16="http://schemas.microsoft.com/office/drawing/2014/main" id="{98158830-39F0-490E-82DC-9784FC4A1E41}"/>
              </a:ext>
            </a:extLst>
          </p:cNvPr>
          <p:cNvSpPr txBox="1">
            <a:spLocks noGrp="1"/>
          </p:cNvSpPr>
          <p:nvPr>
            <p:ph type="title"/>
          </p:nvPr>
        </p:nvSpPr>
        <p:spPr>
          <a:xfrm>
            <a:off x="3360738" y="334116"/>
            <a:ext cx="5975350" cy="588962"/>
          </a:xfrm>
        </p:spPr>
        <p:txBody>
          <a:bodyPr vert="horz" lIns="0" tIns="46700" rIns="0" bIns="0" rtlCol="0" anchor="t">
            <a:normAutofit fontScale="90000"/>
          </a:bodyPr>
          <a:lstStyle/>
          <a:p>
            <a:pPr marL="838200">
              <a:buSzPct val="25000"/>
            </a:pPr>
            <a:r>
              <a:rPr lang="vi-VN" altLang="vi-VN">
                <a:solidFill>
                  <a:srgbClr val="7030A0"/>
                </a:solidFill>
                <a:cs typeface="Arial" panose="020B0604020202020204" pitchFamily="34" charset="0"/>
                <a:sym typeface="Century" panose="02040604050505020304" pitchFamily="18" charset="0"/>
              </a:rPr>
              <a:t>Hình dung mô phỏng</a:t>
            </a:r>
          </a:p>
        </p:txBody>
      </p:sp>
      <p:sp>
        <p:nvSpPr>
          <p:cNvPr id="494" name="Shape 494">
            <a:extLst>
              <a:ext uri="{FF2B5EF4-FFF2-40B4-BE49-F238E27FC236}">
                <a16:creationId xmlns:a16="http://schemas.microsoft.com/office/drawing/2014/main" id="{D35A9A73-4554-4CCC-92B5-FC843DDB9FD6}"/>
              </a:ext>
            </a:extLst>
          </p:cNvPr>
          <p:cNvSpPr/>
          <p:nvPr/>
        </p:nvSpPr>
        <p:spPr>
          <a:xfrm>
            <a:off x="2594769" y="413948"/>
            <a:ext cx="625475" cy="419100"/>
          </a:xfrm>
          <a:prstGeom prst="rect">
            <a:avLst/>
          </a:prstGeom>
          <a:blipFill rotWithShape="1">
            <a:blip r:embed="rId3">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95" name="Shape 495">
            <a:extLst>
              <a:ext uri="{FF2B5EF4-FFF2-40B4-BE49-F238E27FC236}">
                <a16:creationId xmlns:a16="http://schemas.microsoft.com/office/drawing/2014/main" id="{9E6EAC71-0FA9-49F3-ABDB-4A5442DBD201}"/>
              </a:ext>
            </a:extLst>
          </p:cNvPr>
          <p:cNvSpPr/>
          <p:nvPr/>
        </p:nvSpPr>
        <p:spPr>
          <a:xfrm>
            <a:off x="3614739" y="2752627"/>
            <a:ext cx="5702300" cy="3846135"/>
          </a:xfrm>
          <a:prstGeom prst="rect">
            <a:avLst/>
          </a:prstGeom>
          <a:blipFill rotWithShape="1">
            <a:blip r:embed="rId4">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96" name="Shape 496">
            <a:extLst>
              <a:ext uri="{FF2B5EF4-FFF2-40B4-BE49-F238E27FC236}">
                <a16:creationId xmlns:a16="http://schemas.microsoft.com/office/drawing/2014/main" id="{A7C96293-E4DA-45FD-AAF4-0ADF14CCB373}"/>
              </a:ext>
            </a:extLst>
          </p:cNvPr>
          <p:cNvSpPr/>
          <p:nvPr/>
        </p:nvSpPr>
        <p:spPr>
          <a:xfrm>
            <a:off x="7110414" y="3435351"/>
            <a:ext cx="587375" cy="669925"/>
          </a:xfrm>
          <a:custGeom>
            <a:avLst/>
            <a:gdLst/>
            <a:ahLst/>
            <a:cxnLst/>
            <a:rect l="0" t="0" r="0" b="0"/>
            <a:pathLst>
              <a:path w="120000" h="120000" extrusionOk="0">
                <a:moveTo>
                  <a:pt x="117972" y="119970"/>
                </a:moveTo>
                <a:lnTo>
                  <a:pt x="112880" y="114911"/>
                </a:lnTo>
                <a:lnTo>
                  <a:pt x="114860" y="114188"/>
                </a:lnTo>
                <a:lnTo>
                  <a:pt x="119953" y="119247"/>
                </a:lnTo>
                <a:lnTo>
                  <a:pt x="117972" y="119970"/>
                </a:lnTo>
                <a:close/>
              </a:path>
              <a:path w="120000" h="120000" extrusionOk="0">
                <a:moveTo>
                  <a:pt x="109202" y="111116"/>
                </a:moveTo>
                <a:lnTo>
                  <a:pt x="104110" y="106057"/>
                </a:lnTo>
                <a:lnTo>
                  <a:pt x="106090" y="105154"/>
                </a:lnTo>
                <a:lnTo>
                  <a:pt x="111182" y="110394"/>
                </a:lnTo>
                <a:lnTo>
                  <a:pt x="109202" y="111116"/>
                </a:lnTo>
                <a:close/>
              </a:path>
              <a:path w="120000" h="120000" extrusionOk="0">
                <a:moveTo>
                  <a:pt x="100432" y="102263"/>
                </a:moveTo>
                <a:lnTo>
                  <a:pt x="95340" y="97204"/>
                </a:lnTo>
                <a:lnTo>
                  <a:pt x="97320" y="96301"/>
                </a:lnTo>
                <a:lnTo>
                  <a:pt x="102412" y="101360"/>
                </a:lnTo>
                <a:lnTo>
                  <a:pt x="100432" y="102263"/>
                </a:lnTo>
                <a:close/>
              </a:path>
              <a:path w="120000" h="120000" extrusionOk="0">
                <a:moveTo>
                  <a:pt x="91662" y="93229"/>
                </a:moveTo>
                <a:lnTo>
                  <a:pt x="86569" y="88170"/>
                </a:lnTo>
                <a:lnTo>
                  <a:pt x="88550" y="87448"/>
                </a:lnTo>
                <a:lnTo>
                  <a:pt x="93642" y="92506"/>
                </a:lnTo>
                <a:lnTo>
                  <a:pt x="91662" y="93229"/>
                </a:lnTo>
                <a:close/>
              </a:path>
              <a:path w="120000" h="120000" extrusionOk="0">
                <a:moveTo>
                  <a:pt x="82892" y="84376"/>
                </a:moveTo>
                <a:lnTo>
                  <a:pt x="77799" y="79317"/>
                </a:lnTo>
                <a:lnTo>
                  <a:pt x="79780" y="78414"/>
                </a:lnTo>
                <a:lnTo>
                  <a:pt x="84872" y="83653"/>
                </a:lnTo>
                <a:lnTo>
                  <a:pt x="82892" y="84376"/>
                </a:lnTo>
                <a:close/>
              </a:path>
              <a:path w="120000" h="120000" extrusionOk="0">
                <a:moveTo>
                  <a:pt x="73839" y="75523"/>
                </a:moveTo>
                <a:lnTo>
                  <a:pt x="69029" y="70464"/>
                </a:lnTo>
                <a:lnTo>
                  <a:pt x="71009" y="69560"/>
                </a:lnTo>
                <a:lnTo>
                  <a:pt x="75819" y="74619"/>
                </a:lnTo>
                <a:lnTo>
                  <a:pt x="73839" y="75523"/>
                </a:lnTo>
                <a:close/>
              </a:path>
              <a:path w="120000" h="120000" extrusionOk="0">
                <a:moveTo>
                  <a:pt x="65068" y="66489"/>
                </a:moveTo>
                <a:lnTo>
                  <a:pt x="59976" y="61430"/>
                </a:lnTo>
                <a:lnTo>
                  <a:pt x="62239" y="60707"/>
                </a:lnTo>
                <a:lnTo>
                  <a:pt x="67049" y="65766"/>
                </a:lnTo>
                <a:lnTo>
                  <a:pt x="65068" y="66489"/>
                </a:lnTo>
                <a:close/>
              </a:path>
              <a:path w="120000" h="120000" extrusionOk="0">
                <a:moveTo>
                  <a:pt x="56298" y="57636"/>
                </a:moveTo>
                <a:lnTo>
                  <a:pt x="51206" y="52577"/>
                </a:lnTo>
                <a:lnTo>
                  <a:pt x="53186" y="51673"/>
                </a:lnTo>
                <a:lnTo>
                  <a:pt x="58279" y="56913"/>
                </a:lnTo>
                <a:lnTo>
                  <a:pt x="56298" y="57636"/>
                </a:lnTo>
                <a:close/>
              </a:path>
              <a:path w="120000" h="120000" extrusionOk="0">
                <a:moveTo>
                  <a:pt x="47528" y="48782"/>
                </a:moveTo>
                <a:lnTo>
                  <a:pt x="42436" y="43724"/>
                </a:lnTo>
                <a:lnTo>
                  <a:pt x="44416" y="42820"/>
                </a:lnTo>
                <a:lnTo>
                  <a:pt x="49508" y="47879"/>
                </a:lnTo>
                <a:lnTo>
                  <a:pt x="47528" y="48782"/>
                </a:lnTo>
                <a:close/>
              </a:path>
              <a:path w="120000" h="120000" extrusionOk="0">
                <a:moveTo>
                  <a:pt x="38758" y="39749"/>
                </a:moveTo>
                <a:lnTo>
                  <a:pt x="33666" y="34690"/>
                </a:lnTo>
                <a:lnTo>
                  <a:pt x="35646" y="33967"/>
                </a:lnTo>
                <a:lnTo>
                  <a:pt x="40738" y="39026"/>
                </a:lnTo>
                <a:lnTo>
                  <a:pt x="38758" y="39749"/>
                </a:lnTo>
                <a:close/>
              </a:path>
              <a:path w="120000" h="120000" extrusionOk="0">
                <a:moveTo>
                  <a:pt x="29988" y="30895"/>
                </a:moveTo>
                <a:lnTo>
                  <a:pt x="24895" y="25836"/>
                </a:lnTo>
                <a:lnTo>
                  <a:pt x="26876" y="24933"/>
                </a:lnTo>
                <a:lnTo>
                  <a:pt x="31968" y="30173"/>
                </a:lnTo>
                <a:lnTo>
                  <a:pt x="29988" y="30895"/>
                </a:lnTo>
                <a:close/>
              </a:path>
              <a:path w="120000" h="120000" extrusionOk="0">
                <a:moveTo>
                  <a:pt x="21218" y="22042"/>
                </a:moveTo>
                <a:lnTo>
                  <a:pt x="16125" y="16983"/>
                </a:lnTo>
                <a:lnTo>
                  <a:pt x="18106" y="16080"/>
                </a:lnTo>
                <a:lnTo>
                  <a:pt x="23198" y="21139"/>
                </a:lnTo>
                <a:lnTo>
                  <a:pt x="21218" y="22042"/>
                </a:lnTo>
                <a:close/>
              </a:path>
              <a:path w="120000" h="120000" extrusionOk="0">
                <a:moveTo>
                  <a:pt x="12447" y="13008"/>
                </a:moveTo>
                <a:lnTo>
                  <a:pt x="7355" y="7949"/>
                </a:lnTo>
                <a:lnTo>
                  <a:pt x="9335" y="7227"/>
                </a:lnTo>
                <a:lnTo>
                  <a:pt x="14428" y="12286"/>
                </a:lnTo>
                <a:lnTo>
                  <a:pt x="12447" y="13008"/>
                </a:lnTo>
                <a:close/>
              </a:path>
              <a:path w="120000" h="120000" extrusionOk="0">
                <a:moveTo>
                  <a:pt x="3394" y="4155"/>
                </a:moveTo>
                <a:lnTo>
                  <a:pt x="0" y="722"/>
                </a:lnTo>
                <a:lnTo>
                  <a:pt x="1980" y="0"/>
                </a:lnTo>
                <a:lnTo>
                  <a:pt x="5375" y="3432"/>
                </a:lnTo>
                <a:lnTo>
                  <a:pt x="3394" y="4155"/>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76809" name="Shape 497">
            <a:extLst>
              <a:ext uri="{FF2B5EF4-FFF2-40B4-BE49-F238E27FC236}">
                <a16:creationId xmlns:a16="http://schemas.microsoft.com/office/drawing/2014/main" id="{9A101605-D54F-4EC0-BD71-50E993EE3698}"/>
              </a:ext>
            </a:extLst>
          </p:cNvPr>
          <p:cNvSpPr txBox="1">
            <a:spLocks noChangeArrowheads="1"/>
          </p:cNvSpPr>
          <p:nvPr/>
        </p:nvSpPr>
        <p:spPr bwMode="auto">
          <a:xfrm>
            <a:off x="2722890" y="1162813"/>
            <a:ext cx="8305251" cy="1137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55600" indent="-3556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200">
                <a:solidFill>
                  <a:srgbClr val="800080"/>
                </a:solidFill>
                <a:latin typeface="Courier New" panose="02070309020205020404" pitchFamily="49" charset="0"/>
                <a:cs typeface="Courier New" panose="02070309020205020404" pitchFamily="49" charset="0"/>
                <a:sym typeface="Courier New" panose="02070309020205020404" pitchFamily="49" charset="0"/>
              </a:rPr>
              <a:t> </a:t>
            </a:r>
            <a:r>
              <a:rPr lang="vi-VN" altLang="vi-VN">
                <a:solidFill>
                  <a:srgbClr val="34216E"/>
                </a:solidFill>
                <a:latin typeface="Comic Sans MS" panose="030F0702030302020204" pitchFamily="66" charset="0"/>
                <a:sym typeface="Comic Sans MS" panose="030F0702030302020204" pitchFamily="66" charset="0"/>
              </a:rPr>
              <a:t>Gửi các sự kiện môi trường và xem phản ứng của mô hình trong khi mô phỏng</a:t>
            </a:r>
          </a:p>
          <a:p>
            <a:pPr defTabSz="914400">
              <a:spcBef>
                <a:spcPts val="200"/>
              </a:spcBef>
              <a:buSzPct val="25000"/>
            </a:pPr>
            <a:r>
              <a:rPr lang="en-US" altLang="vi-VN" sz="1700">
                <a:solidFill>
                  <a:srgbClr val="009999"/>
                </a:solidFill>
                <a:latin typeface="Comic Sans MS" panose="030F0702030302020204" pitchFamily="66" charset="0"/>
                <a:sym typeface="Comic Sans MS" panose="030F0702030302020204" pitchFamily="66" charset="0"/>
              </a:rPr>
              <a:t>- Textual: </a:t>
            </a:r>
            <a:r>
              <a:rPr lang="vi-VN" altLang="vi-VN" sz="1700">
                <a:solidFill>
                  <a:srgbClr val="009999"/>
                </a:solidFill>
                <a:latin typeface="Comic Sans MS" panose="030F0702030302020204" pitchFamily="66" charset="0"/>
                <a:sym typeface="Comic Sans MS" panose="030F0702030302020204" pitchFamily="66" charset="0"/>
              </a:rPr>
              <a:t>Lệnh đầu vào,</a:t>
            </a:r>
            <a:r>
              <a:rPr lang="en-US" altLang="vi-VN" sz="1700">
                <a:solidFill>
                  <a:srgbClr val="009999"/>
                </a:solidFill>
                <a:latin typeface="Comic Sans MS" panose="030F0702030302020204" pitchFamily="66" charset="0"/>
                <a:sym typeface="Comic Sans MS" panose="030F0702030302020204" pitchFamily="66" charset="0"/>
              </a:rPr>
              <a:t> </a:t>
            </a:r>
            <a:r>
              <a:rPr lang="vi-VN" altLang="vi-VN" sz="1700">
                <a:solidFill>
                  <a:srgbClr val="009999"/>
                </a:solidFill>
                <a:latin typeface="Comic Sans MS" panose="030F0702030302020204" pitchFamily="66" charset="0"/>
                <a:sym typeface="Comic Sans MS" panose="030F0702030302020204" pitchFamily="66" charset="0"/>
              </a:rPr>
              <a:t>các vết thực hiện</a:t>
            </a:r>
          </a:p>
          <a:p>
            <a:pPr marL="0" indent="0" defTabSz="914400">
              <a:spcBef>
                <a:spcPts val="300"/>
              </a:spcBef>
              <a:buSzPct val="25000"/>
            </a:pPr>
            <a:r>
              <a:rPr lang="en-US" altLang="vi-VN" sz="1700">
                <a:solidFill>
                  <a:srgbClr val="009999"/>
                </a:solidFill>
                <a:latin typeface="Comic Sans MS" panose="030F0702030302020204" pitchFamily="66" charset="0"/>
                <a:sym typeface="Comic Sans MS" panose="030F0702030302020204" pitchFamily="66" charset="0"/>
              </a:rPr>
              <a:t>- Diagrammatic: </a:t>
            </a:r>
            <a:r>
              <a:rPr lang="vi-VN" altLang="vi-VN" sz="1700">
                <a:solidFill>
                  <a:srgbClr val="009999"/>
                </a:solidFill>
                <a:latin typeface="Comic Sans MS" panose="030F0702030302020204" pitchFamily="66" charset="0"/>
                <a:sym typeface="Comic Sans MS" panose="030F0702030302020204" pitchFamily="66" charset="0"/>
              </a:rPr>
              <a:t>Thêm sự kiện đầu vào, tiếp tục chạy mô hình theo sơ đồ,</a:t>
            </a:r>
            <a:endParaRPr lang="en-US" altLang="vi-VN" sz="1700">
              <a:solidFill>
                <a:srgbClr val="009999"/>
              </a:solidFill>
              <a:latin typeface="Comic Sans MS" panose="030F0702030302020204" pitchFamily="66" charset="0"/>
              <a:sym typeface="Comic Sans MS" panose="030F0702030302020204" pitchFamily="66" charset="0"/>
            </a:endParaRPr>
          </a:p>
          <a:p>
            <a:pPr marL="0" indent="0" defTabSz="914400">
              <a:spcBef>
                <a:spcPts val="300"/>
              </a:spcBef>
              <a:buSzPct val="25000"/>
            </a:pPr>
            <a:r>
              <a:rPr lang="en-US" altLang="vi-VN" sz="1700">
                <a:solidFill>
                  <a:srgbClr val="009999"/>
                </a:solidFill>
                <a:latin typeface="Comic Sans MS" panose="030F0702030302020204" pitchFamily="66" charset="0"/>
                <a:sym typeface="Comic Sans MS" panose="030F0702030302020204" pitchFamily="66" charset="0"/>
              </a:rPr>
              <a:t>- Domain scenes:</a:t>
            </a:r>
            <a:r>
              <a:rPr lang="vi-VN" altLang="vi-VN" sz="1700">
                <a:solidFill>
                  <a:srgbClr val="009999"/>
                </a:solidFill>
                <a:latin typeface="Comic Sans MS" panose="030F0702030302020204" pitchFamily="66" charset="0"/>
                <a:sym typeface="Comic Sans MS" panose="030F0702030302020204" pitchFamily="66" charset="0"/>
              </a:rPr>
              <a:t> </a:t>
            </a:r>
            <a:r>
              <a:rPr lang="en-US" altLang="vi-VN" sz="1700">
                <a:solidFill>
                  <a:srgbClr val="009999"/>
                </a:solidFill>
                <a:latin typeface="Comic Sans MS" panose="030F0702030302020204" pitchFamily="66" charset="0"/>
                <a:sym typeface="Comic Sans MS" panose="030F0702030302020204" pitchFamily="66" charset="0"/>
              </a:rPr>
              <a:t>Màn hình </a:t>
            </a:r>
            <a:r>
              <a:rPr lang="vi-VN" altLang="vi-VN" sz="1700">
                <a:solidFill>
                  <a:srgbClr val="009999"/>
                </a:solidFill>
                <a:latin typeface="Comic Sans MS" panose="030F0702030302020204" pitchFamily="66" charset="0"/>
                <a:sym typeface="Comic Sans MS" panose="030F0702030302020204" pitchFamily="66" charset="0"/>
              </a:rPr>
              <a:t>nhập</a:t>
            </a:r>
            <a:r>
              <a:rPr lang="en-US" altLang="vi-VN" sz="1700">
                <a:solidFill>
                  <a:srgbClr val="009999"/>
                </a:solidFill>
                <a:latin typeface="Comic Sans MS" panose="030F0702030302020204" pitchFamily="66" charset="0"/>
                <a:sym typeface="Comic Sans MS" panose="030F0702030302020204" pitchFamily="66" charset="0"/>
              </a:rPr>
              <a:t> </a:t>
            </a:r>
            <a:r>
              <a:rPr lang="vi-VN" altLang="vi-VN" sz="1700">
                <a:solidFill>
                  <a:srgbClr val="009999"/>
                </a:solidFill>
                <a:latin typeface="Comic Sans MS" panose="030F0702030302020204" pitchFamily="66" charset="0"/>
                <a:sym typeface="Comic Sans MS" panose="030F0702030302020204" pitchFamily="66" charset="0"/>
              </a:rPr>
              <a:t>liệu</a:t>
            </a:r>
            <a:r>
              <a:rPr lang="en-US" altLang="vi-VN" sz="1700">
                <a:solidFill>
                  <a:srgbClr val="009999"/>
                </a:solidFill>
                <a:latin typeface="Comic Sans MS" panose="030F0702030302020204" pitchFamily="66" charset="0"/>
                <a:sym typeface="Comic Sans MS" panose="030F0702030302020204" pitchFamily="66" charset="0"/>
              </a:rPr>
              <a:t>, </a:t>
            </a:r>
            <a:r>
              <a:rPr lang="vi-VN" altLang="vi-VN" sz="1700">
                <a:solidFill>
                  <a:srgbClr val="009999"/>
                </a:solidFill>
                <a:latin typeface="Comic Sans MS" panose="030F0702030302020204" pitchFamily="66" charset="0"/>
                <a:sym typeface="Comic Sans MS" panose="030F0702030302020204" pitchFamily="66" charset="0"/>
              </a:rPr>
              <a:t>các hoạt cảnh trong môi trường</a:t>
            </a:r>
            <a:endParaRPr lang="vi-VN" altLang="vi-VN" sz="1700">
              <a:solidFill>
                <a:srgbClr val="800080"/>
              </a:solidFill>
              <a:latin typeface="Comic Sans MS" panose="030F0702030302020204" pitchFamily="66" charset="0"/>
              <a:sym typeface="Comic Sans MS" panose="030F0702030302020204" pitchFamily="66" charset="0"/>
            </a:endParaRPr>
          </a:p>
        </p:txBody>
      </p:sp>
      <p:sp>
        <p:nvSpPr>
          <p:cNvPr id="498" name="Shape 498">
            <a:extLst>
              <a:ext uri="{FF2B5EF4-FFF2-40B4-BE49-F238E27FC236}">
                <a16:creationId xmlns:a16="http://schemas.microsoft.com/office/drawing/2014/main" id="{96C8F149-3B5B-4E69-BA3F-14F59AB7723A}"/>
              </a:ext>
            </a:extLst>
          </p:cNvPr>
          <p:cNvSpPr/>
          <p:nvPr/>
        </p:nvSpPr>
        <p:spPr>
          <a:xfrm>
            <a:off x="5089526" y="3427414"/>
            <a:ext cx="1852613" cy="346075"/>
          </a:xfrm>
          <a:custGeom>
            <a:avLst/>
            <a:gdLst/>
            <a:ahLst/>
            <a:cxnLst/>
            <a:rect l="0" t="0" r="0" b="0"/>
            <a:pathLst>
              <a:path w="120000" h="120000" extrusionOk="0">
                <a:moveTo>
                  <a:pt x="179" y="119941"/>
                </a:moveTo>
                <a:lnTo>
                  <a:pt x="0" y="117152"/>
                </a:lnTo>
                <a:lnTo>
                  <a:pt x="2963" y="114362"/>
                </a:lnTo>
                <a:lnTo>
                  <a:pt x="3143" y="117152"/>
                </a:lnTo>
                <a:lnTo>
                  <a:pt x="179" y="119941"/>
                </a:lnTo>
                <a:close/>
              </a:path>
              <a:path w="120000" h="120000" extrusionOk="0">
                <a:moveTo>
                  <a:pt x="5298" y="115060"/>
                </a:moveTo>
                <a:lnTo>
                  <a:pt x="5118" y="112270"/>
                </a:lnTo>
                <a:lnTo>
                  <a:pt x="7992" y="109481"/>
                </a:lnTo>
                <a:lnTo>
                  <a:pt x="8172" y="112270"/>
                </a:lnTo>
                <a:lnTo>
                  <a:pt x="5298" y="115060"/>
                </a:lnTo>
                <a:close/>
              </a:path>
              <a:path w="120000" h="120000" extrusionOk="0">
                <a:moveTo>
                  <a:pt x="10417" y="110178"/>
                </a:moveTo>
                <a:lnTo>
                  <a:pt x="10237" y="107040"/>
                </a:lnTo>
                <a:lnTo>
                  <a:pt x="13111" y="104251"/>
                </a:lnTo>
                <a:lnTo>
                  <a:pt x="13290" y="107040"/>
                </a:lnTo>
                <a:lnTo>
                  <a:pt x="10417" y="110178"/>
                </a:lnTo>
                <a:close/>
              </a:path>
              <a:path w="120000" h="120000" extrusionOk="0">
                <a:moveTo>
                  <a:pt x="15446" y="104948"/>
                </a:moveTo>
                <a:lnTo>
                  <a:pt x="15266" y="102159"/>
                </a:lnTo>
                <a:lnTo>
                  <a:pt x="18140" y="99370"/>
                </a:lnTo>
                <a:lnTo>
                  <a:pt x="18409" y="102159"/>
                </a:lnTo>
                <a:lnTo>
                  <a:pt x="15446" y="104948"/>
                </a:lnTo>
                <a:close/>
              </a:path>
              <a:path w="120000" h="120000" extrusionOk="0">
                <a:moveTo>
                  <a:pt x="20565" y="100067"/>
                </a:moveTo>
                <a:lnTo>
                  <a:pt x="20385" y="97278"/>
                </a:lnTo>
                <a:lnTo>
                  <a:pt x="23259" y="94488"/>
                </a:lnTo>
                <a:lnTo>
                  <a:pt x="23438" y="97278"/>
                </a:lnTo>
                <a:lnTo>
                  <a:pt x="20565" y="100067"/>
                </a:lnTo>
                <a:close/>
              </a:path>
              <a:path w="120000" h="120000" extrusionOk="0">
                <a:moveTo>
                  <a:pt x="25594" y="95186"/>
                </a:moveTo>
                <a:lnTo>
                  <a:pt x="25414" y="92396"/>
                </a:lnTo>
                <a:lnTo>
                  <a:pt x="28377" y="89607"/>
                </a:lnTo>
                <a:lnTo>
                  <a:pt x="28557" y="92396"/>
                </a:lnTo>
                <a:lnTo>
                  <a:pt x="25594" y="95186"/>
                </a:lnTo>
                <a:close/>
              </a:path>
              <a:path w="120000" h="120000" extrusionOk="0">
                <a:moveTo>
                  <a:pt x="30712" y="90304"/>
                </a:moveTo>
                <a:lnTo>
                  <a:pt x="30533" y="87166"/>
                </a:lnTo>
                <a:lnTo>
                  <a:pt x="33406" y="84377"/>
                </a:lnTo>
                <a:lnTo>
                  <a:pt x="33586" y="87166"/>
                </a:lnTo>
                <a:lnTo>
                  <a:pt x="30712" y="90304"/>
                </a:lnTo>
                <a:close/>
              </a:path>
              <a:path w="120000" h="120000" extrusionOk="0">
                <a:moveTo>
                  <a:pt x="35741" y="85074"/>
                </a:moveTo>
                <a:lnTo>
                  <a:pt x="35562" y="82285"/>
                </a:lnTo>
                <a:lnTo>
                  <a:pt x="38525" y="79496"/>
                </a:lnTo>
                <a:lnTo>
                  <a:pt x="38705" y="82285"/>
                </a:lnTo>
                <a:lnTo>
                  <a:pt x="35741" y="85074"/>
                </a:lnTo>
                <a:close/>
              </a:path>
              <a:path w="120000" h="120000" extrusionOk="0">
                <a:moveTo>
                  <a:pt x="40860" y="80193"/>
                </a:moveTo>
                <a:lnTo>
                  <a:pt x="40681" y="77404"/>
                </a:lnTo>
                <a:lnTo>
                  <a:pt x="43554" y="74614"/>
                </a:lnTo>
                <a:lnTo>
                  <a:pt x="43734" y="77404"/>
                </a:lnTo>
                <a:lnTo>
                  <a:pt x="40860" y="80193"/>
                </a:lnTo>
                <a:close/>
              </a:path>
              <a:path w="120000" h="120000" extrusionOk="0">
                <a:moveTo>
                  <a:pt x="45979" y="75312"/>
                </a:moveTo>
                <a:lnTo>
                  <a:pt x="45799" y="72522"/>
                </a:lnTo>
                <a:lnTo>
                  <a:pt x="48673" y="69733"/>
                </a:lnTo>
                <a:lnTo>
                  <a:pt x="48853" y="72522"/>
                </a:lnTo>
                <a:lnTo>
                  <a:pt x="45979" y="75312"/>
                </a:lnTo>
                <a:close/>
              </a:path>
              <a:path w="120000" h="120000" extrusionOk="0">
                <a:moveTo>
                  <a:pt x="51008" y="70430"/>
                </a:moveTo>
                <a:lnTo>
                  <a:pt x="50828" y="67641"/>
                </a:lnTo>
                <a:lnTo>
                  <a:pt x="53702" y="64503"/>
                </a:lnTo>
                <a:lnTo>
                  <a:pt x="53882" y="67292"/>
                </a:lnTo>
                <a:lnTo>
                  <a:pt x="51008" y="70430"/>
                </a:lnTo>
                <a:close/>
              </a:path>
              <a:path w="120000" h="120000" extrusionOk="0">
                <a:moveTo>
                  <a:pt x="56127" y="65200"/>
                </a:moveTo>
                <a:lnTo>
                  <a:pt x="55947" y="62411"/>
                </a:lnTo>
                <a:lnTo>
                  <a:pt x="58821" y="59622"/>
                </a:lnTo>
                <a:lnTo>
                  <a:pt x="59000" y="62411"/>
                </a:lnTo>
                <a:lnTo>
                  <a:pt x="56127" y="65200"/>
                </a:lnTo>
                <a:close/>
              </a:path>
              <a:path w="120000" h="120000" extrusionOk="0">
                <a:moveTo>
                  <a:pt x="61156" y="60319"/>
                </a:moveTo>
                <a:lnTo>
                  <a:pt x="60976" y="57530"/>
                </a:lnTo>
                <a:lnTo>
                  <a:pt x="63940" y="54740"/>
                </a:lnTo>
                <a:lnTo>
                  <a:pt x="64119" y="57530"/>
                </a:lnTo>
                <a:lnTo>
                  <a:pt x="61156" y="60319"/>
                </a:lnTo>
                <a:close/>
              </a:path>
              <a:path w="120000" h="120000" extrusionOk="0">
                <a:moveTo>
                  <a:pt x="66275" y="55438"/>
                </a:moveTo>
                <a:lnTo>
                  <a:pt x="66095" y="52648"/>
                </a:lnTo>
                <a:lnTo>
                  <a:pt x="68969" y="49859"/>
                </a:lnTo>
                <a:lnTo>
                  <a:pt x="69148" y="52648"/>
                </a:lnTo>
                <a:lnTo>
                  <a:pt x="66275" y="55438"/>
                </a:lnTo>
                <a:close/>
              </a:path>
              <a:path w="120000" h="120000" extrusionOk="0">
                <a:moveTo>
                  <a:pt x="71304" y="50556"/>
                </a:moveTo>
                <a:lnTo>
                  <a:pt x="71124" y="47767"/>
                </a:lnTo>
                <a:lnTo>
                  <a:pt x="74087" y="44629"/>
                </a:lnTo>
                <a:lnTo>
                  <a:pt x="74267" y="47767"/>
                </a:lnTo>
                <a:lnTo>
                  <a:pt x="71304" y="50556"/>
                </a:lnTo>
                <a:close/>
              </a:path>
              <a:path w="120000" h="120000" extrusionOk="0">
                <a:moveTo>
                  <a:pt x="76422" y="45326"/>
                </a:moveTo>
                <a:lnTo>
                  <a:pt x="76243" y="42537"/>
                </a:lnTo>
                <a:lnTo>
                  <a:pt x="79116" y="39747"/>
                </a:lnTo>
                <a:lnTo>
                  <a:pt x="79296" y="42537"/>
                </a:lnTo>
                <a:lnTo>
                  <a:pt x="76422" y="45326"/>
                </a:lnTo>
                <a:close/>
              </a:path>
              <a:path w="120000" h="120000" extrusionOk="0">
                <a:moveTo>
                  <a:pt x="81541" y="40445"/>
                </a:moveTo>
                <a:lnTo>
                  <a:pt x="81362" y="37655"/>
                </a:lnTo>
                <a:lnTo>
                  <a:pt x="84235" y="34866"/>
                </a:lnTo>
                <a:lnTo>
                  <a:pt x="84415" y="37655"/>
                </a:lnTo>
                <a:lnTo>
                  <a:pt x="81541" y="40445"/>
                </a:lnTo>
                <a:close/>
              </a:path>
              <a:path w="120000" h="120000" extrusionOk="0">
                <a:moveTo>
                  <a:pt x="86570" y="35563"/>
                </a:moveTo>
                <a:lnTo>
                  <a:pt x="86391" y="32774"/>
                </a:lnTo>
                <a:lnTo>
                  <a:pt x="89264" y="29985"/>
                </a:lnTo>
                <a:lnTo>
                  <a:pt x="89444" y="32774"/>
                </a:lnTo>
                <a:lnTo>
                  <a:pt x="86570" y="35563"/>
                </a:lnTo>
                <a:close/>
              </a:path>
              <a:path w="120000" h="120000" extrusionOk="0">
                <a:moveTo>
                  <a:pt x="91689" y="30682"/>
                </a:moveTo>
                <a:lnTo>
                  <a:pt x="91509" y="27893"/>
                </a:lnTo>
                <a:lnTo>
                  <a:pt x="94383" y="24755"/>
                </a:lnTo>
                <a:lnTo>
                  <a:pt x="94563" y="27893"/>
                </a:lnTo>
                <a:lnTo>
                  <a:pt x="91689" y="30682"/>
                </a:lnTo>
                <a:close/>
              </a:path>
              <a:path w="120000" h="120000" extrusionOk="0">
                <a:moveTo>
                  <a:pt x="96718" y="25452"/>
                </a:moveTo>
                <a:lnTo>
                  <a:pt x="96538" y="22663"/>
                </a:lnTo>
                <a:lnTo>
                  <a:pt x="99502" y="19873"/>
                </a:lnTo>
                <a:lnTo>
                  <a:pt x="99681" y="22663"/>
                </a:lnTo>
                <a:lnTo>
                  <a:pt x="96718" y="25452"/>
                </a:lnTo>
                <a:close/>
              </a:path>
              <a:path w="120000" h="120000" extrusionOk="0">
                <a:moveTo>
                  <a:pt x="101837" y="20571"/>
                </a:moveTo>
                <a:lnTo>
                  <a:pt x="101657" y="17781"/>
                </a:lnTo>
                <a:lnTo>
                  <a:pt x="104531" y="14992"/>
                </a:lnTo>
                <a:lnTo>
                  <a:pt x="104710" y="17781"/>
                </a:lnTo>
                <a:lnTo>
                  <a:pt x="101837" y="20571"/>
                </a:lnTo>
                <a:close/>
              </a:path>
              <a:path w="120000" h="120000" extrusionOk="0">
                <a:moveTo>
                  <a:pt x="106866" y="15689"/>
                </a:moveTo>
                <a:lnTo>
                  <a:pt x="106686" y="12900"/>
                </a:lnTo>
                <a:lnTo>
                  <a:pt x="109650" y="10111"/>
                </a:lnTo>
                <a:lnTo>
                  <a:pt x="109829" y="12900"/>
                </a:lnTo>
                <a:lnTo>
                  <a:pt x="106866" y="15689"/>
                </a:lnTo>
                <a:close/>
              </a:path>
              <a:path w="120000" h="120000" extrusionOk="0">
                <a:moveTo>
                  <a:pt x="111985" y="10808"/>
                </a:moveTo>
                <a:lnTo>
                  <a:pt x="111805" y="8019"/>
                </a:lnTo>
                <a:lnTo>
                  <a:pt x="114679" y="5229"/>
                </a:lnTo>
                <a:lnTo>
                  <a:pt x="114858" y="8019"/>
                </a:lnTo>
                <a:lnTo>
                  <a:pt x="111985" y="10808"/>
                </a:lnTo>
                <a:close/>
              </a:path>
              <a:path w="120000" h="120000" extrusionOk="0">
                <a:moveTo>
                  <a:pt x="117103" y="5578"/>
                </a:moveTo>
                <a:lnTo>
                  <a:pt x="116924" y="2789"/>
                </a:lnTo>
                <a:lnTo>
                  <a:pt x="119797" y="0"/>
                </a:lnTo>
                <a:lnTo>
                  <a:pt x="119977" y="2789"/>
                </a:lnTo>
                <a:lnTo>
                  <a:pt x="117103" y="5578"/>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499" name="Shape 499">
            <a:extLst>
              <a:ext uri="{FF2B5EF4-FFF2-40B4-BE49-F238E27FC236}">
                <a16:creationId xmlns:a16="http://schemas.microsoft.com/office/drawing/2014/main" id="{D4A0FD23-D529-437C-A7EA-69FA675539D4}"/>
              </a:ext>
            </a:extLst>
          </p:cNvPr>
          <p:cNvSpPr/>
          <p:nvPr/>
        </p:nvSpPr>
        <p:spPr>
          <a:xfrm>
            <a:off x="8120064" y="4702176"/>
            <a:ext cx="1196975" cy="434975"/>
          </a:xfrm>
          <a:custGeom>
            <a:avLst/>
            <a:gdLst/>
            <a:ahLst/>
            <a:cxnLst/>
            <a:rect l="0" t="0" r="0" b="0"/>
            <a:pathLst>
              <a:path w="120000" h="120000" extrusionOk="0">
                <a:moveTo>
                  <a:pt x="555" y="119976"/>
                </a:moveTo>
                <a:lnTo>
                  <a:pt x="0" y="117755"/>
                </a:lnTo>
                <a:lnTo>
                  <a:pt x="4169" y="113866"/>
                </a:lnTo>
                <a:lnTo>
                  <a:pt x="4725" y="115810"/>
                </a:lnTo>
                <a:lnTo>
                  <a:pt x="555" y="119976"/>
                </a:lnTo>
                <a:close/>
              </a:path>
              <a:path w="120000" h="120000" extrusionOk="0">
                <a:moveTo>
                  <a:pt x="7783" y="112756"/>
                </a:moveTo>
                <a:lnTo>
                  <a:pt x="7227" y="110534"/>
                </a:lnTo>
                <a:lnTo>
                  <a:pt x="11397" y="106646"/>
                </a:lnTo>
                <a:lnTo>
                  <a:pt x="11953" y="108589"/>
                </a:lnTo>
                <a:lnTo>
                  <a:pt x="7783" y="112756"/>
                </a:lnTo>
                <a:close/>
              </a:path>
              <a:path w="120000" h="120000" extrusionOk="0">
                <a:moveTo>
                  <a:pt x="15011" y="105535"/>
                </a:moveTo>
                <a:lnTo>
                  <a:pt x="14594" y="103591"/>
                </a:lnTo>
                <a:lnTo>
                  <a:pt x="18764" y="99425"/>
                </a:lnTo>
                <a:lnTo>
                  <a:pt x="19181" y="101369"/>
                </a:lnTo>
                <a:lnTo>
                  <a:pt x="15011" y="105535"/>
                </a:lnTo>
                <a:close/>
              </a:path>
              <a:path w="120000" h="120000" extrusionOk="0">
                <a:moveTo>
                  <a:pt x="22378" y="98314"/>
                </a:moveTo>
                <a:lnTo>
                  <a:pt x="21822" y="96370"/>
                </a:lnTo>
                <a:lnTo>
                  <a:pt x="25992" y="92204"/>
                </a:lnTo>
                <a:lnTo>
                  <a:pt x="26548" y="94426"/>
                </a:lnTo>
                <a:lnTo>
                  <a:pt x="22378" y="98314"/>
                </a:lnTo>
                <a:close/>
              </a:path>
              <a:path w="120000" h="120000" extrusionOk="0">
                <a:moveTo>
                  <a:pt x="29606" y="91371"/>
                </a:moveTo>
                <a:lnTo>
                  <a:pt x="29050" y="89149"/>
                </a:lnTo>
                <a:lnTo>
                  <a:pt x="33220" y="84983"/>
                </a:lnTo>
                <a:lnTo>
                  <a:pt x="33776" y="87205"/>
                </a:lnTo>
                <a:lnTo>
                  <a:pt x="29606" y="91371"/>
                </a:lnTo>
                <a:close/>
              </a:path>
              <a:path w="120000" h="120000" extrusionOk="0">
                <a:moveTo>
                  <a:pt x="36833" y="84150"/>
                </a:moveTo>
                <a:lnTo>
                  <a:pt x="36416" y="81928"/>
                </a:lnTo>
                <a:lnTo>
                  <a:pt x="40586" y="78040"/>
                </a:lnTo>
                <a:lnTo>
                  <a:pt x="41003" y="79984"/>
                </a:lnTo>
                <a:lnTo>
                  <a:pt x="36833" y="84150"/>
                </a:lnTo>
                <a:close/>
              </a:path>
              <a:path w="120000" h="120000" extrusionOk="0">
                <a:moveTo>
                  <a:pt x="44200" y="76929"/>
                </a:moveTo>
                <a:lnTo>
                  <a:pt x="43644" y="74707"/>
                </a:lnTo>
                <a:lnTo>
                  <a:pt x="47814" y="70819"/>
                </a:lnTo>
                <a:lnTo>
                  <a:pt x="48370" y="72763"/>
                </a:lnTo>
                <a:lnTo>
                  <a:pt x="44200" y="76929"/>
                </a:lnTo>
                <a:close/>
              </a:path>
              <a:path w="120000" h="120000" extrusionOk="0">
                <a:moveTo>
                  <a:pt x="51428" y="69708"/>
                </a:moveTo>
                <a:lnTo>
                  <a:pt x="50872" y="67764"/>
                </a:lnTo>
                <a:lnTo>
                  <a:pt x="55042" y="63598"/>
                </a:lnTo>
                <a:lnTo>
                  <a:pt x="55598" y="65542"/>
                </a:lnTo>
                <a:lnTo>
                  <a:pt x="51428" y="69708"/>
                </a:lnTo>
                <a:close/>
              </a:path>
              <a:path w="120000" h="120000" extrusionOk="0">
                <a:moveTo>
                  <a:pt x="58656" y="62487"/>
                </a:moveTo>
                <a:lnTo>
                  <a:pt x="58239" y="60543"/>
                </a:lnTo>
                <a:lnTo>
                  <a:pt x="62409" y="56377"/>
                </a:lnTo>
                <a:lnTo>
                  <a:pt x="62826" y="58599"/>
                </a:lnTo>
                <a:lnTo>
                  <a:pt x="58656" y="62487"/>
                </a:lnTo>
                <a:close/>
              </a:path>
              <a:path w="120000" h="120000" extrusionOk="0">
                <a:moveTo>
                  <a:pt x="66023" y="55544"/>
                </a:moveTo>
                <a:lnTo>
                  <a:pt x="65467" y="53323"/>
                </a:lnTo>
                <a:lnTo>
                  <a:pt x="69637" y="49157"/>
                </a:lnTo>
                <a:lnTo>
                  <a:pt x="70192" y="51378"/>
                </a:lnTo>
                <a:lnTo>
                  <a:pt x="66023" y="55544"/>
                </a:lnTo>
                <a:close/>
              </a:path>
              <a:path w="120000" h="120000" extrusionOk="0">
                <a:moveTo>
                  <a:pt x="73250" y="48323"/>
                </a:moveTo>
                <a:lnTo>
                  <a:pt x="72694" y="46102"/>
                </a:lnTo>
                <a:lnTo>
                  <a:pt x="76864" y="41936"/>
                </a:lnTo>
                <a:lnTo>
                  <a:pt x="77420" y="44157"/>
                </a:lnTo>
                <a:lnTo>
                  <a:pt x="73250" y="48323"/>
                </a:lnTo>
                <a:close/>
              </a:path>
              <a:path w="120000" h="120000" extrusionOk="0">
                <a:moveTo>
                  <a:pt x="80478" y="41103"/>
                </a:moveTo>
                <a:lnTo>
                  <a:pt x="80061" y="38881"/>
                </a:lnTo>
                <a:lnTo>
                  <a:pt x="84092" y="34993"/>
                </a:lnTo>
                <a:lnTo>
                  <a:pt x="84648" y="36937"/>
                </a:lnTo>
                <a:lnTo>
                  <a:pt x="80478" y="41103"/>
                </a:lnTo>
                <a:close/>
              </a:path>
              <a:path w="120000" h="120000" extrusionOk="0">
                <a:moveTo>
                  <a:pt x="87845" y="33882"/>
                </a:moveTo>
                <a:lnTo>
                  <a:pt x="87289" y="31938"/>
                </a:lnTo>
                <a:lnTo>
                  <a:pt x="91459" y="27772"/>
                </a:lnTo>
                <a:lnTo>
                  <a:pt x="91876" y="29716"/>
                </a:lnTo>
                <a:lnTo>
                  <a:pt x="87845" y="33882"/>
                </a:lnTo>
                <a:close/>
              </a:path>
              <a:path w="120000" h="120000" extrusionOk="0">
                <a:moveTo>
                  <a:pt x="95073" y="26661"/>
                </a:moveTo>
                <a:lnTo>
                  <a:pt x="94517" y="24717"/>
                </a:lnTo>
                <a:lnTo>
                  <a:pt x="98687" y="20551"/>
                </a:lnTo>
                <a:lnTo>
                  <a:pt x="99243" y="22773"/>
                </a:lnTo>
                <a:lnTo>
                  <a:pt x="95073" y="26661"/>
                </a:lnTo>
                <a:close/>
              </a:path>
              <a:path w="120000" h="120000" extrusionOk="0">
                <a:moveTo>
                  <a:pt x="102301" y="19440"/>
                </a:moveTo>
                <a:lnTo>
                  <a:pt x="101884" y="17496"/>
                </a:lnTo>
                <a:lnTo>
                  <a:pt x="105915" y="13330"/>
                </a:lnTo>
                <a:lnTo>
                  <a:pt x="106471" y="15552"/>
                </a:lnTo>
                <a:lnTo>
                  <a:pt x="102301" y="19440"/>
                </a:lnTo>
                <a:close/>
              </a:path>
              <a:path w="120000" h="120000" extrusionOk="0">
                <a:moveTo>
                  <a:pt x="109667" y="12497"/>
                </a:moveTo>
                <a:lnTo>
                  <a:pt x="109111" y="10275"/>
                </a:lnTo>
                <a:lnTo>
                  <a:pt x="113281" y="6109"/>
                </a:lnTo>
                <a:lnTo>
                  <a:pt x="113698" y="8331"/>
                </a:lnTo>
                <a:lnTo>
                  <a:pt x="109667" y="12497"/>
                </a:lnTo>
                <a:close/>
              </a:path>
              <a:path w="120000" h="120000" extrusionOk="0">
                <a:moveTo>
                  <a:pt x="116895" y="5276"/>
                </a:moveTo>
                <a:lnTo>
                  <a:pt x="116339" y="3054"/>
                </a:lnTo>
                <a:lnTo>
                  <a:pt x="119536" y="0"/>
                </a:lnTo>
                <a:lnTo>
                  <a:pt x="119953" y="2221"/>
                </a:lnTo>
                <a:lnTo>
                  <a:pt x="116895" y="5276"/>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0" name="Shape 500">
            <a:extLst>
              <a:ext uri="{FF2B5EF4-FFF2-40B4-BE49-F238E27FC236}">
                <a16:creationId xmlns:a16="http://schemas.microsoft.com/office/drawing/2014/main" id="{C1996BA7-301D-4481-BF0A-439DAEE98773}"/>
              </a:ext>
            </a:extLst>
          </p:cNvPr>
          <p:cNvSpPr/>
          <p:nvPr/>
        </p:nvSpPr>
        <p:spPr>
          <a:xfrm>
            <a:off x="3049588" y="4403726"/>
            <a:ext cx="965200" cy="111125"/>
          </a:xfrm>
          <a:custGeom>
            <a:avLst/>
            <a:gdLst/>
            <a:ahLst/>
            <a:cxnLst/>
            <a:rect l="0" t="0" r="0" b="0"/>
            <a:pathLst>
              <a:path w="120000" h="120000" extrusionOk="0">
                <a:moveTo>
                  <a:pt x="119641" y="120000"/>
                </a:moveTo>
                <a:lnTo>
                  <a:pt x="113960" y="115636"/>
                </a:lnTo>
                <a:lnTo>
                  <a:pt x="114304" y="105818"/>
                </a:lnTo>
                <a:lnTo>
                  <a:pt x="119985" y="111272"/>
                </a:lnTo>
                <a:lnTo>
                  <a:pt x="119641" y="120000"/>
                </a:lnTo>
                <a:close/>
              </a:path>
              <a:path w="120000" h="120000" extrusionOk="0">
                <a:moveTo>
                  <a:pt x="109829" y="111272"/>
                </a:moveTo>
                <a:lnTo>
                  <a:pt x="104148" y="105818"/>
                </a:lnTo>
                <a:lnTo>
                  <a:pt x="104320" y="97090"/>
                </a:lnTo>
                <a:lnTo>
                  <a:pt x="110001" y="102545"/>
                </a:lnTo>
                <a:lnTo>
                  <a:pt x="109829" y="111272"/>
                </a:lnTo>
                <a:close/>
              </a:path>
              <a:path w="120000" h="120000" extrusionOk="0">
                <a:moveTo>
                  <a:pt x="99844" y="102545"/>
                </a:moveTo>
                <a:lnTo>
                  <a:pt x="94163" y="97090"/>
                </a:lnTo>
                <a:lnTo>
                  <a:pt x="94335" y="87272"/>
                </a:lnTo>
                <a:lnTo>
                  <a:pt x="100016" y="92727"/>
                </a:lnTo>
                <a:lnTo>
                  <a:pt x="99844" y="102545"/>
                </a:lnTo>
                <a:close/>
              </a:path>
              <a:path w="120000" h="120000" extrusionOk="0">
                <a:moveTo>
                  <a:pt x="89860" y="92727"/>
                </a:moveTo>
                <a:lnTo>
                  <a:pt x="84179" y="87272"/>
                </a:lnTo>
                <a:lnTo>
                  <a:pt x="84351" y="78545"/>
                </a:lnTo>
                <a:lnTo>
                  <a:pt x="90032" y="83999"/>
                </a:lnTo>
                <a:lnTo>
                  <a:pt x="89860" y="92727"/>
                </a:lnTo>
                <a:close/>
              </a:path>
              <a:path w="120000" h="120000" extrusionOk="0">
                <a:moveTo>
                  <a:pt x="80047" y="83999"/>
                </a:moveTo>
                <a:lnTo>
                  <a:pt x="74367" y="78545"/>
                </a:lnTo>
                <a:lnTo>
                  <a:pt x="74539" y="68726"/>
                </a:lnTo>
                <a:lnTo>
                  <a:pt x="80219" y="74181"/>
                </a:lnTo>
                <a:lnTo>
                  <a:pt x="80047" y="83999"/>
                </a:lnTo>
                <a:close/>
              </a:path>
              <a:path w="120000" h="120000" extrusionOk="0">
                <a:moveTo>
                  <a:pt x="70063" y="74181"/>
                </a:moveTo>
                <a:lnTo>
                  <a:pt x="64382" y="68726"/>
                </a:lnTo>
                <a:lnTo>
                  <a:pt x="64554" y="59999"/>
                </a:lnTo>
                <a:lnTo>
                  <a:pt x="70235" y="65454"/>
                </a:lnTo>
                <a:lnTo>
                  <a:pt x="70063" y="74181"/>
                </a:lnTo>
                <a:close/>
              </a:path>
              <a:path w="120000" h="120000" extrusionOk="0">
                <a:moveTo>
                  <a:pt x="60078" y="65454"/>
                </a:moveTo>
                <a:lnTo>
                  <a:pt x="54398" y="59999"/>
                </a:lnTo>
                <a:lnTo>
                  <a:pt x="54570" y="51272"/>
                </a:lnTo>
                <a:lnTo>
                  <a:pt x="60251" y="55635"/>
                </a:lnTo>
                <a:lnTo>
                  <a:pt x="60078" y="65454"/>
                </a:lnTo>
                <a:close/>
              </a:path>
              <a:path w="120000" h="120000" extrusionOk="0">
                <a:moveTo>
                  <a:pt x="50094" y="55635"/>
                </a:moveTo>
                <a:lnTo>
                  <a:pt x="44413" y="50181"/>
                </a:lnTo>
                <a:lnTo>
                  <a:pt x="44757" y="41454"/>
                </a:lnTo>
                <a:lnTo>
                  <a:pt x="50438" y="46908"/>
                </a:lnTo>
                <a:lnTo>
                  <a:pt x="50094" y="55635"/>
                </a:lnTo>
                <a:close/>
              </a:path>
              <a:path w="120000" h="120000" extrusionOk="0">
                <a:moveTo>
                  <a:pt x="40282" y="46908"/>
                </a:moveTo>
                <a:lnTo>
                  <a:pt x="34601" y="41454"/>
                </a:lnTo>
                <a:lnTo>
                  <a:pt x="34773" y="32726"/>
                </a:lnTo>
                <a:lnTo>
                  <a:pt x="40454" y="37090"/>
                </a:lnTo>
                <a:lnTo>
                  <a:pt x="40282" y="46908"/>
                </a:lnTo>
                <a:close/>
              </a:path>
              <a:path w="120000" h="120000" extrusionOk="0">
                <a:moveTo>
                  <a:pt x="30297" y="37090"/>
                </a:moveTo>
                <a:lnTo>
                  <a:pt x="24616" y="31635"/>
                </a:lnTo>
                <a:lnTo>
                  <a:pt x="24789" y="22908"/>
                </a:lnTo>
                <a:lnTo>
                  <a:pt x="30469" y="28363"/>
                </a:lnTo>
                <a:lnTo>
                  <a:pt x="30297" y="37090"/>
                </a:lnTo>
                <a:close/>
              </a:path>
              <a:path w="120000" h="120000" extrusionOk="0">
                <a:moveTo>
                  <a:pt x="20313" y="28363"/>
                </a:moveTo>
                <a:lnTo>
                  <a:pt x="14632" y="22908"/>
                </a:lnTo>
                <a:lnTo>
                  <a:pt x="14804" y="14181"/>
                </a:lnTo>
                <a:lnTo>
                  <a:pt x="20485" y="19635"/>
                </a:lnTo>
                <a:lnTo>
                  <a:pt x="20313" y="28363"/>
                </a:lnTo>
                <a:close/>
              </a:path>
              <a:path w="120000" h="120000" extrusionOk="0">
                <a:moveTo>
                  <a:pt x="10328" y="18544"/>
                </a:moveTo>
                <a:lnTo>
                  <a:pt x="4820" y="13090"/>
                </a:lnTo>
                <a:lnTo>
                  <a:pt x="4992" y="4362"/>
                </a:lnTo>
                <a:lnTo>
                  <a:pt x="10672" y="9817"/>
                </a:lnTo>
                <a:lnTo>
                  <a:pt x="10328" y="18544"/>
                </a:lnTo>
                <a:close/>
              </a:path>
              <a:path w="120000" h="120000" extrusionOk="0">
                <a:moveTo>
                  <a:pt x="516" y="9817"/>
                </a:moveTo>
                <a:lnTo>
                  <a:pt x="0" y="8726"/>
                </a:lnTo>
                <a:lnTo>
                  <a:pt x="172" y="0"/>
                </a:lnTo>
                <a:lnTo>
                  <a:pt x="688" y="1090"/>
                </a:lnTo>
                <a:lnTo>
                  <a:pt x="516" y="9817"/>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1" name="Shape 501">
            <a:extLst>
              <a:ext uri="{FF2B5EF4-FFF2-40B4-BE49-F238E27FC236}">
                <a16:creationId xmlns:a16="http://schemas.microsoft.com/office/drawing/2014/main" id="{C1D6C1C8-1C99-48CD-AABD-28DF90903A70}"/>
              </a:ext>
            </a:extLst>
          </p:cNvPr>
          <p:cNvSpPr/>
          <p:nvPr/>
        </p:nvSpPr>
        <p:spPr>
          <a:xfrm>
            <a:off x="2361882" y="5360235"/>
            <a:ext cx="1541465" cy="1051695"/>
          </a:xfrm>
          <a:custGeom>
            <a:avLst/>
            <a:gdLst/>
            <a:ahLst/>
            <a:cxnLst/>
            <a:rect l="0" t="0" r="0" b="0"/>
            <a:pathLst>
              <a:path w="120000" h="120000" extrusionOk="0">
                <a:moveTo>
                  <a:pt x="119669" y="119872"/>
                </a:moveTo>
                <a:lnTo>
                  <a:pt x="114817" y="115301"/>
                </a:lnTo>
                <a:lnTo>
                  <a:pt x="115258" y="111237"/>
                </a:lnTo>
                <a:lnTo>
                  <a:pt x="119963" y="115809"/>
                </a:lnTo>
                <a:lnTo>
                  <a:pt x="119669" y="119872"/>
                </a:lnTo>
                <a:close/>
              </a:path>
              <a:path w="120000" h="120000" extrusionOk="0">
                <a:moveTo>
                  <a:pt x="111289" y="112253"/>
                </a:moveTo>
                <a:lnTo>
                  <a:pt x="106585" y="107682"/>
                </a:lnTo>
                <a:lnTo>
                  <a:pt x="107026" y="103618"/>
                </a:lnTo>
                <a:lnTo>
                  <a:pt x="111730" y="108190"/>
                </a:lnTo>
                <a:lnTo>
                  <a:pt x="111289" y="112253"/>
                </a:lnTo>
                <a:close/>
              </a:path>
              <a:path w="120000" h="120000" extrusionOk="0">
                <a:moveTo>
                  <a:pt x="103056" y="104126"/>
                </a:moveTo>
                <a:lnTo>
                  <a:pt x="98352" y="99555"/>
                </a:lnTo>
                <a:lnTo>
                  <a:pt x="98646" y="95491"/>
                </a:lnTo>
                <a:lnTo>
                  <a:pt x="103350" y="100063"/>
                </a:lnTo>
                <a:lnTo>
                  <a:pt x="103056" y="104126"/>
                </a:lnTo>
                <a:close/>
              </a:path>
              <a:path w="120000" h="120000" extrusionOk="0">
                <a:moveTo>
                  <a:pt x="94823" y="95999"/>
                </a:moveTo>
                <a:lnTo>
                  <a:pt x="90119" y="91428"/>
                </a:lnTo>
                <a:lnTo>
                  <a:pt x="90413" y="87364"/>
                </a:lnTo>
                <a:lnTo>
                  <a:pt x="95117" y="91936"/>
                </a:lnTo>
                <a:lnTo>
                  <a:pt x="94823" y="95999"/>
                </a:lnTo>
                <a:close/>
              </a:path>
              <a:path w="120000" h="120000" extrusionOk="0">
                <a:moveTo>
                  <a:pt x="86591" y="87872"/>
                </a:moveTo>
                <a:lnTo>
                  <a:pt x="81886" y="83301"/>
                </a:lnTo>
                <a:lnTo>
                  <a:pt x="82180" y="79237"/>
                </a:lnTo>
                <a:lnTo>
                  <a:pt x="86885" y="83809"/>
                </a:lnTo>
                <a:lnTo>
                  <a:pt x="86591" y="87872"/>
                </a:lnTo>
                <a:close/>
              </a:path>
              <a:path w="120000" h="120000" extrusionOk="0">
                <a:moveTo>
                  <a:pt x="78358" y="80253"/>
                </a:moveTo>
                <a:lnTo>
                  <a:pt x="73653" y="75682"/>
                </a:lnTo>
                <a:lnTo>
                  <a:pt x="73947" y="71618"/>
                </a:lnTo>
                <a:lnTo>
                  <a:pt x="78652" y="76190"/>
                </a:lnTo>
                <a:lnTo>
                  <a:pt x="78358" y="80253"/>
                </a:lnTo>
                <a:close/>
              </a:path>
              <a:path w="120000" h="120000" extrusionOk="0">
                <a:moveTo>
                  <a:pt x="70125" y="72126"/>
                </a:moveTo>
                <a:lnTo>
                  <a:pt x="65274" y="67555"/>
                </a:lnTo>
                <a:lnTo>
                  <a:pt x="65715" y="63491"/>
                </a:lnTo>
                <a:lnTo>
                  <a:pt x="70419" y="68063"/>
                </a:lnTo>
                <a:lnTo>
                  <a:pt x="70125" y="72126"/>
                </a:lnTo>
                <a:close/>
              </a:path>
              <a:path w="120000" h="120000" extrusionOk="0">
                <a:moveTo>
                  <a:pt x="61745" y="63999"/>
                </a:moveTo>
                <a:lnTo>
                  <a:pt x="57041" y="59428"/>
                </a:lnTo>
                <a:lnTo>
                  <a:pt x="57482" y="55364"/>
                </a:lnTo>
                <a:lnTo>
                  <a:pt x="62186" y="59936"/>
                </a:lnTo>
                <a:lnTo>
                  <a:pt x="61745" y="63999"/>
                </a:lnTo>
                <a:close/>
              </a:path>
              <a:path w="120000" h="120000" extrusionOk="0">
                <a:moveTo>
                  <a:pt x="53513" y="55872"/>
                </a:moveTo>
                <a:lnTo>
                  <a:pt x="48808" y="51301"/>
                </a:lnTo>
                <a:lnTo>
                  <a:pt x="49102" y="47237"/>
                </a:lnTo>
                <a:lnTo>
                  <a:pt x="53807" y="51809"/>
                </a:lnTo>
                <a:lnTo>
                  <a:pt x="53513" y="55872"/>
                </a:lnTo>
                <a:close/>
              </a:path>
              <a:path w="120000" h="120000" extrusionOk="0">
                <a:moveTo>
                  <a:pt x="45280" y="48253"/>
                </a:moveTo>
                <a:lnTo>
                  <a:pt x="40575" y="43682"/>
                </a:lnTo>
                <a:lnTo>
                  <a:pt x="40869" y="39618"/>
                </a:lnTo>
                <a:lnTo>
                  <a:pt x="45574" y="44190"/>
                </a:lnTo>
                <a:lnTo>
                  <a:pt x="45280" y="48253"/>
                </a:lnTo>
                <a:close/>
              </a:path>
              <a:path w="120000" h="120000" extrusionOk="0">
                <a:moveTo>
                  <a:pt x="37047" y="40126"/>
                </a:moveTo>
                <a:lnTo>
                  <a:pt x="32343" y="35555"/>
                </a:lnTo>
                <a:lnTo>
                  <a:pt x="32637" y="31491"/>
                </a:lnTo>
                <a:lnTo>
                  <a:pt x="37341" y="36063"/>
                </a:lnTo>
                <a:lnTo>
                  <a:pt x="37047" y="40126"/>
                </a:lnTo>
                <a:close/>
              </a:path>
              <a:path w="120000" h="120000" extrusionOk="0">
                <a:moveTo>
                  <a:pt x="28814" y="31999"/>
                </a:moveTo>
                <a:lnTo>
                  <a:pt x="24110" y="27428"/>
                </a:lnTo>
                <a:lnTo>
                  <a:pt x="24404" y="23364"/>
                </a:lnTo>
                <a:lnTo>
                  <a:pt x="29108" y="27936"/>
                </a:lnTo>
                <a:lnTo>
                  <a:pt x="28814" y="31999"/>
                </a:lnTo>
                <a:close/>
              </a:path>
              <a:path w="120000" h="120000" extrusionOk="0">
                <a:moveTo>
                  <a:pt x="20581" y="23872"/>
                </a:moveTo>
                <a:lnTo>
                  <a:pt x="15730" y="19301"/>
                </a:lnTo>
                <a:lnTo>
                  <a:pt x="16171" y="15237"/>
                </a:lnTo>
                <a:lnTo>
                  <a:pt x="20875" y="19809"/>
                </a:lnTo>
                <a:lnTo>
                  <a:pt x="20581" y="23872"/>
                </a:lnTo>
                <a:close/>
              </a:path>
              <a:path w="120000" h="120000" extrusionOk="0">
                <a:moveTo>
                  <a:pt x="12202" y="16253"/>
                </a:moveTo>
                <a:lnTo>
                  <a:pt x="7497" y="11682"/>
                </a:lnTo>
                <a:lnTo>
                  <a:pt x="7791" y="7618"/>
                </a:lnTo>
                <a:lnTo>
                  <a:pt x="12643" y="12190"/>
                </a:lnTo>
                <a:lnTo>
                  <a:pt x="12202" y="16253"/>
                </a:lnTo>
                <a:close/>
              </a:path>
              <a:path w="120000" h="120000" extrusionOk="0">
                <a:moveTo>
                  <a:pt x="3969" y="8126"/>
                </a:moveTo>
                <a:lnTo>
                  <a:pt x="0" y="4063"/>
                </a:lnTo>
                <a:lnTo>
                  <a:pt x="294" y="0"/>
                </a:lnTo>
                <a:lnTo>
                  <a:pt x="4263" y="4063"/>
                </a:lnTo>
                <a:lnTo>
                  <a:pt x="3969" y="8126"/>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2" name="Shape 502">
            <a:extLst>
              <a:ext uri="{FF2B5EF4-FFF2-40B4-BE49-F238E27FC236}">
                <a16:creationId xmlns:a16="http://schemas.microsoft.com/office/drawing/2014/main" id="{57983C42-F569-410B-8465-2A4AF08F3B1F}"/>
              </a:ext>
            </a:extLst>
          </p:cNvPr>
          <p:cNvSpPr/>
          <p:nvPr/>
        </p:nvSpPr>
        <p:spPr>
          <a:xfrm>
            <a:off x="5529264" y="5118101"/>
            <a:ext cx="287337" cy="42863"/>
          </a:xfrm>
          <a:custGeom>
            <a:avLst/>
            <a:gdLst/>
            <a:ahLst/>
            <a:cxnLst/>
            <a:rect l="0" t="0" r="0" b="0"/>
            <a:pathLst>
              <a:path w="120000" h="120000" extrusionOk="0">
                <a:moveTo>
                  <a:pt x="119372" y="119764"/>
                </a:moveTo>
                <a:lnTo>
                  <a:pt x="100249" y="105506"/>
                </a:lnTo>
                <a:lnTo>
                  <a:pt x="100828" y="82694"/>
                </a:lnTo>
                <a:lnTo>
                  <a:pt x="119951" y="96952"/>
                </a:lnTo>
                <a:lnTo>
                  <a:pt x="119372" y="119764"/>
                </a:lnTo>
                <a:close/>
              </a:path>
              <a:path w="120000" h="120000" extrusionOk="0">
                <a:moveTo>
                  <a:pt x="85762" y="94100"/>
                </a:moveTo>
                <a:lnTo>
                  <a:pt x="66639" y="76991"/>
                </a:lnTo>
                <a:lnTo>
                  <a:pt x="67798" y="54179"/>
                </a:lnTo>
                <a:lnTo>
                  <a:pt x="86342" y="68436"/>
                </a:lnTo>
                <a:lnTo>
                  <a:pt x="85762" y="94100"/>
                </a:lnTo>
                <a:close/>
              </a:path>
              <a:path w="120000" h="120000" extrusionOk="0">
                <a:moveTo>
                  <a:pt x="52732" y="65585"/>
                </a:moveTo>
                <a:lnTo>
                  <a:pt x="33609" y="51327"/>
                </a:lnTo>
                <a:lnTo>
                  <a:pt x="34189" y="28515"/>
                </a:lnTo>
                <a:lnTo>
                  <a:pt x="53311" y="42772"/>
                </a:lnTo>
                <a:lnTo>
                  <a:pt x="52732" y="65585"/>
                </a:lnTo>
                <a:close/>
              </a:path>
              <a:path w="120000" h="120000" extrusionOk="0">
                <a:moveTo>
                  <a:pt x="19122" y="39921"/>
                </a:moveTo>
                <a:lnTo>
                  <a:pt x="0" y="25663"/>
                </a:lnTo>
                <a:lnTo>
                  <a:pt x="579" y="0"/>
                </a:lnTo>
                <a:lnTo>
                  <a:pt x="19702" y="17109"/>
                </a:lnTo>
                <a:lnTo>
                  <a:pt x="19122" y="39921"/>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3" name="Shape 503">
            <a:extLst>
              <a:ext uri="{FF2B5EF4-FFF2-40B4-BE49-F238E27FC236}">
                <a16:creationId xmlns:a16="http://schemas.microsoft.com/office/drawing/2014/main" id="{7AB78022-01A9-4607-B5C3-7BF7FD4E0E6F}"/>
              </a:ext>
            </a:extLst>
          </p:cNvPr>
          <p:cNvSpPr/>
          <p:nvPr/>
        </p:nvSpPr>
        <p:spPr>
          <a:xfrm>
            <a:off x="5210175" y="5081589"/>
            <a:ext cx="287338" cy="41275"/>
          </a:xfrm>
          <a:custGeom>
            <a:avLst/>
            <a:gdLst/>
            <a:ahLst/>
            <a:cxnLst/>
            <a:rect l="0" t="0" r="0" b="0"/>
            <a:pathLst>
              <a:path w="120000" h="120000" extrusionOk="0">
                <a:moveTo>
                  <a:pt x="118792" y="119762"/>
                </a:moveTo>
                <a:lnTo>
                  <a:pt x="99670" y="102653"/>
                </a:lnTo>
                <a:lnTo>
                  <a:pt x="100828" y="79841"/>
                </a:lnTo>
                <a:lnTo>
                  <a:pt x="119951" y="94099"/>
                </a:lnTo>
                <a:lnTo>
                  <a:pt x="118792" y="119762"/>
                </a:lnTo>
                <a:close/>
              </a:path>
              <a:path w="120000" h="120000" extrusionOk="0">
                <a:moveTo>
                  <a:pt x="85762" y="91247"/>
                </a:moveTo>
                <a:lnTo>
                  <a:pt x="66639" y="76990"/>
                </a:lnTo>
                <a:lnTo>
                  <a:pt x="67219" y="54178"/>
                </a:lnTo>
                <a:lnTo>
                  <a:pt x="86342" y="68435"/>
                </a:lnTo>
                <a:lnTo>
                  <a:pt x="85762" y="91247"/>
                </a:lnTo>
                <a:close/>
              </a:path>
              <a:path w="120000" h="120000" extrusionOk="0">
                <a:moveTo>
                  <a:pt x="52152" y="65584"/>
                </a:moveTo>
                <a:lnTo>
                  <a:pt x="33030" y="51326"/>
                </a:lnTo>
                <a:lnTo>
                  <a:pt x="34189" y="25663"/>
                </a:lnTo>
                <a:lnTo>
                  <a:pt x="53311" y="42772"/>
                </a:lnTo>
                <a:lnTo>
                  <a:pt x="52152" y="65584"/>
                </a:lnTo>
                <a:close/>
              </a:path>
              <a:path w="120000" h="120000" extrusionOk="0">
                <a:moveTo>
                  <a:pt x="19122" y="39920"/>
                </a:moveTo>
                <a:lnTo>
                  <a:pt x="0" y="22811"/>
                </a:lnTo>
                <a:lnTo>
                  <a:pt x="579" y="0"/>
                </a:lnTo>
                <a:lnTo>
                  <a:pt x="19702" y="14257"/>
                </a:lnTo>
                <a:lnTo>
                  <a:pt x="19122" y="39920"/>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4" name="Shape 504">
            <a:extLst>
              <a:ext uri="{FF2B5EF4-FFF2-40B4-BE49-F238E27FC236}">
                <a16:creationId xmlns:a16="http://schemas.microsoft.com/office/drawing/2014/main" id="{30CCCA40-1366-45EC-A8FE-4600FF89D3E1}"/>
              </a:ext>
            </a:extLst>
          </p:cNvPr>
          <p:cNvSpPr/>
          <p:nvPr/>
        </p:nvSpPr>
        <p:spPr>
          <a:xfrm>
            <a:off x="4891088" y="5043489"/>
            <a:ext cx="285750" cy="41275"/>
          </a:xfrm>
          <a:custGeom>
            <a:avLst/>
            <a:gdLst/>
            <a:ahLst/>
            <a:cxnLst/>
            <a:rect l="0" t="0" r="0" b="0"/>
            <a:pathLst>
              <a:path w="120000" h="120000" extrusionOk="0">
                <a:moveTo>
                  <a:pt x="119371" y="119274"/>
                </a:moveTo>
                <a:lnTo>
                  <a:pt x="100249" y="104728"/>
                </a:lnTo>
                <a:lnTo>
                  <a:pt x="100828" y="81455"/>
                </a:lnTo>
                <a:lnTo>
                  <a:pt x="119951" y="96001"/>
                </a:lnTo>
                <a:lnTo>
                  <a:pt x="119371" y="119274"/>
                </a:lnTo>
                <a:close/>
              </a:path>
              <a:path w="120000" h="120000" extrusionOk="0">
                <a:moveTo>
                  <a:pt x="85762" y="93092"/>
                </a:moveTo>
                <a:lnTo>
                  <a:pt x="67218" y="75637"/>
                </a:lnTo>
                <a:lnTo>
                  <a:pt x="67798" y="52364"/>
                </a:lnTo>
                <a:lnTo>
                  <a:pt x="86921" y="69819"/>
                </a:lnTo>
                <a:lnTo>
                  <a:pt x="85762" y="93092"/>
                </a:lnTo>
                <a:close/>
              </a:path>
              <a:path w="120000" h="120000" extrusionOk="0">
                <a:moveTo>
                  <a:pt x="52732" y="64001"/>
                </a:moveTo>
                <a:lnTo>
                  <a:pt x="33609" y="49455"/>
                </a:lnTo>
                <a:lnTo>
                  <a:pt x="34188" y="26182"/>
                </a:lnTo>
                <a:lnTo>
                  <a:pt x="53311" y="40727"/>
                </a:lnTo>
                <a:lnTo>
                  <a:pt x="52732" y="64001"/>
                </a:lnTo>
                <a:close/>
              </a:path>
              <a:path w="120000" h="120000" extrusionOk="0">
                <a:moveTo>
                  <a:pt x="19122" y="37818"/>
                </a:moveTo>
                <a:lnTo>
                  <a:pt x="0" y="23273"/>
                </a:lnTo>
                <a:lnTo>
                  <a:pt x="1158" y="0"/>
                </a:lnTo>
                <a:lnTo>
                  <a:pt x="20281" y="14545"/>
                </a:lnTo>
                <a:lnTo>
                  <a:pt x="19122" y="37818"/>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5" name="Shape 505">
            <a:extLst>
              <a:ext uri="{FF2B5EF4-FFF2-40B4-BE49-F238E27FC236}">
                <a16:creationId xmlns:a16="http://schemas.microsoft.com/office/drawing/2014/main" id="{E6772A73-0B39-4D50-83AF-96EE1BCC7B87}"/>
              </a:ext>
            </a:extLst>
          </p:cNvPr>
          <p:cNvSpPr/>
          <p:nvPr/>
        </p:nvSpPr>
        <p:spPr>
          <a:xfrm>
            <a:off x="4572000" y="5005388"/>
            <a:ext cx="287338" cy="42862"/>
          </a:xfrm>
          <a:custGeom>
            <a:avLst/>
            <a:gdLst/>
            <a:ahLst/>
            <a:cxnLst/>
            <a:rect l="0" t="0" r="0" b="0"/>
            <a:pathLst>
              <a:path w="120000" h="120000" extrusionOk="0">
                <a:moveTo>
                  <a:pt x="119371" y="119762"/>
                </a:moveTo>
                <a:lnTo>
                  <a:pt x="100249" y="102653"/>
                </a:lnTo>
                <a:lnTo>
                  <a:pt x="100828" y="79841"/>
                </a:lnTo>
                <a:lnTo>
                  <a:pt x="119951" y="96950"/>
                </a:lnTo>
                <a:lnTo>
                  <a:pt x="119371" y="119762"/>
                </a:lnTo>
                <a:close/>
              </a:path>
              <a:path w="120000" h="120000" extrusionOk="0">
                <a:moveTo>
                  <a:pt x="85762" y="91247"/>
                </a:moveTo>
                <a:lnTo>
                  <a:pt x="66639" y="76990"/>
                </a:lnTo>
                <a:lnTo>
                  <a:pt x="67798" y="54178"/>
                </a:lnTo>
                <a:lnTo>
                  <a:pt x="86921" y="68435"/>
                </a:lnTo>
                <a:lnTo>
                  <a:pt x="85762" y="91247"/>
                </a:lnTo>
                <a:close/>
              </a:path>
              <a:path w="120000" h="120000" extrusionOk="0">
                <a:moveTo>
                  <a:pt x="52732" y="65584"/>
                </a:moveTo>
                <a:lnTo>
                  <a:pt x="33609" y="51326"/>
                </a:lnTo>
                <a:lnTo>
                  <a:pt x="34188" y="25663"/>
                </a:lnTo>
                <a:lnTo>
                  <a:pt x="53311" y="42772"/>
                </a:lnTo>
                <a:lnTo>
                  <a:pt x="52732" y="65584"/>
                </a:lnTo>
                <a:close/>
              </a:path>
              <a:path w="120000" h="120000" extrusionOk="0">
                <a:moveTo>
                  <a:pt x="19122" y="39920"/>
                </a:moveTo>
                <a:lnTo>
                  <a:pt x="0" y="22811"/>
                </a:lnTo>
                <a:lnTo>
                  <a:pt x="579" y="0"/>
                </a:lnTo>
                <a:lnTo>
                  <a:pt x="19701" y="14257"/>
                </a:lnTo>
                <a:lnTo>
                  <a:pt x="19122" y="39920"/>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6" name="Shape 506">
            <a:extLst>
              <a:ext uri="{FF2B5EF4-FFF2-40B4-BE49-F238E27FC236}">
                <a16:creationId xmlns:a16="http://schemas.microsoft.com/office/drawing/2014/main" id="{4D5FB3F7-7880-4C08-BB54-292B2BD79713}"/>
              </a:ext>
            </a:extLst>
          </p:cNvPr>
          <p:cNvSpPr/>
          <p:nvPr/>
        </p:nvSpPr>
        <p:spPr>
          <a:xfrm>
            <a:off x="4252914" y="4967288"/>
            <a:ext cx="287337" cy="42862"/>
          </a:xfrm>
          <a:custGeom>
            <a:avLst/>
            <a:gdLst/>
            <a:ahLst/>
            <a:cxnLst/>
            <a:rect l="0" t="0" r="0" b="0"/>
            <a:pathLst>
              <a:path w="120000" h="120000" extrusionOk="0">
                <a:moveTo>
                  <a:pt x="118792" y="119274"/>
                </a:moveTo>
                <a:lnTo>
                  <a:pt x="100249" y="104728"/>
                </a:lnTo>
                <a:lnTo>
                  <a:pt x="100828" y="81455"/>
                </a:lnTo>
                <a:lnTo>
                  <a:pt x="119951" y="96001"/>
                </a:lnTo>
                <a:lnTo>
                  <a:pt x="118792" y="119274"/>
                </a:lnTo>
                <a:close/>
              </a:path>
              <a:path w="120000" h="120000" extrusionOk="0">
                <a:moveTo>
                  <a:pt x="85762" y="93092"/>
                </a:moveTo>
                <a:lnTo>
                  <a:pt x="66639" y="78546"/>
                </a:lnTo>
                <a:lnTo>
                  <a:pt x="67218" y="52364"/>
                </a:lnTo>
                <a:lnTo>
                  <a:pt x="86341" y="69819"/>
                </a:lnTo>
                <a:lnTo>
                  <a:pt x="85762" y="93092"/>
                </a:lnTo>
                <a:close/>
              </a:path>
              <a:path w="120000" h="120000" extrusionOk="0">
                <a:moveTo>
                  <a:pt x="52152" y="66910"/>
                </a:moveTo>
                <a:lnTo>
                  <a:pt x="33029" y="49455"/>
                </a:lnTo>
                <a:lnTo>
                  <a:pt x="34188" y="26182"/>
                </a:lnTo>
                <a:lnTo>
                  <a:pt x="53311" y="40727"/>
                </a:lnTo>
                <a:lnTo>
                  <a:pt x="52152" y="66910"/>
                </a:lnTo>
                <a:close/>
              </a:path>
              <a:path w="120000" h="120000" extrusionOk="0">
                <a:moveTo>
                  <a:pt x="19122" y="37818"/>
                </a:moveTo>
                <a:lnTo>
                  <a:pt x="0" y="23273"/>
                </a:lnTo>
                <a:lnTo>
                  <a:pt x="579" y="0"/>
                </a:lnTo>
                <a:lnTo>
                  <a:pt x="19701" y="14545"/>
                </a:lnTo>
                <a:lnTo>
                  <a:pt x="19122" y="37818"/>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7" name="Shape 507">
            <a:extLst>
              <a:ext uri="{FF2B5EF4-FFF2-40B4-BE49-F238E27FC236}">
                <a16:creationId xmlns:a16="http://schemas.microsoft.com/office/drawing/2014/main" id="{97A1DEE7-D9F1-4AAC-9A07-57CA1A913B5F}"/>
              </a:ext>
            </a:extLst>
          </p:cNvPr>
          <p:cNvSpPr/>
          <p:nvPr/>
        </p:nvSpPr>
        <p:spPr>
          <a:xfrm>
            <a:off x="3933825" y="4929188"/>
            <a:ext cx="285750" cy="42862"/>
          </a:xfrm>
          <a:custGeom>
            <a:avLst/>
            <a:gdLst/>
            <a:ahLst/>
            <a:cxnLst/>
            <a:rect l="0" t="0" r="0" b="0"/>
            <a:pathLst>
              <a:path w="120000" h="120000" extrusionOk="0">
                <a:moveTo>
                  <a:pt x="119372" y="119762"/>
                </a:moveTo>
                <a:lnTo>
                  <a:pt x="100249" y="105504"/>
                </a:lnTo>
                <a:lnTo>
                  <a:pt x="101408" y="79841"/>
                </a:lnTo>
                <a:lnTo>
                  <a:pt x="119952" y="96950"/>
                </a:lnTo>
                <a:lnTo>
                  <a:pt x="119372" y="119762"/>
                </a:lnTo>
                <a:close/>
              </a:path>
              <a:path w="120000" h="120000" extrusionOk="0">
                <a:moveTo>
                  <a:pt x="86342" y="91247"/>
                </a:moveTo>
                <a:lnTo>
                  <a:pt x="67219" y="76990"/>
                </a:lnTo>
                <a:lnTo>
                  <a:pt x="67799" y="54178"/>
                </a:lnTo>
                <a:lnTo>
                  <a:pt x="86921" y="68435"/>
                </a:lnTo>
                <a:lnTo>
                  <a:pt x="86342" y="91247"/>
                </a:lnTo>
                <a:close/>
              </a:path>
              <a:path w="120000" h="120000" extrusionOk="0">
                <a:moveTo>
                  <a:pt x="52732" y="65584"/>
                </a:moveTo>
                <a:lnTo>
                  <a:pt x="33609" y="51326"/>
                </a:lnTo>
                <a:lnTo>
                  <a:pt x="34188" y="28514"/>
                </a:lnTo>
                <a:lnTo>
                  <a:pt x="53312" y="42772"/>
                </a:lnTo>
                <a:lnTo>
                  <a:pt x="52732" y="65584"/>
                </a:lnTo>
                <a:close/>
              </a:path>
              <a:path w="120000" h="120000" extrusionOk="0">
                <a:moveTo>
                  <a:pt x="19122" y="39920"/>
                </a:moveTo>
                <a:lnTo>
                  <a:pt x="0" y="22811"/>
                </a:lnTo>
                <a:lnTo>
                  <a:pt x="1158" y="0"/>
                </a:lnTo>
                <a:lnTo>
                  <a:pt x="20281" y="17108"/>
                </a:lnTo>
                <a:lnTo>
                  <a:pt x="19122" y="39920"/>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8" name="Shape 508">
            <a:extLst>
              <a:ext uri="{FF2B5EF4-FFF2-40B4-BE49-F238E27FC236}">
                <a16:creationId xmlns:a16="http://schemas.microsoft.com/office/drawing/2014/main" id="{CE0B8717-E669-433D-9DD4-F5BA4C680202}"/>
              </a:ext>
            </a:extLst>
          </p:cNvPr>
          <p:cNvSpPr/>
          <p:nvPr/>
        </p:nvSpPr>
        <p:spPr>
          <a:xfrm>
            <a:off x="3614739" y="4892676"/>
            <a:ext cx="287337" cy="41275"/>
          </a:xfrm>
          <a:custGeom>
            <a:avLst/>
            <a:gdLst/>
            <a:ahLst/>
            <a:cxnLst/>
            <a:rect l="0" t="0" r="0" b="0"/>
            <a:pathLst>
              <a:path w="120000" h="120000" extrusionOk="0">
                <a:moveTo>
                  <a:pt x="119372" y="119274"/>
                </a:moveTo>
                <a:lnTo>
                  <a:pt x="100249" y="104728"/>
                </a:lnTo>
                <a:lnTo>
                  <a:pt x="100829" y="81455"/>
                </a:lnTo>
                <a:lnTo>
                  <a:pt x="119952" y="96001"/>
                </a:lnTo>
                <a:lnTo>
                  <a:pt x="119372" y="119274"/>
                </a:lnTo>
                <a:close/>
              </a:path>
              <a:path w="120000" h="120000" extrusionOk="0">
                <a:moveTo>
                  <a:pt x="85762" y="93092"/>
                </a:moveTo>
                <a:lnTo>
                  <a:pt x="66640" y="78546"/>
                </a:lnTo>
                <a:lnTo>
                  <a:pt x="67799" y="52364"/>
                </a:lnTo>
                <a:lnTo>
                  <a:pt x="86921" y="69819"/>
                </a:lnTo>
                <a:lnTo>
                  <a:pt x="85762" y="93092"/>
                </a:lnTo>
                <a:close/>
              </a:path>
              <a:path w="120000" h="120000" extrusionOk="0">
                <a:moveTo>
                  <a:pt x="52732" y="66910"/>
                </a:moveTo>
                <a:lnTo>
                  <a:pt x="33609" y="49455"/>
                </a:lnTo>
                <a:lnTo>
                  <a:pt x="34188" y="26182"/>
                </a:lnTo>
                <a:lnTo>
                  <a:pt x="53312" y="40727"/>
                </a:lnTo>
                <a:lnTo>
                  <a:pt x="52732" y="66910"/>
                </a:lnTo>
                <a:close/>
              </a:path>
              <a:path w="120000" h="120000" extrusionOk="0">
                <a:moveTo>
                  <a:pt x="19122" y="37818"/>
                </a:moveTo>
                <a:lnTo>
                  <a:pt x="0" y="23273"/>
                </a:lnTo>
                <a:lnTo>
                  <a:pt x="1158" y="0"/>
                </a:lnTo>
                <a:lnTo>
                  <a:pt x="19701" y="14545"/>
                </a:lnTo>
                <a:lnTo>
                  <a:pt x="19122" y="37818"/>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509" name="Shape 509">
            <a:extLst>
              <a:ext uri="{FF2B5EF4-FFF2-40B4-BE49-F238E27FC236}">
                <a16:creationId xmlns:a16="http://schemas.microsoft.com/office/drawing/2014/main" id="{C549010C-6788-46FA-8EE4-22D892086B96}"/>
              </a:ext>
            </a:extLst>
          </p:cNvPr>
          <p:cNvSpPr/>
          <p:nvPr/>
        </p:nvSpPr>
        <p:spPr>
          <a:xfrm>
            <a:off x="3205114" y="4826524"/>
            <a:ext cx="377876" cy="69326"/>
          </a:xfrm>
          <a:custGeom>
            <a:avLst/>
            <a:gdLst/>
            <a:ahLst/>
            <a:cxnLst/>
            <a:rect l="0" t="0" r="0" b="0"/>
            <a:pathLst>
              <a:path w="120000" h="120000" extrusionOk="0">
                <a:moveTo>
                  <a:pt x="119538" y="120000"/>
                </a:moveTo>
                <a:lnTo>
                  <a:pt x="104307" y="108000"/>
                </a:lnTo>
                <a:lnTo>
                  <a:pt x="104769" y="86400"/>
                </a:lnTo>
                <a:lnTo>
                  <a:pt x="120000" y="100800"/>
                </a:lnTo>
                <a:lnTo>
                  <a:pt x="119538" y="120000"/>
                </a:lnTo>
                <a:close/>
              </a:path>
              <a:path w="120000" h="120000" extrusionOk="0">
                <a:moveTo>
                  <a:pt x="92769" y="98400"/>
                </a:moveTo>
                <a:lnTo>
                  <a:pt x="77538" y="84000"/>
                </a:lnTo>
                <a:lnTo>
                  <a:pt x="77999" y="64800"/>
                </a:lnTo>
                <a:lnTo>
                  <a:pt x="93230" y="76800"/>
                </a:lnTo>
                <a:lnTo>
                  <a:pt x="92769" y="98400"/>
                </a:lnTo>
                <a:close/>
              </a:path>
              <a:path w="120000" h="120000" extrusionOk="0">
                <a:moveTo>
                  <a:pt x="65999" y="74400"/>
                </a:moveTo>
                <a:lnTo>
                  <a:pt x="50769" y="62400"/>
                </a:lnTo>
                <a:lnTo>
                  <a:pt x="51692" y="43200"/>
                </a:lnTo>
                <a:lnTo>
                  <a:pt x="66922" y="55200"/>
                </a:lnTo>
                <a:lnTo>
                  <a:pt x="65999" y="74400"/>
                </a:lnTo>
                <a:close/>
              </a:path>
              <a:path w="120000" h="120000" extrusionOk="0">
                <a:moveTo>
                  <a:pt x="39692" y="52798"/>
                </a:moveTo>
                <a:lnTo>
                  <a:pt x="24461" y="40800"/>
                </a:lnTo>
                <a:lnTo>
                  <a:pt x="24922" y="19200"/>
                </a:lnTo>
                <a:lnTo>
                  <a:pt x="40153" y="33598"/>
                </a:lnTo>
                <a:lnTo>
                  <a:pt x="39692" y="52798"/>
                </a:lnTo>
                <a:close/>
              </a:path>
              <a:path w="120000" h="120000" extrusionOk="0">
                <a:moveTo>
                  <a:pt x="12922" y="31200"/>
                </a:moveTo>
                <a:lnTo>
                  <a:pt x="0" y="19200"/>
                </a:lnTo>
                <a:lnTo>
                  <a:pt x="461" y="0"/>
                </a:lnTo>
                <a:lnTo>
                  <a:pt x="13845" y="9598"/>
                </a:lnTo>
                <a:lnTo>
                  <a:pt x="12922" y="31200"/>
                </a:lnTo>
                <a:close/>
              </a:path>
            </a:pathLst>
          </a:custGeom>
          <a:solidFill>
            <a:srgbClr val="34216E"/>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76822" name="Shape 510">
            <a:extLst>
              <a:ext uri="{FF2B5EF4-FFF2-40B4-BE49-F238E27FC236}">
                <a16:creationId xmlns:a16="http://schemas.microsoft.com/office/drawing/2014/main" id="{DCD48D78-508F-45EC-B5BC-1C7311F44C61}"/>
              </a:ext>
            </a:extLst>
          </p:cNvPr>
          <p:cNvSpPr txBox="1">
            <a:spLocks noChangeArrowheads="1"/>
          </p:cNvSpPr>
          <p:nvPr/>
        </p:nvSpPr>
        <p:spPr bwMode="auto">
          <a:xfrm>
            <a:off x="1489075" y="4237038"/>
            <a:ext cx="1541466"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700">
                <a:solidFill>
                  <a:srgbClr val="800080"/>
                </a:solidFill>
                <a:latin typeface="Comic Sans MS" panose="030F0702030302020204" pitchFamily="66" charset="0"/>
                <a:sym typeface="Comic Sans MS" panose="030F0702030302020204" pitchFamily="66" charset="0"/>
              </a:rPr>
              <a:t>Bảng điều khiển vào/ra</a:t>
            </a:r>
          </a:p>
          <a:p>
            <a:pPr defTabSz="914400">
              <a:spcBef>
                <a:spcPts val="600"/>
              </a:spcBef>
              <a:buSzPct val="25000"/>
            </a:pPr>
            <a:r>
              <a:rPr lang="vi-VN" altLang="vi-VN" sz="1700">
                <a:solidFill>
                  <a:srgbClr val="800080"/>
                </a:solidFill>
                <a:latin typeface="Comic Sans MS" panose="030F0702030302020204" pitchFamily="66" charset="0"/>
                <a:sym typeface="Comic Sans MS" panose="030F0702030302020204" pitchFamily="66" charset="0"/>
              </a:rPr>
              <a:t>Chạy lần vết</a:t>
            </a:r>
          </a:p>
          <a:p>
            <a:pPr defTabSz="914400">
              <a:spcBef>
                <a:spcPts val="600"/>
              </a:spcBef>
              <a:buSzPct val="25000"/>
            </a:pPr>
            <a:r>
              <a:rPr lang="vi-VN" altLang="vi-VN" sz="1700">
                <a:solidFill>
                  <a:srgbClr val="800080"/>
                </a:solidFill>
                <a:latin typeface="Comic Sans MS" panose="030F0702030302020204" pitchFamily="66" charset="0"/>
                <a:sym typeface="Comic Sans MS" panose="030F0702030302020204" pitchFamily="66" charset="0"/>
              </a:rPr>
              <a:t>Cảnh báo</a:t>
            </a:r>
          </a:p>
        </p:txBody>
      </p:sp>
      <p:sp>
        <p:nvSpPr>
          <p:cNvPr id="511" name="Shape 511">
            <a:extLst>
              <a:ext uri="{FF2B5EF4-FFF2-40B4-BE49-F238E27FC236}">
                <a16:creationId xmlns:a16="http://schemas.microsoft.com/office/drawing/2014/main" id="{CBBE34D7-41AD-4728-A2F5-110A17FE4B64}"/>
              </a:ext>
            </a:extLst>
          </p:cNvPr>
          <p:cNvSpPr txBox="1"/>
          <p:nvPr/>
        </p:nvSpPr>
        <p:spPr>
          <a:xfrm>
            <a:off x="886121" y="5988037"/>
            <a:ext cx="2144420" cy="260364"/>
          </a:xfrm>
          <a:prstGeom prst="rect">
            <a:avLst/>
          </a:prstGeom>
          <a:noFill/>
          <a:ln>
            <a:noFill/>
          </a:ln>
        </p:spPr>
        <p:txBody>
          <a:bodyPr lIns="0" tIns="0" rIns="0" bIns="0"/>
          <a:lstStyle/>
          <a:p>
            <a:pPr marL="12700" defTabSz="914400">
              <a:lnSpc>
                <a:spcPct val="101666"/>
              </a:lnSpc>
              <a:buSzPct val="25000"/>
              <a:defRPr/>
            </a:pPr>
            <a:r>
              <a:rPr lang="en" sz="1000" kern="0">
                <a:latin typeface="Courier New"/>
                <a:ea typeface="Courier New"/>
                <a:cs typeface="Courier New"/>
                <a:sym typeface="Courier New"/>
              </a:rPr>
              <a:t>www.wileyeurope .com/colleg</a:t>
            </a:r>
          </a:p>
        </p:txBody>
      </p:sp>
      <p:sp>
        <p:nvSpPr>
          <p:cNvPr id="512" name="Shape 512">
            <a:extLst>
              <a:ext uri="{FF2B5EF4-FFF2-40B4-BE49-F238E27FC236}">
                <a16:creationId xmlns:a16="http://schemas.microsoft.com/office/drawing/2014/main" id="{3F4C041D-C495-40EB-BAB5-252A787D9292}"/>
              </a:ext>
            </a:extLst>
          </p:cNvPr>
          <p:cNvSpPr>
            <a:spLocks noGrp="1"/>
          </p:cNvSpPr>
          <p:nvPr>
            <p:ph type="sldNum" sz="quarter" idx="14"/>
          </p:nvPr>
        </p:nvSpPr>
        <p:spPr>
          <a:xfrm>
            <a:off x="8412163" y="6248400"/>
            <a:ext cx="185737" cy="165100"/>
          </a:xfrm>
          <a:prstGeom prst="rect">
            <a:avLst/>
          </a:prstGeom>
          <a:noFill/>
          <a:ln>
            <a:noFill/>
          </a:ln>
        </p:spPr>
        <p:txBody>
          <a:bodyPr vert="horz" wrap="square" lIns="0" tIns="0" rIns="0" bIns="0" numCol="1" anchor="t" anchorCtr="0" compatLnSpc="1">
            <a:prstTxWarp prst="textNoShape">
              <a:avLst/>
            </a:prstTxWarp>
            <a:noAutofit/>
          </a:bodyPr>
          <a:lstStyle>
            <a:defPPr>
              <a:defRPr lang="en-GB"/>
            </a:defPPr>
            <a:lvl1pPr marL="88900" algn="l" defTabSz="457200" rtl="0" eaLnBrk="0" fontAlgn="base" hangingPunct="0">
              <a:lnSpc>
                <a:spcPct val="109000"/>
              </a:lnSpc>
              <a:spcBef>
                <a:spcPct val="0"/>
              </a:spcBef>
              <a:spcAft>
                <a:spcPct val="0"/>
              </a:spcAft>
              <a:buSzPct val="25000"/>
              <a:defRPr sz="1000" kern="1200">
                <a:solidFill>
                  <a:schemeClr val="folHlink"/>
                </a:solidFill>
                <a:latin typeface="Times New Roman" panose="02020603050405020304" pitchFamily="18" charset="0"/>
                <a:ea typeface="+mn-ea"/>
                <a:cs typeface="Times New Roman" panose="02020603050405020304" pitchFamily="18" charset="0"/>
                <a:sym typeface="Times New Roman" panose="02020603050405020304" pitchFamily="18"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Source Han Sans CN Regular" charset="0"/>
              </a:defRPr>
            </a:lvl5pPr>
            <a:lvl6pPr marL="2286000" algn="l" defTabSz="914400" rtl="0" eaLnBrk="1" latinLnBrk="0" hangingPunct="1">
              <a:defRPr kern="1200">
                <a:solidFill>
                  <a:schemeClr val="bg1"/>
                </a:solidFill>
                <a:latin typeface="Arial" panose="020B0604020202020204" pitchFamily="34" charset="0"/>
                <a:ea typeface="+mn-ea"/>
                <a:cs typeface="Source Han Sans CN Regular" charset="0"/>
              </a:defRPr>
            </a:lvl6pPr>
            <a:lvl7pPr marL="2743200" algn="l" defTabSz="914400" rtl="0" eaLnBrk="1" latinLnBrk="0" hangingPunct="1">
              <a:defRPr kern="1200">
                <a:solidFill>
                  <a:schemeClr val="bg1"/>
                </a:solidFill>
                <a:latin typeface="Arial" panose="020B0604020202020204" pitchFamily="34" charset="0"/>
                <a:ea typeface="+mn-ea"/>
                <a:cs typeface="Source Han Sans CN Regular" charset="0"/>
              </a:defRPr>
            </a:lvl7pPr>
            <a:lvl8pPr marL="3200400" algn="l" defTabSz="914400" rtl="0" eaLnBrk="1" latinLnBrk="0" hangingPunct="1">
              <a:defRPr kern="1200">
                <a:solidFill>
                  <a:schemeClr val="bg1"/>
                </a:solidFill>
                <a:latin typeface="Arial" panose="020B0604020202020204" pitchFamily="34" charset="0"/>
                <a:ea typeface="+mn-ea"/>
                <a:cs typeface="Source Han Sans CN Regular" charset="0"/>
              </a:defRPr>
            </a:lvl8pPr>
            <a:lvl9pPr marL="3657600" algn="l" defTabSz="914400" rtl="0" eaLnBrk="1" latinLnBrk="0" hangingPunct="1">
              <a:defRPr kern="1200">
                <a:solidFill>
                  <a:schemeClr val="bg1"/>
                </a:solidFill>
                <a:latin typeface="Arial" panose="020B0604020202020204" pitchFamily="34" charset="0"/>
                <a:ea typeface="+mn-ea"/>
                <a:cs typeface="Source Han Sans CN Regular" charset="0"/>
              </a:defRPr>
            </a:lvl9pPr>
          </a:lstStyle>
          <a:p>
            <a:pPr defTabSz="914400"/>
            <a:fld id="{92D915FB-73CB-4A0D-8150-AE7ED1F22D84}" type="slidenum">
              <a:rPr lang="en-US" altLang="en-US" smtClean="0"/>
              <a:pPr/>
              <a:t>28</a:t>
            </a:fld>
            <a:endParaRPr lang="en-US" altLang="en-US">
              <a:solidFill>
                <a:srgbClr val="800080"/>
              </a:solidFill>
              <a:latin typeface="Times New Roman" panose="02020603050405020304" pitchFamily="18" charset="0"/>
              <a:cs typeface="Times New Roman" panose="02020603050405020304" pitchFamily="18" charset="0"/>
            </a:endParaRPr>
          </a:p>
        </p:txBody>
      </p:sp>
      <p:sp>
        <p:nvSpPr>
          <p:cNvPr id="76825" name="Shape 513">
            <a:extLst>
              <a:ext uri="{FF2B5EF4-FFF2-40B4-BE49-F238E27FC236}">
                <a16:creationId xmlns:a16="http://schemas.microsoft.com/office/drawing/2014/main" id="{B56E1D7A-14FE-4917-A9DD-0782DD267DEF}"/>
              </a:ext>
            </a:extLst>
          </p:cNvPr>
          <p:cNvSpPr txBox="1">
            <a:spLocks noChangeArrowheads="1"/>
          </p:cNvSpPr>
          <p:nvPr/>
        </p:nvSpPr>
        <p:spPr bwMode="auto">
          <a:xfrm>
            <a:off x="9799163" y="4297363"/>
            <a:ext cx="13112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lnSpc>
                <a:spcPct val="120000"/>
              </a:lnSpc>
              <a:buSzPct val="25000"/>
            </a:pPr>
            <a:r>
              <a:rPr lang="vi-VN" altLang="vi-VN" sz="1700">
                <a:solidFill>
                  <a:srgbClr val="800080"/>
                </a:solidFill>
                <a:latin typeface="Comic Sans MS" panose="030F0702030302020204" pitchFamily="66" charset="0"/>
                <a:sym typeface="Comic Sans MS" panose="030F0702030302020204" pitchFamily="66" charset="0"/>
              </a:rPr>
              <a:t>biểu đồ SM trong việc thực hiện</a:t>
            </a:r>
          </a:p>
        </p:txBody>
      </p:sp>
      <p:sp>
        <p:nvSpPr>
          <p:cNvPr id="27" name="TextBox 26">
            <a:extLst>
              <a:ext uri="{FF2B5EF4-FFF2-40B4-BE49-F238E27FC236}">
                <a16:creationId xmlns:a16="http://schemas.microsoft.com/office/drawing/2014/main" id="{20CBC500-B546-4855-AB64-203C2C2C00A2}"/>
              </a:ext>
            </a:extLst>
          </p:cNvPr>
          <p:cNvSpPr txBox="1"/>
          <p:nvPr/>
        </p:nvSpPr>
        <p:spPr>
          <a:xfrm>
            <a:off x="5089526" y="2391034"/>
            <a:ext cx="3368575" cy="369332"/>
          </a:xfrm>
          <a:prstGeom prst="rect">
            <a:avLst/>
          </a:prstGeom>
          <a:noFill/>
        </p:spPr>
        <p:txBody>
          <a:bodyPr wrap="square">
            <a:spAutoFit/>
          </a:bodyPr>
          <a:lstStyle/>
          <a:p>
            <a:pPr defTabSz="914400">
              <a:spcBef>
                <a:spcPts val="300"/>
              </a:spcBef>
              <a:buSzPct val="25000"/>
            </a:pPr>
            <a:r>
              <a:rPr lang="vi-VN" altLang="vi-VN" sz="1800">
                <a:solidFill>
                  <a:srgbClr val="800080"/>
                </a:solidFill>
                <a:latin typeface="Comic Sans MS" panose="030F0702030302020204" pitchFamily="66" charset="0"/>
                <a:sym typeface="Comic Sans MS" panose="030F0702030302020204" pitchFamily="66" charset="0"/>
              </a:rPr>
              <a:t>Những cảnh song song diễn ra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object 2">
            <a:extLst>
              <a:ext uri="{FF2B5EF4-FFF2-40B4-BE49-F238E27FC236}">
                <a16:creationId xmlns:a16="http://schemas.microsoft.com/office/drawing/2014/main" id="{0E7B4E78-4CE7-4D6A-A7A1-B2F6873E6804}"/>
              </a:ext>
            </a:extLst>
          </p:cNvPr>
          <p:cNvSpPr txBox="1">
            <a:spLocks noChangeArrowheads="1"/>
          </p:cNvSpPr>
          <p:nvPr/>
        </p:nvSpPr>
        <p:spPr bwMode="auto">
          <a:xfrm>
            <a:off x="2819401" y="76201"/>
            <a:ext cx="5740137" cy="1107996"/>
          </a:xfrm>
          <a:prstGeom prst="rect">
            <a:avLst/>
          </a:prstGeom>
        </p:spPr>
        <p:txBody>
          <a:bodyPr vert="horz" lIns="0" tIns="46700" rIns="0" bIns="0" rtlCol="0" anchor="t">
            <a:normAutofit fontScale="97500" lnSpcReduction="10000"/>
          </a:bodyPr>
          <a:lstStyle>
            <a:lvl1pPr marL="838200">
              <a:spcBef>
                <a:spcPct val="0"/>
              </a:spcBef>
              <a:buSzPct val="25000"/>
              <a:buNone/>
              <a:defRPr sz="3600" b="1">
                <a:solidFill>
                  <a:srgbClr val="7030A0"/>
                </a:solidFill>
                <a:latin typeface="Comic Sans MS" panose="030F0702030302020204" pitchFamily="66" charset="0"/>
                <a:ea typeface="+mj-ea"/>
                <a:cs typeface="Arial" panose="020B060402020202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en-US"/>
              <a:t>Yêu cầu Hoạt cảnh:</a:t>
            </a:r>
          </a:p>
          <a:p>
            <a:r>
              <a:rPr lang="en-US" altLang="en-US"/>
              <a:t>Sức mạnh và hạn chế</a:t>
            </a:r>
          </a:p>
        </p:txBody>
      </p:sp>
      <p:sp>
        <p:nvSpPr>
          <p:cNvPr id="78851" name="object 3">
            <a:extLst>
              <a:ext uri="{FF2B5EF4-FFF2-40B4-BE49-F238E27FC236}">
                <a16:creationId xmlns:a16="http://schemas.microsoft.com/office/drawing/2014/main" id="{CE5918BE-7410-4929-8771-2FDCC9A27865}"/>
              </a:ext>
            </a:extLst>
          </p:cNvPr>
          <p:cNvSpPr>
            <a:spLocks noGrp="1"/>
          </p:cNvSpPr>
          <p:nvPr>
            <p:ph type="body" idx="1"/>
          </p:nvPr>
        </p:nvSpPr>
        <p:spPr>
          <a:xfrm>
            <a:off x="1752600" y="1187450"/>
            <a:ext cx="8750300" cy="5269618"/>
          </a:xfrm>
        </p:spPr>
        <p:txBody>
          <a:bodyPr vert="horz" lIns="0" tIns="90395" rIns="0" bIns="0" rtlCol="0">
            <a:spAutoFit/>
          </a:bodyPr>
          <a:lstStyle/>
          <a:p>
            <a:pPr marL="120650">
              <a:tabLst>
                <a:tab pos="544513" algn="l"/>
              </a:tabLst>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vi-VN" altLang="en-US"/>
              <a:t>Cách tốt nhất là kiểm tra sự đầy đủ với những thứ thực sự cần, t</a:t>
            </a:r>
            <a:r>
              <a:rPr lang="en-US" altLang="en-US"/>
              <a:t>rong</a:t>
            </a:r>
            <a:r>
              <a:rPr lang="vi-VN" altLang="en-US"/>
              <a:t> thực tế môi trường</a:t>
            </a:r>
            <a:endParaRPr lang="en-US" altLang="en-US" sz="2300">
              <a:latin typeface="Comic Sans MS" panose="030F0702030302020204" pitchFamily="66" charset="0"/>
            </a:endParaRPr>
          </a:p>
          <a:p>
            <a:pPr marL="120650">
              <a:spcBef>
                <a:spcPts val="1388"/>
              </a:spcBef>
              <a:tabLst>
                <a:tab pos="544513" algn="l"/>
              </a:tabLst>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t>H</a:t>
            </a:r>
            <a:r>
              <a:rPr lang="vi-VN" altLang="en-US"/>
              <a:t>ỗ trợ các bên liên quan</a:t>
            </a:r>
            <a:endParaRPr lang="en-US" altLang="en-US" sz="2400">
              <a:latin typeface="Times New Roman" panose="02020603050405020304" pitchFamily="18" charset="0"/>
              <a:cs typeface="Times New Roman" panose="02020603050405020304" pitchFamily="18" charset="0"/>
            </a:endParaRPr>
          </a:p>
          <a:p>
            <a:pPr marL="120650">
              <a:spcBef>
                <a:spcPts val="650"/>
              </a:spcBef>
              <a:tabLst>
                <a:tab pos="544513" algn="l"/>
              </a:tabLst>
            </a:pPr>
            <a:r>
              <a:rPr lang="en-US" altLang="en-US" sz="2000">
                <a:solidFill>
                  <a:srgbClr val="800080"/>
                </a:solidFill>
                <a:latin typeface="Comic Sans MS" panose="030F0702030302020204" pitchFamily="66" charset="0"/>
              </a:rPr>
              <a:t>–	</a:t>
            </a:r>
            <a:r>
              <a:rPr lang="en-US" altLang="en-US" sz="2000">
                <a:solidFill>
                  <a:srgbClr val="009999"/>
                </a:solidFill>
              </a:rPr>
              <a:t>WYSIWYC:	Những gì bạn thấy là những gì bạn cần kiểm tra</a:t>
            </a:r>
            <a:endParaRPr lang="en-US" altLang="en-US" sz="2000">
              <a:latin typeface="Comic Sans MS" panose="030F0702030302020204" pitchFamily="66" charset="0"/>
            </a:endParaRPr>
          </a:p>
          <a:p>
            <a:pPr marL="120650">
              <a:spcBef>
                <a:spcPts val="1388"/>
              </a:spcBef>
              <a:tabLst>
                <a:tab pos="544513" algn="l"/>
              </a:tabLst>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vi-VN" altLang="en-US"/>
              <a:t>Sự mở rộng để làm sinh động phản chứng được tạo ra </a:t>
            </a:r>
          </a:p>
          <a:p>
            <a:pPr marL="120650">
              <a:spcBef>
                <a:spcPts val="1388"/>
              </a:spcBef>
              <a:tabLst>
                <a:tab pos="544513" algn="l"/>
              </a:tabLst>
            </a:pPr>
            <a:r>
              <a:rPr lang="vi-VN" altLang="en-US"/>
              <a:t>bởi các công cụ khác (e.g., model checkers</a:t>
            </a:r>
            <a:r>
              <a:rPr lang="en-US" altLang="en-US"/>
              <a:t>)</a:t>
            </a:r>
            <a:endParaRPr lang="vi-VN" altLang="en-US"/>
          </a:p>
          <a:p>
            <a:pPr marL="120650">
              <a:buFont typeface="Wingdings" panose="05000000000000000000" pitchFamily="2" charset="2"/>
              <a:buChar char="J"/>
              <a:tabLst>
                <a:tab pos="544513" algn="l"/>
              </a:tabLst>
            </a:pPr>
            <a:r>
              <a:rPr lang="vi-VN" altLang="en-US">
                <a:solidFill>
                  <a:srgbClr val="35216F"/>
                </a:solidFill>
                <a:latin typeface="Comic Sans MS" panose="030F0702030302020204" pitchFamily="66" charset="0"/>
              </a:rPr>
              <a:t>Những kịch bản sinh động có thể được giữ cho các lần tua lại</a:t>
            </a:r>
            <a:endParaRPr lang="en-US" altLang="en-US">
              <a:solidFill>
                <a:srgbClr val="35216F"/>
              </a:solidFill>
              <a:latin typeface="Comic Sans MS" panose="030F0702030302020204" pitchFamily="66" charset="0"/>
            </a:endParaRPr>
          </a:p>
          <a:p>
            <a:pPr marL="120650">
              <a:tabLst>
                <a:tab pos="544513" algn="l"/>
              </a:tabLst>
            </a:pPr>
            <a:r>
              <a:rPr lang="en-US" altLang="en-US" sz="2000">
                <a:solidFill>
                  <a:srgbClr val="35216F"/>
                </a:solidFill>
                <a:latin typeface="Comic Sans MS" panose="030F0702030302020204" pitchFamily="66" charset="0"/>
              </a:rPr>
              <a:t>	</a:t>
            </a:r>
            <a:r>
              <a:rPr lang="vi-VN" altLang="en-US" sz="2000">
                <a:solidFill>
                  <a:srgbClr val="009999"/>
                </a:solidFill>
                <a:latin typeface="Comic Sans MS" panose="030F0702030302020204" pitchFamily="66" charset="0"/>
              </a:rPr>
              <a:t>có thể sử dụng như sự kiểm thử dữ liệu</a:t>
            </a:r>
            <a:endParaRPr lang="en-US" altLang="en-US" sz="2000">
              <a:solidFill>
                <a:srgbClr val="009999"/>
              </a:solidFill>
              <a:latin typeface="Comic Sans MS" panose="030F0702030302020204" pitchFamily="66" charset="0"/>
            </a:endParaRPr>
          </a:p>
          <a:p>
            <a:pPr marL="120650">
              <a:buFont typeface="Wingdings" panose="05000000000000000000" pitchFamily="2" charset="2"/>
              <a:buChar char="J"/>
              <a:tabLst>
                <a:tab pos="544513" algn="l"/>
              </a:tabLst>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rPr>
              <a:t>Độ bao phủ?</a:t>
            </a:r>
          </a:p>
          <a:p>
            <a:pPr marL="120650">
              <a:spcBef>
                <a:spcPts val="325"/>
              </a:spcBef>
              <a:buClr>
                <a:srgbClr val="800080"/>
              </a:buClr>
              <a:buFont typeface="Comic Sans MS" panose="030F0702030302020204" pitchFamily="66" charset="0"/>
              <a:buChar char="–"/>
              <a:tabLst>
                <a:tab pos="544513" algn="l"/>
              </a:tabLst>
            </a:pPr>
            <a:r>
              <a:rPr lang="vi-VN" altLang="en-US" sz="2000">
                <a:solidFill>
                  <a:srgbClr val="009999"/>
                </a:solidFill>
                <a:latin typeface="Comic Sans MS" panose="030F0702030302020204" pitchFamily="66" charset="0"/>
              </a:rPr>
              <a:t>– yêu cầu thiết kế kịch bản cẩn thận tránh các vấn đề hiện có</a:t>
            </a:r>
          </a:p>
          <a:p>
            <a:pPr marL="120650">
              <a:spcBef>
                <a:spcPts val="325"/>
              </a:spcBef>
              <a:buClr>
                <a:srgbClr val="800080"/>
              </a:buClr>
              <a:buFont typeface="Comic Sans MS" panose="030F0702030302020204" pitchFamily="66" charset="0"/>
              <a:buChar char="–"/>
              <a:tabLst>
                <a:tab pos="544513" algn="l"/>
              </a:tabLst>
            </a:pPr>
            <a:r>
              <a:rPr lang="vi-VN" altLang="en-US" sz="2000">
                <a:solidFill>
                  <a:srgbClr val="009999"/>
                </a:solidFill>
                <a:latin typeface="Comic Sans MS" panose="030F0702030302020204" pitchFamily="66" charset="0"/>
              </a:rPr>
              <a:t>– đảm bảo không bỏ sót các sự không tương xứng quan trọng</a:t>
            </a:r>
          </a:p>
          <a:p>
            <a:pPr marL="120650">
              <a:spcBef>
                <a:spcPts val="1388"/>
              </a:spcBef>
              <a:tabLst>
                <a:tab pos="544513" algn="l"/>
              </a:tabLst>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cs typeface="Times New Roman" panose="02020603050405020304" pitchFamily="18" charset="0"/>
              </a:rPr>
              <a:t>Không gì miễn phí</a:t>
            </a:r>
            <a:r>
              <a:rPr lang="en-US" altLang="en-US">
                <a:solidFill>
                  <a:srgbClr val="35216F"/>
                </a:solidFill>
                <a:latin typeface="Comic Sans MS" panose="030F0702030302020204" pitchFamily="66" charset="0"/>
              </a:rPr>
              <a:t>: cần thiết đăc tả chính thức</a:t>
            </a:r>
          </a:p>
        </p:txBody>
      </p:sp>
      <p:sp>
        <p:nvSpPr>
          <p:cNvPr id="78852" name="object 7">
            <a:extLst>
              <a:ext uri="{FF2B5EF4-FFF2-40B4-BE49-F238E27FC236}">
                <a16:creationId xmlns:a16="http://schemas.microsoft.com/office/drawing/2014/main" id="{CAFC0740-820B-49EC-83B8-95A7CD6FD7EC}"/>
              </a:ext>
            </a:extLst>
          </p:cNvPr>
          <p:cNvSpPr>
            <a:spLocks noChangeArrowheads="1"/>
          </p:cNvSpPr>
          <p:nvPr/>
        </p:nvSpPr>
        <p:spPr bwMode="auto">
          <a:xfrm>
            <a:off x="10044113" y="5310188"/>
            <a:ext cx="501650" cy="88741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78853" name="object 8">
            <a:extLst>
              <a:ext uri="{FF2B5EF4-FFF2-40B4-BE49-F238E27FC236}">
                <a16:creationId xmlns:a16="http://schemas.microsoft.com/office/drawing/2014/main" id="{6A66AC69-AA7B-4533-9B25-04CA2D92F620}"/>
              </a:ext>
            </a:extLst>
          </p:cNvPr>
          <p:cNvSpPr>
            <a:spLocks noChangeArrowheads="1"/>
          </p:cNvSpPr>
          <p:nvPr/>
        </p:nvSpPr>
        <p:spPr bwMode="auto">
          <a:xfrm>
            <a:off x="1752601" y="150814"/>
            <a:ext cx="790575" cy="72548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78854" name="object 9">
            <a:extLst>
              <a:ext uri="{FF2B5EF4-FFF2-40B4-BE49-F238E27FC236}">
                <a16:creationId xmlns:a16="http://schemas.microsoft.com/office/drawing/2014/main" id="{E31B35AD-800A-4D80-B391-808E394A1B19}"/>
              </a:ext>
            </a:extLst>
          </p:cNvPr>
          <p:cNvSpPr>
            <a:spLocks noChangeArrowheads="1"/>
          </p:cNvSpPr>
          <p:nvPr/>
        </p:nvSpPr>
        <p:spPr bwMode="auto">
          <a:xfrm>
            <a:off x="9863139" y="2606676"/>
            <a:ext cx="650875" cy="84137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a:extLst>
              <a:ext uri="{FF2B5EF4-FFF2-40B4-BE49-F238E27FC236}">
                <a16:creationId xmlns:a16="http://schemas.microsoft.com/office/drawing/2014/main" id="{923F8907-B6A2-4E22-8078-E01A0008D4BB}"/>
              </a:ext>
            </a:extLst>
          </p:cNvPr>
          <p:cNvSpPr/>
          <p:nvPr/>
        </p:nvSpPr>
        <p:spPr>
          <a:xfrm>
            <a:off x="5916613" y="2163763"/>
            <a:ext cx="0" cy="2159000"/>
          </a:xfrm>
          <a:custGeom>
            <a:avLst/>
            <a:gdLst/>
            <a:ahLst/>
            <a:cxnLst/>
            <a:rect l="0" t="0" r="0" b="0"/>
            <a:pathLst>
              <a:path w="120000" h="120000" extrusionOk="0">
                <a:moveTo>
                  <a:pt x="0" y="0"/>
                </a:moveTo>
                <a:lnTo>
                  <a:pt x="0" y="120000"/>
                </a:lnTo>
              </a:path>
            </a:pathLst>
          </a:custGeom>
          <a:noFill/>
          <a:ln w="19800" cap="flat" cmpd="sng">
            <a:solidFill>
              <a:srgbClr val="000000"/>
            </a:solidFill>
            <a:prstDash val="solid"/>
            <a:round/>
            <a:headEnd type="none" w="med" len="med"/>
            <a:tailEnd type="none" w="med" len="med"/>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99" name="Shape 99">
            <a:extLst>
              <a:ext uri="{FF2B5EF4-FFF2-40B4-BE49-F238E27FC236}">
                <a16:creationId xmlns:a16="http://schemas.microsoft.com/office/drawing/2014/main" id="{B9C8AF02-7423-4817-B1B4-02F6F5281BC3}"/>
              </a:ext>
            </a:extLst>
          </p:cNvPr>
          <p:cNvSpPr/>
          <p:nvPr/>
        </p:nvSpPr>
        <p:spPr>
          <a:xfrm>
            <a:off x="5859464" y="2047875"/>
            <a:ext cx="122237" cy="152400"/>
          </a:xfrm>
          <a:custGeom>
            <a:avLst/>
            <a:gdLst/>
            <a:ahLst/>
            <a:cxnLst/>
            <a:rect l="0" t="0" r="0" b="0"/>
            <a:pathLst>
              <a:path w="120000" h="120000" extrusionOk="0">
                <a:moveTo>
                  <a:pt x="119547" y="119999"/>
                </a:moveTo>
                <a:lnTo>
                  <a:pt x="0" y="119999"/>
                </a:lnTo>
                <a:lnTo>
                  <a:pt x="54339" y="0"/>
                </a:lnTo>
                <a:lnTo>
                  <a:pt x="119547" y="119999"/>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0" name="Shape 100">
            <a:extLst>
              <a:ext uri="{FF2B5EF4-FFF2-40B4-BE49-F238E27FC236}">
                <a16:creationId xmlns:a16="http://schemas.microsoft.com/office/drawing/2014/main" id="{67A1412E-F903-408D-BABF-37ABBB9BB0FA}"/>
              </a:ext>
            </a:extLst>
          </p:cNvPr>
          <p:cNvSpPr/>
          <p:nvPr/>
        </p:nvSpPr>
        <p:spPr>
          <a:xfrm>
            <a:off x="5849939" y="2041525"/>
            <a:ext cx="141287" cy="165100"/>
          </a:xfrm>
          <a:custGeom>
            <a:avLst/>
            <a:gdLst/>
            <a:ahLst/>
            <a:cxnLst/>
            <a:rect l="0" t="0" r="0" b="0"/>
            <a:pathLst>
              <a:path w="120000" h="120000" extrusionOk="0">
                <a:moveTo>
                  <a:pt x="114023" y="119755"/>
                </a:moveTo>
                <a:lnTo>
                  <a:pt x="5876" y="119755"/>
                </a:lnTo>
                <a:lnTo>
                  <a:pt x="3525" y="119020"/>
                </a:lnTo>
                <a:lnTo>
                  <a:pt x="2350" y="117551"/>
                </a:lnTo>
                <a:lnTo>
                  <a:pt x="0" y="116816"/>
                </a:lnTo>
                <a:lnTo>
                  <a:pt x="0" y="115347"/>
                </a:lnTo>
                <a:lnTo>
                  <a:pt x="1174" y="113878"/>
                </a:lnTo>
                <a:lnTo>
                  <a:pt x="48195" y="3673"/>
                </a:lnTo>
                <a:lnTo>
                  <a:pt x="49370" y="1469"/>
                </a:lnTo>
                <a:lnTo>
                  <a:pt x="51721" y="0"/>
                </a:lnTo>
                <a:lnTo>
                  <a:pt x="58774" y="0"/>
                </a:lnTo>
                <a:lnTo>
                  <a:pt x="61125" y="1469"/>
                </a:lnTo>
                <a:lnTo>
                  <a:pt x="62301" y="3673"/>
                </a:lnTo>
                <a:lnTo>
                  <a:pt x="63430" y="5877"/>
                </a:lnTo>
                <a:lnTo>
                  <a:pt x="62301" y="5877"/>
                </a:lnTo>
                <a:lnTo>
                  <a:pt x="48195" y="6612"/>
                </a:lnTo>
                <a:lnTo>
                  <a:pt x="55718" y="21306"/>
                </a:lnTo>
                <a:lnTo>
                  <a:pt x="17789" y="110204"/>
                </a:lnTo>
                <a:lnTo>
                  <a:pt x="8227" y="110204"/>
                </a:lnTo>
                <a:lnTo>
                  <a:pt x="15280" y="116082"/>
                </a:lnTo>
                <a:lnTo>
                  <a:pt x="104243" y="116082"/>
                </a:lnTo>
                <a:lnTo>
                  <a:pt x="104619" y="116816"/>
                </a:lnTo>
                <a:lnTo>
                  <a:pt x="118725" y="116816"/>
                </a:lnTo>
                <a:lnTo>
                  <a:pt x="117550" y="117551"/>
                </a:lnTo>
                <a:lnTo>
                  <a:pt x="116374" y="119020"/>
                </a:lnTo>
                <a:lnTo>
                  <a:pt x="114023" y="119755"/>
                </a:lnTo>
                <a:close/>
              </a:path>
              <a:path w="120000" h="120000" extrusionOk="0">
                <a:moveTo>
                  <a:pt x="55718" y="21306"/>
                </a:moveTo>
                <a:lnTo>
                  <a:pt x="48195" y="6612"/>
                </a:lnTo>
                <a:lnTo>
                  <a:pt x="62301" y="5877"/>
                </a:lnTo>
                <a:lnTo>
                  <a:pt x="55718" y="21306"/>
                </a:lnTo>
                <a:close/>
              </a:path>
              <a:path w="120000" h="120000" extrusionOk="0">
                <a:moveTo>
                  <a:pt x="104619" y="116816"/>
                </a:moveTo>
                <a:lnTo>
                  <a:pt x="55718" y="21306"/>
                </a:lnTo>
                <a:lnTo>
                  <a:pt x="62301" y="5877"/>
                </a:lnTo>
                <a:lnTo>
                  <a:pt x="63430" y="5877"/>
                </a:lnTo>
                <a:lnTo>
                  <a:pt x="116845" y="110204"/>
                </a:lnTo>
                <a:lnTo>
                  <a:pt x="111672" y="110204"/>
                </a:lnTo>
                <a:lnTo>
                  <a:pt x="104619" y="116816"/>
                </a:lnTo>
                <a:close/>
              </a:path>
              <a:path w="120000" h="120000" extrusionOk="0">
                <a:moveTo>
                  <a:pt x="15280" y="116082"/>
                </a:moveTo>
                <a:lnTo>
                  <a:pt x="8227" y="110204"/>
                </a:lnTo>
                <a:lnTo>
                  <a:pt x="17789" y="110204"/>
                </a:lnTo>
                <a:lnTo>
                  <a:pt x="15280" y="116082"/>
                </a:lnTo>
                <a:close/>
              </a:path>
              <a:path w="120000" h="120000" extrusionOk="0">
                <a:moveTo>
                  <a:pt x="104243" y="116082"/>
                </a:moveTo>
                <a:lnTo>
                  <a:pt x="15280" y="116082"/>
                </a:lnTo>
                <a:lnTo>
                  <a:pt x="17789" y="110204"/>
                </a:lnTo>
                <a:lnTo>
                  <a:pt x="101234" y="110204"/>
                </a:lnTo>
                <a:lnTo>
                  <a:pt x="104243" y="116082"/>
                </a:lnTo>
                <a:close/>
              </a:path>
              <a:path w="120000" h="120000" extrusionOk="0">
                <a:moveTo>
                  <a:pt x="118725" y="116816"/>
                </a:moveTo>
                <a:lnTo>
                  <a:pt x="104619" y="116816"/>
                </a:lnTo>
                <a:lnTo>
                  <a:pt x="111672" y="110204"/>
                </a:lnTo>
                <a:lnTo>
                  <a:pt x="116845" y="110204"/>
                </a:lnTo>
                <a:lnTo>
                  <a:pt x="118725" y="113878"/>
                </a:lnTo>
                <a:lnTo>
                  <a:pt x="119901" y="115347"/>
                </a:lnTo>
                <a:lnTo>
                  <a:pt x="118725" y="116816"/>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1" name="Shape 101">
            <a:extLst>
              <a:ext uri="{FF2B5EF4-FFF2-40B4-BE49-F238E27FC236}">
                <a16:creationId xmlns:a16="http://schemas.microsoft.com/office/drawing/2014/main" id="{91B8A44B-31BB-44B3-B4C6-282305B1110B}"/>
              </a:ext>
            </a:extLst>
          </p:cNvPr>
          <p:cNvSpPr/>
          <p:nvPr/>
        </p:nvSpPr>
        <p:spPr>
          <a:xfrm>
            <a:off x="5846764" y="4286251"/>
            <a:ext cx="123825" cy="150813"/>
          </a:xfrm>
          <a:custGeom>
            <a:avLst/>
            <a:gdLst/>
            <a:ahLst/>
            <a:cxnLst/>
            <a:rect l="0" t="0" r="0" b="0"/>
            <a:pathLst>
              <a:path w="120000" h="120000" extrusionOk="0">
                <a:moveTo>
                  <a:pt x="65944" y="120000"/>
                </a:moveTo>
                <a:lnTo>
                  <a:pt x="0" y="0"/>
                </a:lnTo>
                <a:lnTo>
                  <a:pt x="119776" y="0"/>
                </a:lnTo>
                <a:lnTo>
                  <a:pt x="65944"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2" name="Shape 102">
            <a:extLst>
              <a:ext uri="{FF2B5EF4-FFF2-40B4-BE49-F238E27FC236}">
                <a16:creationId xmlns:a16="http://schemas.microsoft.com/office/drawing/2014/main" id="{4BB1D57B-8726-44BD-9EC3-2133D2687059}"/>
              </a:ext>
            </a:extLst>
          </p:cNvPr>
          <p:cNvSpPr/>
          <p:nvPr/>
        </p:nvSpPr>
        <p:spPr>
          <a:xfrm>
            <a:off x="5838825" y="4279900"/>
            <a:ext cx="139700" cy="165100"/>
          </a:xfrm>
          <a:custGeom>
            <a:avLst/>
            <a:gdLst/>
            <a:ahLst/>
            <a:cxnLst/>
            <a:rect l="0" t="0" r="0" b="0"/>
            <a:pathLst>
              <a:path w="120000" h="120000" extrusionOk="0">
                <a:moveTo>
                  <a:pt x="68741" y="119755"/>
                </a:moveTo>
                <a:lnTo>
                  <a:pt x="61630" y="119755"/>
                </a:lnTo>
                <a:lnTo>
                  <a:pt x="59259" y="118285"/>
                </a:lnTo>
                <a:lnTo>
                  <a:pt x="58074" y="116081"/>
                </a:lnTo>
                <a:lnTo>
                  <a:pt x="0" y="5877"/>
                </a:lnTo>
                <a:lnTo>
                  <a:pt x="0" y="2938"/>
                </a:lnTo>
                <a:lnTo>
                  <a:pt x="1185" y="2204"/>
                </a:lnTo>
                <a:lnTo>
                  <a:pt x="2370" y="734"/>
                </a:lnTo>
                <a:lnTo>
                  <a:pt x="4740" y="0"/>
                </a:lnTo>
                <a:lnTo>
                  <a:pt x="114963" y="0"/>
                </a:lnTo>
                <a:lnTo>
                  <a:pt x="117334" y="734"/>
                </a:lnTo>
                <a:lnTo>
                  <a:pt x="118519" y="2204"/>
                </a:lnTo>
                <a:lnTo>
                  <a:pt x="119704" y="2938"/>
                </a:lnTo>
                <a:lnTo>
                  <a:pt x="119704" y="3673"/>
                </a:lnTo>
                <a:lnTo>
                  <a:pt x="14222" y="3673"/>
                </a:lnTo>
                <a:lnTo>
                  <a:pt x="7111" y="9551"/>
                </a:lnTo>
                <a:lnTo>
                  <a:pt x="17319" y="9550"/>
                </a:lnTo>
                <a:lnTo>
                  <a:pt x="64466" y="99018"/>
                </a:lnTo>
                <a:lnTo>
                  <a:pt x="58074" y="113877"/>
                </a:lnTo>
                <a:lnTo>
                  <a:pt x="73244" y="113877"/>
                </a:lnTo>
                <a:lnTo>
                  <a:pt x="72296" y="116081"/>
                </a:lnTo>
                <a:lnTo>
                  <a:pt x="71111" y="118285"/>
                </a:lnTo>
                <a:lnTo>
                  <a:pt x="68741" y="119755"/>
                </a:lnTo>
                <a:close/>
              </a:path>
              <a:path w="120000" h="120000" extrusionOk="0">
                <a:moveTo>
                  <a:pt x="17319" y="9550"/>
                </a:moveTo>
                <a:lnTo>
                  <a:pt x="7111" y="9551"/>
                </a:lnTo>
                <a:lnTo>
                  <a:pt x="14222" y="3673"/>
                </a:lnTo>
                <a:lnTo>
                  <a:pt x="17319" y="9550"/>
                </a:lnTo>
                <a:close/>
              </a:path>
              <a:path w="120000" h="120000" extrusionOk="0">
                <a:moveTo>
                  <a:pt x="102953" y="9550"/>
                </a:moveTo>
                <a:lnTo>
                  <a:pt x="17319" y="9550"/>
                </a:lnTo>
                <a:lnTo>
                  <a:pt x="14222" y="3673"/>
                </a:lnTo>
                <a:lnTo>
                  <a:pt x="105482" y="3673"/>
                </a:lnTo>
                <a:lnTo>
                  <a:pt x="102953" y="9550"/>
                </a:lnTo>
                <a:close/>
              </a:path>
              <a:path w="120000" h="120000" extrusionOk="0">
                <a:moveTo>
                  <a:pt x="73244" y="113877"/>
                </a:moveTo>
                <a:lnTo>
                  <a:pt x="72296" y="113877"/>
                </a:lnTo>
                <a:lnTo>
                  <a:pt x="64466" y="99018"/>
                </a:lnTo>
                <a:lnTo>
                  <a:pt x="105482" y="3673"/>
                </a:lnTo>
                <a:lnTo>
                  <a:pt x="112593" y="9551"/>
                </a:lnTo>
                <a:lnTo>
                  <a:pt x="118124" y="9550"/>
                </a:lnTo>
                <a:lnTo>
                  <a:pt x="73244" y="113877"/>
                </a:lnTo>
                <a:close/>
              </a:path>
              <a:path w="120000" h="120000" extrusionOk="0">
                <a:moveTo>
                  <a:pt x="118124" y="9550"/>
                </a:moveTo>
                <a:lnTo>
                  <a:pt x="112593" y="9551"/>
                </a:lnTo>
                <a:lnTo>
                  <a:pt x="105482" y="3673"/>
                </a:lnTo>
                <a:lnTo>
                  <a:pt x="119704" y="3673"/>
                </a:lnTo>
                <a:lnTo>
                  <a:pt x="119704" y="5877"/>
                </a:lnTo>
                <a:lnTo>
                  <a:pt x="118124" y="9550"/>
                </a:lnTo>
                <a:close/>
              </a:path>
              <a:path w="120000" h="120000" extrusionOk="0">
                <a:moveTo>
                  <a:pt x="72296" y="113877"/>
                </a:moveTo>
                <a:lnTo>
                  <a:pt x="58074" y="113877"/>
                </a:lnTo>
                <a:lnTo>
                  <a:pt x="64466" y="99018"/>
                </a:lnTo>
                <a:lnTo>
                  <a:pt x="72296" y="113877"/>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3" name="Shape 103">
            <a:extLst>
              <a:ext uri="{FF2B5EF4-FFF2-40B4-BE49-F238E27FC236}">
                <a16:creationId xmlns:a16="http://schemas.microsoft.com/office/drawing/2014/main" id="{3B8FF9BD-FC67-4FBD-9AFF-15DB7559117D}"/>
              </a:ext>
            </a:extLst>
          </p:cNvPr>
          <p:cNvSpPr/>
          <p:nvPr/>
        </p:nvSpPr>
        <p:spPr>
          <a:xfrm>
            <a:off x="3009901" y="3132138"/>
            <a:ext cx="5840413" cy="0"/>
          </a:xfrm>
          <a:custGeom>
            <a:avLst/>
            <a:gdLst/>
            <a:ahLst/>
            <a:cxnLst/>
            <a:rect l="0" t="0" r="0" b="0"/>
            <a:pathLst>
              <a:path w="120000" h="120000" extrusionOk="0">
                <a:moveTo>
                  <a:pt x="0" y="0"/>
                </a:moveTo>
                <a:lnTo>
                  <a:pt x="119992" y="0"/>
                </a:lnTo>
              </a:path>
            </a:pathLst>
          </a:custGeom>
          <a:noFill/>
          <a:ln w="19800" cap="flat" cmpd="sng">
            <a:solidFill>
              <a:srgbClr val="342170"/>
            </a:solidFill>
            <a:prstDash val="solid"/>
            <a:round/>
            <a:headEnd type="none" w="med" len="med"/>
            <a:tailEnd type="none" w="med" len="med"/>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4" name="Shape 104">
            <a:extLst>
              <a:ext uri="{FF2B5EF4-FFF2-40B4-BE49-F238E27FC236}">
                <a16:creationId xmlns:a16="http://schemas.microsoft.com/office/drawing/2014/main" id="{D2F89894-21AA-45CB-9A85-23FF0FEF0C33}"/>
              </a:ext>
            </a:extLst>
          </p:cNvPr>
          <p:cNvSpPr/>
          <p:nvPr/>
        </p:nvSpPr>
        <p:spPr>
          <a:xfrm>
            <a:off x="8783639" y="3067050"/>
            <a:ext cx="287337" cy="139700"/>
          </a:xfrm>
          <a:custGeom>
            <a:avLst/>
            <a:gdLst/>
            <a:ahLst/>
            <a:cxnLst/>
            <a:rect l="0" t="0" r="0" b="0"/>
            <a:pathLst>
              <a:path w="120000" h="120000" extrusionOk="0">
                <a:moveTo>
                  <a:pt x="0" y="119856"/>
                </a:moveTo>
                <a:lnTo>
                  <a:pt x="0" y="0"/>
                </a:lnTo>
                <a:lnTo>
                  <a:pt x="119951" y="54323"/>
                </a:lnTo>
                <a:lnTo>
                  <a:pt x="0" y="119856"/>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5" name="Shape 105">
            <a:extLst>
              <a:ext uri="{FF2B5EF4-FFF2-40B4-BE49-F238E27FC236}">
                <a16:creationId xmlns:a16="http://schemas.microsoft.com/office/drawing/2014/main" id="{A6958D92-AC64-4831-99D4-EFF6F72134E9}"/>
              </a:ext>
            </a:extLst>
          </p:cNvPr>
          <p:cNvSpPr/>
          <p:nvPr/>
        </p:nvSpPr>
        <p:spPr>
          <a:xfrm>
            <a:off x="8775700" y="3060700"/>
            <a:ext cx="304800" cy="152400"/>
          </a:xfrm>
          <a:custGeom>
            <a:avLst/>
            <a:gdLst/>
            <a:ahLst/>
            <a:cxnLst/>
            <a:rect l="0" t="0" r="0" b="0"/>
            <a:pathLst>
              <a:path w="120000" h="120000" extrusionOk="0">
                <a:moveTo>
                  <a:pt x="4363" y="119801"/>
                </a:moveTo>
                <a:lnTo>
                  <a:pt x="2181" y="119801"/>
                </a:lnTo>
                <a:lnTo>
                  <a:pt x="1090" y="119008"/>
                </a:lnTo>
                <a:lnTo>
                  <a:pt x="545" y="118214"/>
                </a:lnTo>
                <a:lnTo>
                  <a:pt x="0" y="116628"/>
                </a:lnTo>
                <a:lnTo>
                  <a:pt x="0" y="3173"/>
                </a:lnTo>
                <a:lnTo>
                  <a:pt x="545" y="1586"/>
                </a:lnTo>
                <a:lnTo>
                  <a:pt x="1090" y="792"/>
                </a:lnTo>
                <a:lnTo>
                  <a:pt x="2181" y="0"/>
                </a:lnTo>
                <a:lnTo>
                  <a:pt x="4363" y="0"/>
                </a:lnTo>
                <a:lnTo>
                  <a:pt x="15116" y="4759"/>
                </a:lnTo>
                <a:lnTo>
                  <a:pt x="6545" y="4759"/>
                </a:lnTo>
                <a:lnTo>
                  <a:pt x="2181" y="9520"/>
                </a:lnTo>
                <a:lnTo>
                  <a:pt x="6545" y="11442"/>
                </a:lnTo>
                <a:lnTo>
                  <a:pt x="6545" y="107950"/>
                </a:lnTo>
                <a:lnTo>
                  <a:pt x="2181" y="110280"/>
                </a:lnTo>
                <a:lnTo>
                  <a:pt x="6545" y="115041"/>
                </a:lnTo>
                <a:lnTo>
                  <a:pt x="13277" y="115041"/>
                </a:lnTo>
                <a:lnTo>
                  <a:pt x="4363" y="119801"/>
                </a:lnTo>
                <a:close/>
              </a:path>
              <a:path w="120000" h="120000" extrusionOk="0">
                <a:moveTo>
                  <a:pt x="6545" y="11442"/>
                </a:moveTo>
                <a:lnTo>
                  <a:pt x="2181" y="9520"/>
                </a:lnTo>
                <a:lnTo>
                  <a:pt x="6545" y="4759"/>
                </a:lnTo>
                <a:lnTo>
                  <a:pt x="6545" y="11442"/>
                </a:lnTo>
                <a:close/>
              </a:path>
              <a:path w="120000" h="120000" extrusionOk="0">
                <a:moveTo>
                  <a:pt x="105568" y="55068"/>
                </a:moveTo>
                <a:lnTo>
                  <a:pt x="6545" y="11442"/>
                </a:lnTo>
                <a:lnTo>
                  <a:pt x="6545" y="4759"/>
                </a:lnTo>
                <a:lnTo>
                  <a:pt x="15116" y="4759"/>
                </a:lnTo>
                <a:lnTo>
                  <a:pt x="117273" y="49983"/>
                </a:lnTo>
                <a:lnTo>
                  <a:pt x="115091" y="49983"/>
                </a:lnTo>
                <a:lnTo>
                  <a:pt x="105568" y="55068"/>
                </a:lnTo>
                <a:close/>
              </a:path>
              <a:path w="120000" h="120000" extrusionOk="0">
                <a:moveTo>
                  <a:pt x="115636" y="59503"/>
                </a:moveTo>
                <a:lnTo>
                  <a:pt x="105568" y="55068"/>
                </a:lnTo>
                <a:lnTo>
                  <a:pt x="115091" y="49983"/>
                </a:lnTo>
                <a:lnTo>
                  <a:pt x="115636" y="59503"/>
                </a:lnTo>
                <a:close/>
              </a:path>
              <a:path w="120000" h="120000" extrusionOk="0">
                <a:moveTo>
                  <a:pt x="117273" y="59503"/>
                </a:moveTo>
                <a:lnTo>
                  <a:pt x="115636" y="59503"/>
                </a:lnTo>
                <a:lnTo>
                  <a:pt x="115091" y="49983"/>
                </a:lnTo>
                <a:lnTo>
                  <a:pt x="117273" y="49983"/>
                </a:lnTo>
                <a:lnTo>
                  <a:pt x="118909" y="50776"/>
                </a:lnTo>
                <a:lnTo>
                  <a:pt x="120000" y="52363"/>
                </a:lnTo>
                <a:lnTo>
                  <a:pt x="120000" y="57123"/>
                </a:lnTo>
                <a:lnTo>
                  <a:pt x="118909" y="58710"/>
                </a:lnTo>
                <a:lnTo>
                  <a:pt x="117273" y="59503"/>
                </a:lnTo>
                <a:close/>
              </a:path>
              <a:path w="120000" h="120000" extrusionOk="0">
                <a:moveTo>
                  <a:pt x="13277" y="115041"/>
                </a:moveTo>
                <a:lnTo>
                  <a:pt x="6545" y="115041"/>
                </a:lnTo>
                <a:lnTo>
                  <a:pt x="6545" y="107950"/>
                </a:lnTo>
                <a:lnTo>
                  <a:pt x="105568" y="55068"/>
                </a:lnTo>
                <a:lnTo>
                  <a:pt x="115636" y="59503"/>
                </a:lnTo>
                <a:lnTo>
                  <a:pt x="117273" y="59503"/>
                </a:lnTo>
                <a:lnTo>
                  <a:pt x="13277" y="115041"/>
                </a:lnTo>
                <a:close/>
              </a:path>
              <a:path w="120000" h="120000" extrusionOk="0">
                <a:moveTo>
                  <a:pt x="6545" y="115041"/>
                </a:moveTo>
                <a:lnTo>
                  <a:pt x="2181" y="110280"/>
                </a:lnTo>
                <a:lnTo>
                  <a:pt x="6545" y="107950"/>
                </a:lnTo>
                <a:lnTo>
                  <a:pt x="6545" y="115041"/>
                </a:lnTo>
                <a:close/>
              </a:path>
            </a:pathLst>
          </a:custGeom>
          <a:solidFill>
            <a:srgbClr val="34217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6" name="Shape 106">
            <a:extLst>
              <a:ext uri="{FF2B5EF4-FFF2-40B4-BE49-F238E27FC236}">
                <a16:creationId xmlns:a16="http://schemas.microsoft.com/office/drawing/2014/main" id="{600BEE1B-1816-4662-B7F8-EE8AD95E5DA4}"/>
              </a:ext>
            </a:extLst>
          </p:cNvPr>
          <p:cNvSpPr/>
          <p:nvPr/>
        </p:nvSpPr>
        <p:spPr>
          <a:xfrm>
            <a:off x="2790825" y="3054350"/>
            <a:ext cx="285750" cy="139700"/>
          </a:xfrm>
          <a:custGeom>
            <a:avLst/>
            <a:gdLst/>
            <a:ahLst/>
            <a:cxnLst/>
            <a:rect l="0" t="0" r="0" b="0"/>
            <a:pathLst>
              <a:path w="120000" h="120000" extrusionOk="0">
                <a:moveTo>
                  <a:pt x="119952" y="119710"/>
                </a:moveTo>
                <a:lnTo>
                  <a:pt x="0" y="65060"/>
                </a:lnTo>
                <a:lnTo>
                  <a:pt x="119952" y="0"/>
                </a:lnTo>
                <a:lnTo>
                  <a:pt x="119952" y="1197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7" name="Shape 107">
            <a:extLst>
              <a:ext uri="{FF2B5EF4-FFF2-40B4-BE49-F238E27FC236}">
                <a16:creationId xmlns:a16="http://schemas.microsoft.com/office/drawing/2014/main" id="{1FAC3342-BF77-45B3-B411-8CA450E19280}"/>
              </a:ext>
            </a:extLst>
          </p:cNvPr>
          <p:cNvSpPr/>
          <p:nvPr/>
        </p:nvSpPr>
        <p:spPr>
          <a:xfrm>
            <a:off x="2781300" y="3048000"/>
            <a:ext cx="304800" cy="152400"/>
          </a:xfrm>
          <a:custGeom>
            <a:avLst/>
            <a:gdLst/>
            <a:ahLst/>
            <a:cxnLst/>
            <a:rect l="0" t="0" r="0" b="0"/>
            <a:pathLst>
              <a:path w="120000" h="120000" extrusionOk="0">
                <a:moveTo>
                  <a:pt x="116181" y="119933"/>
                </a:moveTo>
                <a:lnTo>
                  <a:pt x="115090" y="119144"/>
                </a:lnTo>
                <a:lnTo>
                  <a:pt x="2181" y="69435"/>
                </a:lnTo>
                <a:lnTo>
                  <a:pt x="1090" y="68646"/>
                </a:lnTo>
                <a:lnTo>
                  <a:pt x="0" y="67067"/>
                </a:lnTo>
                <a:lnTo>
                  <a:pt x="0" y="62333"/>
                </a:lnTo>
                <a:lnTo>
                  <a:pt x="545" y="60755"/>
                </a:lnTo>
                <a:lnTo>
                  <a:pt x="2181" y="59966"/>
                </a:lnTo>
                <a:lnTo>
                  <a:pt x="115090" y="788"/>
                </a:lnTo>
                <a:lnTo>
                  <a:pt x="116181" y="0"/>
                </a:lnTo>
                <a:lnTo>
                  <a:pt x="117272" y="0"/>
                </a:lnTo>
                <a:lnTo>
                  <a:pt x="118363" y="788"/>
                </a:lnTo>
                <a:lnTo>
                  <a:pt x="119454" y="2366"/>
                </a:lnTo>
                <a:lnTo>
                  <a:pt x="120000" y="3944"/>
                </a:lnTo>
                <a:lnTo>
                  <a:pt x="120000" y="5522"/>
                </a:lnTo>
                <a:lnTo>
                  <a:pt x="112909" y="5522"/>
                </a:lnTo>
                <a:lnTo>
                  <a:pt x="112909" y="11785"/>
                </a:lnTo>
                <a:lnTo>
                  <a:pt x="22191" y="59966"/>
                </a:lnTo>
                <a:lnTo>
                  <a:pt x="4363" y="59966"/>
                </a:lnTo>
                <a:lnTo>
                  <a:pt x="4363" y="69435"/>
                </a:lnTo>
                <a:lnTo>
                  <a:pt x="25870" y="69435"/>
                </a:lnTo>
                <a:lnTo>
                  <a:pt x="112909" y="107755"/>
                </a:lnTo>
                <a:lnTo>
                  <a:pt x="112909" y="114410"/>
                </a:lnTo>
                <a:lnTo>
                  <a:pt x="120000" y="114410"/>
                </a:lnTo>
                <a:lnTo>
                  <a:pt x="120000" y="115988"/>
                </a:lnTo>
                <a:lnTo>
                  <a:pt x="119454" y="117566"/>
                </a:lnTo>
                <a:lnTo>
                  <a:pt x="116181" y="119933"/>
                </a:lnTo>
                <a:close/>
              </a:path>
              <a:path w="120000" h="120000" extrusionOk="0">
                <a:moveTo>
                  <a:pt x="112909" y="11785"/>
                </a:moveTo>
                <a:lnTo>
                  <a:pt x="112909" y="5522"/>
                </a:lnTo>
                <a:lnTo>
                  <a:pt x="117272" y="9467"/>
                </a:lnTo>
                <a:lnTo>
                  <a:pt x="112909" y="11785"/>
                </a:lnTo>
                <a:close/>
              </a:path>
              <a:path w="120000" h="120000" extrusionOk="0">
                <a:moveTo>
                  <a:pt x="120000" y="114410"/>
                </a:moveTo>
                <a:lnTo>
                  <a:pt x="112909" y="114410"/>
                </a:lnTo>
                <a:lnTo>
                  <a:pt x="117272" y="109676"/>
                </a:lnTo>
                <a:lnTo>
                  <a:pt x="112909" y="107755"/>
                </a:lnTo>
                <a:lnTo>
                  <a:pt x="112909" y="11785"/>
                </a:lnTo>
                <a:lnTo>
                  <a:pt x="117272" y="9467"/>
                </a:lnTo>
                <a:lnTo>
                  <a:pt x="112909" y="5522"/>
                </a:lnTo>
                <a:lnTo>
                  <a:pt x="120000" y="5522"/>
                </a:lnTo>
                <a:lnTo>
                  <a:pt x="120000" y="114410"/>
                </a:lnTo>
                <a:close/>
              </a:path>
              <a:path w="120000" h="120000" extrusionOk="0">
                <a:moveTo>
                  <a:pt x="4363" y="69435"/>
                </a:moveTo>
                <a:lnTo>
                  <a:pt x="4363" y="59966"/>
                </a:lnTo>
                <a:lnTo>
                  <a:pt x="14110" y="64258"/>
                </a:lnTo>
                <a:lnTo>
                  <a:pt x="4363" y="69435"/>
                </a:lnTo>
                <a:close/>
              </a:path>
              <a:path w="120000" h="120000" extrusionOk="0">
                <a:moveTo>
                  <a:pt x="14110" y="64258"/>
                </a:moveTo>
                <a:lnTo>
                  <a:pt x="4363" y="59966"/>
                </a:lnTo>
                <a:lnTo>
                  <a:pt x="22191" y="59966"/>
                </a:lnTo>
                <a:lnTo>
                  <a:pt x="14110" y="64258"/>
                </a:lnTo>
                <a:close/>
              </a:path>
              <a:path w="120000" h="120000" extrusionOk="0">
                <a:moveTo>
                  <a:pt x="25870" y="69435"/>
                </a:moveTo>
                <a:lnTo>
                  <a:pt x="4363" y="69435"/>
                </a:lnTo>
                <a:lnTo>
                  <a:pt x="14110" y="64258"/>
                </a:lnTo>
                <a:lnTo>
                  <a:pt x="25870" y="69435"/>
                </a:lnTo>
                <a:close/>
              </a:path>
              <a:path w="120000" h="120000" extrusionOk="0">
                <a:moveTo>
                  <a:pt x="112909" y="114410"/>
                </a:moveTo>
                <a:lnTo>
                  <a:pt x="112909" y="107755"/>
                </a:lnTo>
                <a:lnTo>
                  <a:pt x="117272" y="109676"/>
                </a:lnTo>
                <a:lnTo>
                  <a:pt x="112909" y="114410"/>
                </a:lnTo>
                <a:close/>
              </a:path>
            </a:pathLst>
          </a:custGeom>
          <a:solidFill>
            <a:srgbClr val="34217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08" name="Shape 108">
            <a:extLst>
              <a:ext uri="{FF2B5EF4-FFF2-40B4-BE49-F238E27FC236}">
                <a16:creationId xmlns:a16="http://schemas.microsoft.com/office/drawing/2014/main" id="{6820AFCF-5822-4159-A0DC-4EA42182CB58}"/>
              </a:ext>
            </a:extLst>
          </p:cNvPr>
          <p:cNvSpPr txBox="1"/>
          <p:nvPr/>
        </p:nvSpPr>
        <p:spPr>
          <a:xfrm>
            <a:off x="5281614" y="3155950"/>
            <a:ext cx="473075" cy="222250"/>
          </a:xfrm>
          <a:prstGeom prst="rect">
            <a:avLst/>
          </a:prstGeom>
          <a:noFill/>
          <a:ln>
            <a:noFill/>
          </a:ln>
        </p:spPr>
        <p:txBody>
          <a:bodyPr lIns="0" tIns="0" rIns="0" bIns="0"/>
          <a:lstStyle/>
          <a:p>
            <a:pPr marL="12700" defTabSz="914400">
              <a:buSzPct val="25000"/>
              <a:defRPr/>
            </a:pPr>
            <a:r>
              <a:rPr lang="en" sz="1700" kern="0">
                <a:solidFill>
                  <a:srgbClr val="000000"/>
                </a:solidFill>
                <a:latin typeface="Arial"/>
                <a:ea typeface="Arial"/>
                <a:cs typeface="Arial"/>
                <a:sym typeface="Arial"/>
              </a:rPr>
              <a:t>start</a:t>
            </a:r>
          </a:p>
        </p:txBody>
      </p:sp>
      <p:sp>
        <p:nvSpPr>
          <p:cNvPr id="109" name="Shape 109">
            <a:extLst>
              <a:ext uri="{FF2B5EF4-FFF2-40B4-BE49-F238E27FC236}">
                <a16:creationId xmlns:a16="http://schemas.microsoft.com/office/drawing/2014/main" id="{0FCC1332-B341-4E6E-BAC2-6AE36D32BF8E}"/>
              </a:ext>
            </a:extLst>
          </p:cNvPr>
          <p:cNvSpPr/>
          <p:nvPr/>
        </p:nvSpPr>
        <p:spPr>
          <a:xfrm>
            <a:off x="4932364" y="2841626"/>
            <a:ext cx="1679575" cy="779463"/>
          </a:xfrm>
          <a:prstGeom prst="rect">
            <a:avLst/>
          </a:prstGeom>
          <a:blipFill rotWithShape="1">
            <a:blip r:embed="rId3">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614" name="Shape 110">
            <a:extLst>
              <a:ext uri="{FF2B5EF4-FFF2-40B4-BE49-F238E27FC236}">
                <a16:creationId xmlns:a16="http://schemas.microsoft.com/office/drawing/2014/main" id="{02333568-BE17-4F0A-B662-4017EBF56181}"/>
              </a:ext>
            </a:extLst>
          </p:cNvPr>
          <p:cNvSpPr txBox="1">
            <a:spLocks noChangeArrowheads="1"/>
          </p:cNvSpPr>
          <p:nvPr/>
        </p:nvSpPr>
        <p:spPr bwMode="auto">
          <a:xfrm>
            <a:off x="3830638" y="2259014"/>
            <a:ext cx="1287462"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lnSpc>
                <a:spcPct val="110000"/>
              </a:lnSpc>
              <a:buSzPct val="25000"/>
            </a:pPr>
            <a:r>
              <a:rPr lang="vi-VN" altLang="vi-VN">
                <a:solidFill>
                  <a:srgbClr val="5E5E5E"/>
                </a:solidFill>
                <a:latin typeface="Comic Sans MS" panose="030F0702030302020204" pitchFamily="66" charset="0"/>
                <a:sym typeface="Comic Sans MS" panose="030F0702030302020204" pitchFamily="66" charset="0"/>
              </a:rPr>
              <a:t>Kĩ thuật làm rõ</a:t>
            </a:r>
          </a:p>
        </p:txBody>
      </p:sp>
      <p:sp>
        <p:nvSpPr>
          <p:cNvPr id="25615" name="Shape 111">
            <a:extLst>
              <a:ext uri="{FF2B5EF4-FFF2-40B4-BE49-F238E27FC236}">
                <a16:creationId xmlns:a16="http://schemas.microsoft.com/office/drawing/2014/main" id="{227D309E-186C-4E56-9F1B-E10DD22A0FA3}"/>
              </a:ext>
            </a:extLst>
          </p:cNvPr>
          <p:cNvSpPr txBox="1">
            <a:spLocks noChangeArrowheads="1"/>
          </p:cNvSpPr>
          <p:nvPr/>
        </p:nvSpPr>
        <p:spPr bwMode="auto">
          <a:xfrm>
            <a:off x="5452269" y="1362885"/>
            <a:ext cx="1287462"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700">
                <a:solidFill>
                  <a:srgbClr val="009999"/>
                </a:solidFill>
                <a:cs typeface="Arial" panose="020B0604020202020204" pitchFamily="34" charset="0"/>
                <a:sym typeface="Arial" panose="020B0604020202020204" pitchFamily="34" charset="0"/>
              </a:rPr>
              <a:t>Những lựa chọn khác</a:t>
            </a:r>
          </a:p>
        </p:txBody>
      </p:sp>
      <p:sp>
        <p:nvSpPr>
          <p:cNvPr id="25616" name="Shape 112">
            <a:extLst>
              <a:ext uri="{FF2B5EF4-FFF2-40B4-BE49-F238E27FC236}">
                <a16:creationId xmlns:a16="http://schemas.microsoft.com/office/drawing/2014/main" id="{5A3F29B2-B7C8-4AB1-ACD8-636B0141CABA}"/>
              </a:ext>
            </a:extLst>
          </p:cNvPr>
          <p:cNvSpPr txBox="1">
            <a:spLocks noChangeArrowheads="1"/>
          </p:cNvSpPr>
          <p:nvPr/>
        </p:nvSpPr>
        <p:spPr bwMode="auto">
          <a:xfrm>
            <a:off x="5573659" y="4557712"/>
            <a:ext cx="809732" cy="77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700">
                <a:solidFill>
                  <a:srgbClr val="317993"/>
                </a:solidFill>
                <a:cs typeface="Arial" panose="020B0604020202020204" pitchFamily="34" charset="0"/>
                <a:sym typeface="Arial" panose="020B0604020202020204" pitchFamily="34" charset="0"/>
              </a:rPr>
              <a:t>Tài liệu yêu cầu</a:t>
            </a:r>
          </a:p>
        </p:txBody>
      </p:sp>
      <p:sp>
        <p:nvSpPr>
          <p:cNvPr id="25617" name="Shape 113">
            <a:extLst>
              <a:ext uri="{FF2B5EF4-FFF2-40B4-BE49-F238E27FC236}">
                <a16:creationId xmlns:a16="http://schemas.microsoft.com/office/drawing/2014/main" id="{1C2B7CF5-65EF-4840-8C70-E63D96A58521}"/>
              </a:ext>
            </a:extLst>
          </p:cNvPr>
          <p:cNvSpPr txBox="1">
            <a:spLocks noChangeArrowheads="1"/>
          </p:cNvSpPr>
          <p:nvPr/>
        </p:nvSpPr>
        <p:spPr bwMode="auto">
          <a:xfrm>
            <a:off x="2262433" y="3179763"/>
            <a:ext cx="219209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en-US" altLang="vi-VN" sz="1700">
                <a:solidFill>
                  <a:srgbClr val="317993"/>
                </a:solidFill>
                <a:cs typeface="Arial" panose="020B0604020202020204" pitchFamily="34" charset="0"/>
                <a:sym typeface="Arial" panose="020B0604020202020204" pitchFamily="34" charset="0"/>
              </a:rPr>
              <a:t>H</a:t>
            </a:r>
            <a:r>
              <a:rPr lang="vi-VN" altLang="vi-VN" sz="1700">
                <a:solidFill>
                  <a:srgbClr val="317993"/>
                </a:solidFill>
                <a:cs typeface="Arial" panose="020B0604020202020204" pitchFamily="34" charset="0"/>
                <a:sym typeface="Arial" panose="020B0604020202020204" pitchFamily="34" charset="0"/>
              </a:rPr>
              <a:t>ợp nhất yêu c</a:t>
            </a:r>
            <a:r>
              <a:rPr lang="en-US" altLang="vi-VN" sz="1700">
                <a:solidFill>
                  <a:srgbClr val="317993"/>
                </a:solidFill>
                <a:cs typeface="Arial" panose="020B0604020202020204" pitchFamily="34" charset="0"/>
                <a:sym typeface="Arial" panose="020B0604020202020204" pitchFamily="34" charset="0"/>
              </a:rPr>
              <a:t>ầ</a:t>
            </a:r>
            <a:r>
              <a:rPr lang="vi-VN" altLang="vi-VN" sz="1700">
                <a:solidFill>
                  <a:srgbClr val="317993"/>
                </a:solidFill>
                <a:cs typeface="Arial" panose="020B0604020202020204" pitchFamily="34" charset="0"/>
                <a:sym typeface="Arial" panose="020B0604020202020204" pitchFamily="34" charset="0"/>
              </a:rPr>
              <a:t>u</a:t>
            </a:r>
          </a:p>
        </p:txBody>
      </p:sp>
      <p:sp>
        <p:nvSpPr>
          <p:cNvPr id="114" name="Shape 114">
            <a:extLst>
              <a:ext uri="{FF2B5EF4-FFF2-40B4-BE49-F238E27FC236}">
                <a16:creationId xmlns:a16="http://schemas.microsoft.com/office/drawing/2014/main" id="{90D9DA87-7774-4C21-9158-E58C15DF5CD0}"/>
              </a:ext>
            </a:extLst>
          </p:cNvPr>
          <p:cNvSpPr txBox="1"/>
          <p:nvPr/>
        </p:nvSpPr>
        <p:spPr>
          <a:xfrm>
            <a:off x="3071814" y="3375026"/>
            <a:ext cx="1374775" cy="220663"/>
          </a:xfrm>
          <a:prstGeom prst="rect">
            <a:avLst/>
          </a:prstGeom>
          <a:noFill/>
          <a:ln>
            <a:noFill/>
          </a:ln>
        </p:spPr>
        <p:txBody>
          <a:bodyPr lIns="0" tIns="0" rIns="0" bIns="0"/>
          <a:lstStyle/>
          <a:p>
            <a:pPr marL="12700" defTabSz="914400">
              <a:buSzPct val="25000"/>
              <a:defRPr/>
            </a:pPr>
            <a:endParaRPr lang="en" sz="1700" kern="0" dirty="0">
              <a:solidFill>
                <a:srgbClr val="317993"/>
              </a:solidFill>
              <a:latin typeface="Arial"/>
              <a:ea typeface="Arial"/>
              <a:cs typeface="Arial"/>
              <a:sym typeface="Arial"/>
            </a:endParaRPr>
          </a:p>
        </p:txBody>
      </p:sp>
      <p:sp>
        <p:nvSpPr>
          <p:cNvPr id="115" name="Shape 115">
            <a:extLst>
              <a:ext uri="{FF2B5EF4-FFF2-40B4-BE49-F238E27FC236}">
                <a16:creationId xmlns:a16="http://schemas.microsoft.com/office/drawing/2014/main" id="{FE7E169E-B203-44FE-9ECB-E1893E88D521}"/>
              </a:ext>
            </a:extLst>
          </p:cNvPr>
          <p:cNvSpPr/>
          <p:nvPr/>
        </p:nvSpPr>
        <p:spPr>
          <a:xfrm>
            <a:off x="3124200" y="2225675"/>
            <a:ext cx="647700" cy="585788"/>
          </a:xfrm>
          <a:prstGeom prst="rect">
            <a:avLst/>
          </a:prstGeom>
          <a:blipFill rotWithShape="1">
            <a:blip r:embed="rId4">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16" name="Shape 116">
            <a:extLst>
              <a:ext uri="{FF2B5EF4-FFF2-40B4-BE49-F238E27FC236}">
                <a16:creationId xmlns:a16="http://schemas.microsoft.com/office/drawing/2014/main" id="{4F0BE1F1-DAC8-4A3B-919E-F97FAD0A8227}"/>
              </a:ext>
            </a:extLst>
          </p:cNvPr>
          <p:cNvSpPr/>
          <p:nvPr/>
        </p:nvSpPr>
        <p:spPr>
          <a:xfrm>
            <a:off x="8450264" y="2236789"/>
            <a:ext cx="885825" cy="422275"/>
          </a:xfrm>
          <a:prstGeom prst="rect">
            <a:avLst/>
          </a:prstGeom>
          <a:blipFill rotWithShape="1">
            <a:blip r:embed="rId5">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17" name="Shape 117">
            <a:extLst>
              <a:ext uri="{FF2B5EF4-FFF2-40B4-BE49-F238E27FC236}">
                <a16:creationId xmlns:a16="http://schemas.microsoft.com/office/drawing/2014/main" id="{50FEBC18-E42D-4564-B452-DF11B216F73E}"/>
              </a:ext>
            </a:extLst>
          </p:cNvPr>
          <p:cNvSpPr/>
          <p:nvPr/>
        </p:nvSpPr>
        <p:spPr>
          <a:xfrm>
            <a:off x="8940801" y="3794126"/>
            <a:ext cx="792163" cy="538163"/>
          </a:xfrm>
          <a:prstGeom prst="rect">
            <a:avLst/>
          </a:prstGeom>
          <a:blipFill rotWithShape="1">
            <a:blip r:embed="rId6">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18" name="Shape 118">
            <a:extLst>
              <a:ext uri="{FF2B5EF4-FFF2-40B4-BE49-F238E27FC236}">
                <a16:creationId xmlns:a16="http://schemas.microsoft.com/office/drawing/2014/main" id="{37C081C8-9D51-4076-8AB5-1EB1EF85D789}"/>
              </a:ext>
            </a:extLst>
          </p:cNvPr>
          <p:cNvSpPr/>
          <p:nvPr/>
        </p:nvSpPr>
        <p:spPr>
          <a:xfrm>
            <a:off x="2092326" y="3519488"/>
            <a:ext cx="741363" cy="582612"/>
          </a:xfrm>
          <a:prstGeom prst="rect">
            <a:avLst/>
          </a:prstGeom>
          <a:blipFill rotWithShape="1">
            <a:blip r:embed="rId7">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623" name="Shape 119">
            <a:extLst>
              <a:ext uri="{FF2B5EF4-FFF2-40B4-BE49-F238E27FC236}">
                <a16:creationId xmlns:a16="http://schemas.microsoft.com/office/drawing/2014/main" id="{F5117FE8-ABB9-401F-9EB6-2F6FB704FAA2}"/>
              </a:ext>
            </a:extLst>
          </p:cNvPr>
          <p:cNvSpPr txBox="1">
            <a:spLocks noChangeArrowheads="1"/>
          </p:cNvSpPr>
          <p:nvPr/>
        </p:nvSpPr>
        <p:spPr bwMode="auto">
          <a:xfrm>
            <a:off x="3522664" y="3778250"/>
            <a:ext cx="226218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a:solidFill>
                  <a:srgbClr val="5E5E5E"/>
                </a:solidFill>
                <a:latin typeface="Courier New" panose="02070309020205020404" pitchFamily="49" charset="0"/>
                <a:cs typeface="Courier New" panose="02070309020205020404" pitchFamily="49" charset="0"/>
                <a:sym typeface="Courier New" panose="02070309020205020404" pitchFamily="49" charset="0"/>
              </a:rPr>
              <a:t>Kĩ thuật đảm bảo chất lượng</a:t>
            </a:r>
          </a:p>
        </p:txBody>
      </p:sp>
      <p:sp>
        <p:nvSpPr>
          <p:cNvPr id="25624" name="Shape 120">
            <a:extLst>
              <a:ext uri="{FF2B5EF4-FFF2-40B4-BE49-F238E27FC236}">
                <a16:creationId xmlns:a16="http://schemas.microsoft.com/office/drawing/2014/main" id="{E3481B08-3EEC-4870-80F2-4CF39FEED236}"/>
              </a:ext>
            </a:extLst>
          </p:cNvPr>
          <p:cNvSpPr txBox="1">
            <a:spLocks noChangeArrowheads="1"/>
          </p:cNvSpPr>
          <p:nvPr/>
        </p:nvSpPr>
        <p:spPr bwMode="auto">
          <a:xfrm>
            <a:off x="6953251" y="2314575"/>
            <a:ext cx="128746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a:solidFill>
                  <a:srgbClr val="5E5E5E"/>
                </a:solidFill>
                <a:latin typeface="Comic Sans MS" panose="030F0702030302020204" pitchFamily="66" charset="0"/>
                <a:sym typeface="Comic Sans MS" panose="030F0702030302020204" pitchFamily="66" charset="0"/>
              </a:rPr>
              <a:t>Kĩ thuật ước lượng</a:t>
            </a:r>
          </a:p>
        </p:txBody>
      </p:sp>
      <p:sp>
        <p:nvSpPr>
          <p:cNvPr id="25625" name="Shape 121">
            <a:extLst>
              <a:ext uri="{FF2B5EF4-FFF2-40B4-BE49-F238E27FC236}">
                <a16:creationId xmlns:a16="http://schemas.microsoft.com/office/drawing/2014/main" id="{91500736-A1F1-434B-A371-FFD76317C9AD}"/>
              </a:ext>
            </a:extLst>
          </p:cNvPr>
          <p:cNvSpPr txBox="1">
            <a:spLocks noChangeArrowheads="1"/>
          </p:cNvSpPr>
          <p:nvPr/>
        </p:nvSpPr>
        <p:spPr bwMode="auto">
          <a:xfrm>
            <a:off x="6894628" y="3259138"/>
            <a:ext cx="2354147"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635000" indent="266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marL="0" defTabSz="914400">
              <a:lnSpc>
                <a:spcPct val="117000"/>
              </a:lnSpc>
              <a:buSzPct val="25000"/>
            </a:pPr>
            <a:r>
              <a:rPr lang="en-US" altLang="vi-VN" sz="1700">
                <a:solidFill>
                  <a:srgbClr val="317993"/>
                </a:solidFill>
                <a:cs typeface="Arial" panose="020B0604020202020204" pitchFamily="34" charset="0"/>
                <a:sym typeface="Arial" panose="020B0604020202020204" pitchFamily="34" charset="0"/>
              </a:rPr>
              <a:t>C</a:t>
            </a:r>
            <a:r>
              <a:rPr lang="vi-VN" altLang="vi-VN" sz="1700">
                <a:solidFill>
                  <a:srgbClr val="317993"/>
                </a:solidFill>
                <a:cs typeface="Arial" panose="020B0604020202020204" pitchFamily="34" charset="0"/>
                <a:sym typeface="Arial" panose="020B0604020202020204" pitchFamily="34" charset="0"/>
              </a:rPr>
              <a:t>hấp nhận yêu cầu</a:t>
            </a:r>
          </a:p>
          <a:p>
            <a:pPr defTabSz="914400">
              <a:spcBef>
                <a:spcPts val="1100"/>
              </a:spcBef>
              <a:buSzPct val="25000"/>
            </a:pPr>
            <a:r>
              <a:rPr lang="vi-VN" altLang="vi-VN">
                <a:solidFill>
                  <a:srgbClr val="5E5E5E"/>
                </a:solidFill>
                <a:latin typeface="Comic Sans MS" panose="030F0702030302020204" pitchFamily="66" charset="0"/>
                <a:sym typeface="Comic Sans MS" panose="030F0702030302020204" pitchFamily="66" charset="0"/>
              </a:rPr>
              <a:t>Kĩ thuật đặc tả và tài liệu</a:t>
            </a:r>
          </a:p>
        </p:txBody>
      </p:sp>
      <p:sp>
        <p:nvSpPr>
          <p:cNvPr id="122" name="Shape 122">
            <a:extLst>
              <a:ext uri="{FF2B5EF4-FFF2-40B4-BE49-F238E27FC236}">
                <a16:creationId xmlns:a16="http://schemas.microsoft.com/office/drawing/2014/main" id="{CB832D0E-AFE3-4799-8910-4D927886DA79}"/>
              </a:ext>
            </a:extLst>
          </p:cNvPr>
          <p:cNvSpPr/>
          <p:nvPr/>
        </p:nvSpPr>
        <p:spPr>
          <a:xfrm>
            <a:off x="5907088" y="3144838"/>
            <a:ext cx="704850" cy="468312"/>
          </a:xfrm>
          <a:custGeom>
            <a:avLst/>
            <a:gdLst/>
            <a:ahLst/>
            <a:cxnLst/>
            <a:rect l="0" t="0" r="0" b="0"/>
            <a:pathLst>
              <a:path w="120000" h="120000" extrusionOk="0">
                <a:moveTo>
                  <a:pt x="33674" y="110237"/>
                </a:moveTo>
                <a:lnTo>
                  <a:pt x="32576" y="109098"/>
                </a:lnTo>
                <a:lnTo>
                  <a:pt x="43199" y="105996"/>
                </a:lnTo>
                <a:lnTo>
                  <a:pt x="54058" y="99274"/>
                </a:lnTo>
                <a:lnTo>
                  <a:pt x="65626" y="88416"/>
                </a:lnTo>
                <a:lnTo>
                  <a:pt x="88760" y="62305"/>
                </a:lnTo>
                <a:lnTo>
                  <a:pt x="101744" y="31540"/>
                </a:lnTo>
                <a:lnTo>
                  <a:pt x="109770" y="0"/>
                </a:lnTo>
                <a:lnTo>
                  <a:pt x="119921" y="1034"/>
                </a:lnTo>
                <a:lnTo>
                  <a:pt x="111894" y="36193"/>
                </a:lnTo>
                <a:lnTo>
                  <a:pt x="98675" y="67217"/>
                </a:lnTo>
                <a:lnTo>
                  <a:pt x="75540" y="93070"/>
                </a:lnTo>
                <a:lnTo>
                  <a:pt x="64209" y="104445"/>
                </a:lnTo>
                <a:lnTo>
                  <a:pt x="55675" y="109615"/>
                </a:lnTo>
                <a:lnTo>
                  <a:pt x="37534" y="109615"/>
                </a:lnTo>
                <a:lnTo>
                  <a:pt x="33674" y="110237"/>
                </a:lnTo>
                <a:close/>
              </a:path>
              <a:path w="120000" h="120000" extrusionOk="0">
                <a:moveTo>
                  <a:pt x="44262" y="113752"/>
                </a:moveTo>
                <a:lnTo>
                  <a:pt x="37062" y="113752"/>
                </a:lnTo>
                <a:lnTo>
                  <a:pt x="37534" y="109615"/>
                </a:lnTo>
                <a:lnTo>
                  <a:pt x="55675" y="109615"/>
                </a:lnTo>
                <a:lnTo>
                  <a:pt x="53114" y="111167"/>
                </a:lnTo>
                <a:lnTo>
                  <a:pt x="44262" y="113752"/>
                </a:lnTo>
                <a:close/>
              </a:path>
              <a:path w="120000" h="120000" extrusionOk="0">
                <a:moveTo>
                  <a:pt x="21009" y="119957"/>
                </a:moveTo>
                <a:lnTo>
                  <a:pt x="0" y="117888"/>
                </a:lnTo>
                <a:lnTo>
                  <a:pt x="708" y="110133"/>
                </a:lnTo>
                <a:lnTo>
                  <a:pt x="21481" y="112201"/>
                </a:lnTo>
                <a:lnTo>
                  <a:pt x="35567" y="112201"/>
                </a:lnTo>
                <a:lnTo>
                  <a:pt x="37062" y="113752"/>
                </a:lnTo>
                <a:lnTo>
                  <a:pt x="44262" y="113752"/>
                </a:lnTo>
                <a:lnTo>
                  <a:pt x="42491" y="114269"/>
                </a:lnTo>
                <a:lnTo>
                  <a:pt x="36826" y="117630"/>
                </a:lnTo>
                <a:lnTo>
                  <a:pt x="21009" y="119957"/>
                </a:lnTo>
                <a:close/>
              </a:path>
              <a:path w="120000" h="120000" extrusionOk="0">
                <a:moveTo>
                  <a:pt x="35567" y="112201"/>
                </a:moveTo>
                <a:lnTo>
                  <a:pt x="21481" y="112201"/>
                </a:lnTo>
                <a:lnTo>
                  <a:pt x="33674" y="110237"/>
                </a:lnTo>
                <a:lnTo>
                  <a:pt x="35567" y="112201"/>
                </a:lnTo>
                <a:close/>
              </a:path>
            </a:pathLst>
          </a:custGeom>
          <a:solidFill>
            <a:srgbClr val="959595"/>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23" name="Shape 123">
            <a:extLst>
              <a:ext uri="{FF2B5EF4-FFF2-40B4-BE49-F238E27FC236}">
                <a16:creationId xmlns:a16="http://schemas.microsoft.com/office/drawing/2014/main" id="{E59D1EC9-690F-4659-A784-3AD59A8D5F7E}"/>
              </a:ext>
            </a:extLst>
          </p:cNvPr>
          <p:cNvSpPr/>
          <p:nvPr/>
        </p:nvSpPr>
        <p:spPr>
          <a:xfrm>
            <a:off x="2747963" y="2792414"/>
            <a:ext cx="317500" cy="173037"/>
          </a:xfrm>
          <a:prstGeom prst="rect">
            <a:avLst/>
          </a:prstGeom>
          <a:blipFill rotWithShape="1">
            <a:blip r:embed="rId8">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24" name="Shape 124">
            <a:extLst>
              <a:ext uri="{FF2B5EF4-FFF2-40B4-BE49-F238E27FC236}">
                <a16:creationId xmlns:a16="http://schemas.microsoft.com/office/drawing/2014/main" id="{7E4EC1EC-E8C0-440F-9ED0-85EB3E4DECCB}"/>
              </a:ext>
            </a:extLst>
          </p:cNvPr>
          <p:cNvSpPr/>
          <p:nvPr/>
        </p:nvSpPr>
        <p:spPr>
          <a:xfrm>
            <a:off x="2749550" y="2943225"/>
            <a:ext cx="285750" cy="58738"/>
          </a:xfrm>
          <a:custGeom>
            <a:avLst/>
            <a:gdLst/>
            <a:ahLst/>
            <a:cxnLst/>
            <a:rect l="0" t="0" r="0" b="0"/>
            <a:pathLst>
              <a:path w="120000" h="120000" extrusionOk="0">
                <a:moveTo>
                  <a:pt x="41890" y="119312"/>
                </a:moveTo>
                <a:lnTo>
                  <a:pt x="35490" y="117257"/>
                </a:lnTo>
                <a:lnTo>
                  <a:pt x="16290" y="109028"/>
                </a:lnTo>
                <a:lnTo>
                  <a:pt x="5235" y="74057"/>
                </a:lnTo>
                <a:lnTo>
                  <a:pt x="0" y="22628"/>
                </a:lnTo>
                <a:lnTo>
                  <a:pt x="581" y="0"/>
                </a:lnTo>
                <a:lnTo>
                  <a:pt x="119854" y="0"/>
                </a:lnTo>
                <a:lnTo>
                  <a:pt x="105890" y="59655"/>
                </a:lnTo>
                <a:lnTo>
                  <a:pt x="82618" y="104914"/>
                </a:lnTo>
                <a:lnTo>
                  <a:pt x="57600" y="117257"/>
                </a:lnTo>
                <a:lnTo>
                  <a:pt x="41890" y="119312"/>
                </a:lnTo>
                <a:close/>
              </a:path>
            </a:pathLst>
          </a:custGeom>
          <a:solidFill>
            <a:srgbClr val="B1F9FF"/>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25" name="Shape 125">
            <a:extLst>
              <a:ext uri="{FF2B5EF4-FFF2-40B4-BE49-F238E27FC236}">
                <a16:creationId xmlns:a16="http://schemas.microsoft.com/office/drawing/2014/main" id="{B1B01781-3081-40E6-82D7-8479CBAC3B21}"/>
              </a:ext>
            </a:extLst>
          </p:cNvPr>
          <p:cNvSpPr/>
          <p:nvPr/>
        </p:nvSpPr>
        <p:spPr>
          <a:xfrm>
            <a:off x="2801938" y="2943226"/>
            <a:ext cx="61912" cy="41275"/>
          </a:xfrm>
          <a:custGeom>
            <a:avLst/>
            <a:gdLst/>
            <a:ahLst/>
            <a:cxnLst/>
            <a:rect l="0" t="0" r="0" b="0"/>
            <a:pathLst>
              <a:path w="120000" h="120000" extrusionOk="0">
                <a:moveTo>
                  <a:pt x="21333" y="119274"/>
                </a:moveTo>
                <a:lnTo>
                  <a:pt x="0" y="81455"/>
                </a:lnTo>
                <a:lnTo>
                  <a:pt x="21333" y="0"/>
                </a:lnTo>
                <a:lnTo>
                  <a:pt x="120000" y="0"/>
                </a:lnTo>
                <a:lnTo>
                  <a:pt x="96000" y="29091"/>
                </a:lnTo>
                <a:lnTo>
                  <a:pt x="74666" y="64001"/>
                </a:lnTo>
                <a:lnTo>
                  <a:pt x="64000" y="116365"/>
                </a:lnTo>
                <a:lnTo>
                  <a:pt x="21333" y="119274"/>
                </a:lnTo>
                <a:close/>
              </a:path>
            </a:pathLst>
          </a:custGeom>
          <a:solidFill>
            <a:srgbClr val="857C33"/>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26" name="Shape 126">
            <a:extLst>
              <a:ext uri="{FF2B5EF4-FFF2-40B4-BE49-F238E27FC236}">
                <a16:creationId xmlns:a16="http://schemas.microsoft.com/office/drawing/2014/main" id="{A35D0F8D-7B39-49BD-94F9-C87CE6FFF9ED}"/>
              </a:ext>
            </a:extLst>
          </p:cNvPr>
          <p:cNvSpPr/>
          <p:nvPr/>
        </p:nvSpPr>
        <p:spPr>
          <a:xfrm>
            <a:off x="2936876" y="2943225"/>
            <a:ext cx="53975" cy="44450"/>
          </a:xfrm>
          <a:custGeom>
            <a:avLst/>
            <a:gdLst/>
            <a:ahLst/>
            <a:cxnLst/>
            <a:rect l="0" t="0" r="0" b="0"/>
            <a:pathLst>
              <a:path w="120000" h="120000" extrusionOk="0">
                <a:moveTo>
                  <a:pt x="50087" y="119547"/>
                </a:moveTo>
                <a:lnTo>
                  <a:pt x="15652" y="16301"/>
                </a:lnTo>
                <a:lnTo>
                  <a:pt x="0" y="0"/>
                </a:lnTo>
                <a:lnTo>
                  <a:pt x="90784" y="0"/>
                </a:lnTo>
                <a:lnTo>
                  <a:pt x="97045" y="8150"/>
                </a:lnTo>
                <a:lnTo>
                  <a:pt x="109567" y="62490"/>
                </a:lnTo>
                <a:lnTo>
                  <a:pt x="118958" y="114113"/>
                </a:lnTo>
                <a:lnTo>
                  <a:pt x="50087" y="119547"/>
                </a:lnTo>
                <a:close/>
              </a:path>
            </a:pathLst>
          </a:custGeom>
          <a:solidFill>
            <a:srgbClr val="857C33"/>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27" name="Shape 127">
            <a:extLst>
              <a:ext uri="{FF2B5EF4-FFF2-40B4-BE49-F238E27FC236}">
                <a16:creationId xmlns:a16="http://schemas.microsoft.com/office/drawing/2014/main" id="{06D9F3E5-F4C5-4567-B0E0-433A739F2B13}"/>
              </a:ext>
            </a:extLst>
          </p:cNvPr>
          <p:cNvSpPr/>
          <p:nvPr/>
        </p:nvSpPr>
        <p:spPr>
          <a:xfrm>
            <a:off x="2787650" y="2968626"/>
            <a:ext cx="31750" cy="36513"/>
          </a:xfrm>
          <a:custGeom>
            <a:avLst/>
            <a:gdLst/>
            <a:ahLst/>
            <a:cxnLst/>
            <a:rect l="0" t="0" r="0" b="0"/>
            <a:pathLst>
              <a:path w="120000" h="120000" extrusionOk="0">
                <a:moveTo>
                  <a:pt x="46287" y="119174"/>
                </a:moveTo>
                <a:lnTo>
                  <a:pt x="46287" y="59587"/>
                </a:lnTo>
                <a:lnTo>
                  <a:pt x="0" y="3310"/>
                </a:lnTo>
                <a:lnTo>
                  <a:pt x="72002" y="0"/>
                </a:lnTo>
                <a:lnTo>
                  <a:pt x="118289" y="6620"/>
                </a:lnTo>
                <a:lnTo>
                  <a:pt x="102860" y="39724"/>
                </a:lnTo>
                <a:lnTo>
                  <a:pt x="102860" y="115864"/>
                </a:lnTo>
                <a:lnTo>
                  <a:pt x="46287" y="119174"/>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28" name="Shape 128">
            <a:extLst>
              <a:ext uri="{FF2B5EF4-FFF2-40B4-BE49-F238E27FC236}">
                <a16:creationId xmlns:a16="http://schemas.microsoft.com/office/drawing/2014/main" id="{3BFFAD37-B81C-4523-8C63-58C6FF5B160E}"/>
              </a:ext>
            </a:extLst>
          </p:cNvPr>
          <p:cNvSpPr/>
          <p:nvPr/>
        </p:nvSpPr>
        <p:spPr>
          <a:xfrm>
            <a:off x="2790826" y="2986088"/>
            <a:ext cx="9525" cy="19050"/>
          </a:xfrm>
          <a:custGeom>
            <a:avLst/>
            <a:gdLst/>
            <a:ahLst/>
            <a:cxnLst/>
            <a:rect l="0" t="0" r="0" b="0"/>
            <a:pathLst>
              <a:path w="120000" h="120000" extrusionOk="0">
                <a:moveTo>
                  <a:pt x="118599" y="117818"/>
                </a:moveTo>
                <a:lnTo>
                  <a:pt x="0" y="117818"/>
                </a:lnTo>
                <a:lnTo>
                  <a:pt x="0" y="65456"/>
                </a:lnTo>
                <a:lnTo>
                  <a:pt x="118599" y="0"/>
                </a:lnTo>
                <a:lnTo>
                  <a:pt x="118599" y="117818"/>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29" name="Shape 129">
            <a:extLst>
              <a:ext uri="{FF2B5EF4-FFF2-40B4-BE49-F238E27FC236}">
                <a16:creationId xmlns:a16="http://schemas.microsoft.com/office/drawing/2014/main" id="{E9212147-0940-4D8B-B03D-1212EC89998C}"/>
              </a:ext>
            </a:extLst>
          </p:cNvPr>
          <p:cNvSpPr/>
          <p:nvPr/>
        </p:nvSpPr>
        <p:spPr>
          <a:xfrm>
            <a:off x="2814639" y="2979738"/>
            <a:ext cx="28575" cy="23812"/>
          </a:xfrm>
          <a:custGeom>
            <a:avLst/>
            <a:gdLst/>
            <a:ahLst/>
            <a:cxnLst/>
            <a:rect l="0" t="0" r="0" b="0"/>
            <a:pathLst>
              <a:path w="120000" h="120000" extrusionOk="0">
                <a:moveTo>
                  <a:pt x="0" y="118282"/>
                </a:moveTo>
                <a:lnTo>
                  <a:pt x="0" y="0"/>
                </a:lnTo>
                <a:lnTo>
                  <a:pt x="6000" y="46282"/>
                </a:lnTo>
                <a:lnTo>
                  <a:pt x="54000" y="46282"/>
                </a:lnTo>
                <a:lnTo>
                  <a:pt x="102000" y="61710"/>
                </a:lnTo>
                <a:lnTo>
                  <a:pt x="120000" y="113139"/>
                </a:lnTo>
                <a:lnTo>
                  <a:pt x="60000" y="113139"/>
                </a:lnTo>
                <a:lnTo>
                  <a:pt x="0" y="118282"/>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0" name="Shape 130">
            <a:extLst>
              <a:ext uri="{FF2B5EF4-FFF2-40B4-BE49-F238E27FC236}">
                <a16:creationId xmlns:a16="http://schemas.microsoft.com/office/drawing/2014/main" id="{B09C80C8-3F97-4A45-BB8A-ECABB072512C}"/>
              </a:ext>
            </a:extLst>
          </p:cNvPr>
          <p:cNvSpPr/>
          <p:nvPr/>
        </p:nvSpPr>
        <p:spPr>
          <a:xfrm>
            <a:off x="2938464" y="2971800"/>
            <a:ext cx="34925" cy="33338"/>
          </a:xfrm>
          <a:custGeom>
            <a:avLst/>
            <a:gdLst/>
            <a:ahLst/>
            <a:cxnLst/>
            <a:rect l="0" t="0" r="0" b="0"/>
            <a:pathLst>
              <a:path w="120000" h="120000" extrusionOk="0">
                <a:moveTo>
                  <a:pt x="57600" y="118799"/>
                </a:moveTo>
                <a:lnTo>
                  <a:pt x="43200" y="115199"/>
                </a:lnTo>
                <a:lnTo>
                  <a:pt x="43200" y="68400"/>
                </a:lnTo>
                <a:lnTo>
                  <a:pt x="0" y="0"/>
                </a:lnTo>
                <a:lnTo>
                  <a:pt x="120000" y="3599"/>
                </a:lnTo>
                <a:lnTo>
                  <a:pt x="100800" y="61199"/>
                </a:lnTo>
                <a:lnTo>
                  <a:pt x="100800" y="115199"/>
                </a:lnTo>
                <a:lnTo>
                  <a:pt x="57600" y="118799"/>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1" name="Shape 131">
            <a:extLst>
              <a:ext uri="{FF2B5EF4-FFF2-40B4-BE49-F238E27FC236}">
                <a16:creationId xmlns:a16="http://schemas.microsoft.com/office/drawing/2014/main" id="{A38AF51E-3BEB-4522-8219-AF7B860E5B80}"/>
              </a:ext>
            </a:extLst>
          </p:cNvPr>
          <p:cNvSpPr/>
          <p:nvPr/>
        </p:nvSpPr>
        <p:spPr>
          <a:xfrm>
            <a:off x="2943225" y="2990850"/>
            <a:ext cx="7938" cy="12700"/>
          </a:xfrm>
          <a:custGeom>
            <a:avLst/>
            <a:gdLst/>
            <a:ahLst/>
            <a:cxnLst/>
            <a:rect l="0" t="0" r="0" b="0"/>
            <a:pathLst>
              <a:path w="120000" h="120000" extrusionOk="0">
                <a:moveTo>
                  <a:pt x="115200" y="117005"/>
                </a:moveTo>
                <a:lnTo>
                  <a:pt x="19200" y="117005"/>
                </a:lnTo>
                <a:lnTo>
                  <a:pt x="0" y="81003"/>
                </a:lnTo>
                <a:lnTo>
                  <a:pt x="115200" y="0"/>
                </a:lnTo>
                <a:lnTo>
                  <a:pt x="115200" y="117005"/>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2" name="Shape 132">
            <a:extLst>
              <a:ext uri="{FF2B5EF4-FFF2-40B4-BE49-F238E27FC236}">
                <a16:creationId xmlns:a16="http://schemas.microsoft.com/office/drawing/2014/main" id="{BB7A3C4D-8F0C-4786-89F1-58661B03F307}"/>
              </a:ext>
            </a:extLst>
          </p:cNvPr>
          <p:cNvSpPr/>
          <p:nvPr/>
        </p:nvSpPr>
        <p:spPr>
          <a:xfrm>
            <a:off x="2967038" y="2987676"/>
            <a:ext cx="31750" cy="15875"/>
          </a:xfrm>
          <a:custGeom>
            <a:avLst/>
            <a:gdLst/>
            <a:ahLst/>
            <a:cxnLst/>
            <a:rect l="0" t="0" r="0" b="0"/>
            <a:pathLst>
              <a:path w="120000" h="120000" extrusionOk="0">
                <a:moveTo>
                  <a:pt x="0" y="120000"/>
                </a:moveTo>
                <a:lnTo>
                  <a:pt x="0" y="0"/>
                </a:lnTo>
                <a:lnTo>
                  <a:pt x="59770" y="15994"/>
                </a:lnTo>
                <a:lnTo>
                  <a:pt x="103245" y="39994"/>
                </a:lnTo>
                <a:lnTo>
                  <a:pt x="119547" y="95994"/>
                </a:lnTo>
                <a:lnTo>
                  <a:pt x="59770" y="112000"/>
                </a:lnTo>
                <a:lnTo>
                  <a:pt x="0" y="120000"/>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3" name="Shape 133">
            <a:extLst>
              <a:ext uri="{FF2B5EF4-FFF2-40B4-BE49-F238E27FC236}">
                <a16:creationId xmlns:a16="http://schemas.microsoft.com/office/drawing/2014/main" id="{298C9C16-AB81-4775-9189-72CEF12BA088}"/>
              </a:ext>
            </a:extLst>
          </p:cNvPr>
          <p:cNvSpPr/>
          <p:nvPr/>
        </p:nvSpPr>
        <p:spPr>
          <a:xfrm>
            <a:off x="2933701" y="2943226"/>
            <a:ext cx="41275" cy="30163"/>
          </a:xfrm>
          <a:custGeom>
            <a:avLst/>
            <a:gdLst/>
            <a:ahLst/>
            <a:cxnLst/>
            <a:rect l="0" t="0" r="0" b="0"/>
            <a:pathLst>
              <a:path w="120000" h="120000" extrusionOk="0">
                <a:moveTo>
                  <a:pt x="115200" y="120002"/>
                </a:moveTo>
                <a:lnTo>
                  <a:pt x="90514" y="120002"/>
                </a:lnTo>
                <a:lnTo>
                  <a:pt x="74057" y="116002"/>
                </a:lnTo>
                <a:lnTo>
                  <a:pt x="32914" y="28000"/>
                </a:lnTo>
                <a:lnTo>
                  <a:pt x="0" y="0"/>
                </a:lnTo>
                <a:lnTo>
                  <a:pt x="74057" y="4000"/>
                </a:lnTo>
                <a:lnTo>
                  <a:pt x="119314" y="104002"/>
                </a:lnTo>
                <a:lnTo>
                  <a:pt x="115200" y="120002"/>
                </a:lnTo>
                <a:close/>
              </a:path>
            </a:pathLst>
          </a:custGeom>
          <a:solidFill>
            <a:srgbClr val="665B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4" name="Shape 134">
            <a:extLst>
              <a:ext uri="{FF2B5EF4-FFF2-40B4-BE49-F238E27FC236}">
                <a16:creationId xmlns:a16="http://schemas.microsoft.com/office/drawing/2014/main" id="{954038FF-3118-400A-AD75-C8C36B8868F0}"/>
              </a:ext>
            </a:extLst>
          </p:cNvPr>
          <p:cNvSpPr/>
          <p:nvPr/>
        </p:nvSpPr>
        <p:spPr>
          <a:xfrm>
            <a:off x="2854326" y="2943225"/>
            <a:ext cx="9525" cy="6350"/>
          </a:xfrm>
          <a:custGeom>
            <a:avLst/>
            <a:gdLst/>
            <a:ahLst/>
            <a:cxnLst/>
            <a:rect l="0" t="0" r="0" b="0"/>
            <a:pathLst>
              <a:path w="120000" h="120000" extrusionOk="0">
                <a:moveTo>
                  <a:pt x="0" y="118599"/>
                </a:moveTo>
                <a:lnTo>
                  <a:pt x="67770" y="0"/>
                </a:lnTo>
                <a:lnTo>
                  <a:pt x="118599" y="0"/>
                </a:lnTo>
                <a:lnTo>
                  <a:pt x="0" y="118599"/>
                </a:lnTo>
                <a:close/>
              </a:path>
            </a:pathLst>
          </a:custGeom>
          <a:solidFill>
            <a:srgbClr val="665B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5" name="Shape 135">
            <a:extLst>
              <a:ext uri="{FF2B5EF4-FFF2-40B4-BE49-F238E27FC236}">
                <a16:creationId xmlns:a16="http://schemas.microsoft.com/office/drawing/2014/main" id="{54352706-49F1-44CF-B194-D86EB922491C}"/>
              </a:ext>
            </a:extLst>
          </p:cNvPr>
          <p:cNvSpPr/>
          <p:nvPr/>
        </p:nvSpPr>
        <p:spPr>
          <a:xfrm>
            <a:off x="2970213" y="2984501"/>
            <a:ext cx="17462" cy="4763"/>
          </a:xfrm>
          <a:custGeom>
            <a:avLst/>
            <a:gdLst/>
            <a:ahLst/>
            <a:cxnLst/>
            <a:rect l="0" t="0" r="0" b="0"/>
            <a:pathLst>
              <a:path w="120000" h="120000" extrusionOk="0">
                <a:moveTo>
                  <a:pt x="0" y="120015"/>
                </a:moveTo>
                <a:lnTo>
                  <a:pt x="19862" y="0"/>
                </a:lnTo>
                <a:lnTo>
                  <a:pt x="119165" y="0"/>
                </a:lnTo>
                <a:lnTo>
                  <a:pt x="119165" y="96012"/>
                </a:lnTo>
                <a:lnTo>
                  <a:pt x="0" y="120015"/>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6" name="Shape 136">
            <a:extLst>
              <a:ext uri="{FF2B5EF4-FFF2-40B4-BE49-F238E27FC236}">
                <a16:creationId xmlns:a16="http://schemas.microsoft.com/office/drawing/2014/main" id="{A95E2B77-F688-417D-90B0-455E429110EA}"/>
              </a:ext>
            </a:extLst>
          </p:cNvPr>
          <p:cNvSpPr/>
          <p:nvPr/>
        </p:nvSpPr>
        <p:spPr>
          <a:xfrm>
            <a:off x="2976563" y="2943225"/>
            <a:ext cx="17462" cy="44450"/>
          </a:xfrm>
          <a:custGeom>
            <a:avLst/>
            <a:gdLst/>
            <a:ahLst/>
            <a:cxnLst/>
            <a:rect l="0" t="0" r="0" b="0"/>
            <a:pathLst>
              <a:path w="120000" h="120000" extrusionOk="0">
                <a:moveTo>
                  <a:pt x="72003" y="119998"/>
                </a:moveTo>
                <a:lnTo>
                  <a:pt x="72003" y="109331"/>
                </a:lnTo>
                <a:lnTo>
                  <a:pt x="54002" y="50664"/>
                </a:lnTo>
                <a:lnTo>
                  <a:pt x="36001" y="26664"/>
                </a:lnTo>
                <a:lnTo>
                  <a:pt x="9000" y="5331"/>
                </a:lnTo>
                <a:lnTo>
                  <a:pt x="0" y="0"/>
                </a:lnTo>
                <a:lnTo>
                  <a:pt x="36001" y="0"/>
                </a:lnTo>
                <a:lnTo>
                  <a:pt x="81003" y="45331"/>
                </a:lnTo>
                <a:lnTo>
                  <a:pt x="117005" y="117331"/>
                </a:lnTo>
                <a:lnTo>
                  <a:pt x="72003" y="119998"/>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7" name="Shape 137">
            <a:extLst>
              <a:ext uri="{FF2B5EF4-FFF2-40B4-BE49-F238E27FC236}">
                <a16:creationId xmlns:a16="http://schemas.microsoft.com/office/drawing/2014/main" id="{C77ADC0E-C906-4A55-A48C-D28D7E49C3F9}"/>
              </a:ext>
            </a:extLst>
          </p:cNvPr>
          <p:cNvSpPr/>
          <p:nvPr/>
        </p:nvSpPr>
        <p:spPr>
          <a:xfrm>
            <a:off x="2816225" y="2943226"/>
            <a:ext cx="50800" cy="42863"/>
          </a:xfrm>
          <a:custGeom>
            <a:avLst/>
            <a:gdLst/>
            <a:ahLst/>
            <a:cxnLst/>
            <a:rect l="0" t="0" r="0" b="0"/>
            <a:pathLst>
              <a:path w="120000" h="120000" extrusionOk="0">
                <a:moveTo>
                  <a:pt x="58027" y="110770"/>
                </a:moveTo>
                <a:lnTo>
                  <a:pt x="13239" y="110770"/>
                </a:lnTo>
                <a:lnTo>
                  <a:pt x="36412" y="108001"/>
                </a:lnTo>
                <a:lnTo>
                  <a:pt x="49653" y="69231"/>
                </a:lnTo>
                <a:lnTo>
                  <a:pt x="79447" y="24923"/>
                </a:lnTo>
                <a:lnTo>
                  <a:pt x="95999" y="5538"/>
                </a:lnTo>
                <a:lnTo>
                  <a:pt x="102620" y="0"/>
                </a:lnTo>
                <a:lnTo>
                  <a:pt x="119172" y="0"/>
                </a:lnTo>
                <a:lnTo>
                  <a:pt x="109241" y="11077"/>
                </a:lnTo>
                <a:lnTo>
                  <a:pt x="89378" y="30461"/>
                </a:lnTo>
                <a:lnTo>
                  <a:pt x="72826" y="52616"/>
                </a:lnTo>
                <a:lnTo>
                  <a:pt x="66205" y="72001"/>
                </a:lnTo>
                <a:lnTo>
                  <a:pt x="58027" y="110770"/>
                </a:lnTo>
                <a:close/>
              </a:path>
              <a:path w="120000" h="120000" extrusionOk="0">
                <a:moveTo>
                  <a:pt x="56274" y="119078"/>
                </a:moveTo>
                <a:lnTo>
                  <a:pt x="0" y="119078"/>
                </a:lnTo>
                <a:lnTo>
                  <a:pt x="0" y="108001"/>
                </a:lnTo>
                <a:lnTo>
                  <a:pt x="13239" y="110770"/>
                </a:lnTo>
                <a:lnTo>
                  <a:pt x="58027" y="110770"/>
                </a:lnTo>
                <a:lnTo>
                  <a:pt x="56274" y="119078"/>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8" name="Shape 138">
            <a:extLst>
              <a:ext uri="{FF2B5EF4-FFF2-40B4-BE49-F238E27FC236}">
                <a16:creationId xmlns:a16="http://schemas.microsoft.com/office/drawing/2014/main" id="{B9248C09-8955-4CCD-8321-5C18A2154027}"/>
              </a:ext>
            </a:extLst>
          </p:cNvPr>
          <p:cNvSpPr/>
          <p:nvPr/>
        </p:nvSpPr>
        <p:spPr>
          <a:xfrm>
            <a:off x="2932113" y="2943226"/>
            <a:ext cx="38100" cy="30163"/>
          </a:xfrm>
          <a:custGeom>
            <a:avLst/>
            <a:gdLst/>
            <a:ahLst/>
            <a:cxnLst/>
            <a:rect l="0" t="0" r="0" b="0"/>
            <a:pathLst>
              <a:path w="120000" h="120000" extrusionOk="0">
                <a:moveTo>
                  <a:pt x="118585" y="120002"/>
                </a:moveTo>
                <a:lnTo>
                  <a:pt x="59291" y="120002"/>
                </a:lnTo>
                <a:lnTo>
                  <a:pt x="50820" y="88001"/>
                </a:lnTo>
                <a:lnTo>
                  <a:pt x="29644" y="36000"/>
                </a:lnTo>
                <a:lnTo>
                  <a:pt x="0" y="0"/>
                </a:lnTo>
                <a:lnTo>
                  <a:pt x="71997" y="0"/>
                </a:lnTo>
                <a:lnTo>
                  <a:pt x="80467" y="8000"/>
                </a:lnTo>
                <a:lnTo>
                  <a:pt x="118585" y="120002"/>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39" name="Shape 139">
            <a:extLst>
              <a:ext uri="{FF2B5EF4-FFF2-40B4-BE49-F238E27FC236}">
                <a16:creationId xmlns:a16="http://schemas.microsoft.com/office/drawing/2014/main" id="{F93B911E-E7B1-4F95-AC4E-A3AF33D4E8FF}"/>
              </a:ext>
            </a:extLst>
          </p:cNvPr>
          <p:cNvSpPr/>
          <p:nvPr/>
        </p:nvSpPr>
        <p:spPr>
          <a:xfrm>
            <a:off x="2935288" y="2968626"/>
            <a:ext cx="44450" cy="22225"/>
          </a:xfrm>
          <a:custGeom>
            <a:avLst/>
            <a:gdLst/>
            <a:ahLst/>
            <a:cxnLst/>
            <a:rect l="0" t="0" r="0" b="0"/>
            <a:pathLst>
              <a:path w="120000" h="120000" extrusionOk="0">
                <a:moveTo>
                  <a:pt x="19197" y="54339"/>
                </a:moveTo>
                <a:lnTo>
                  <a:pt x="15357" y="43471"/>
                </a:lnTo>
                <a:lnTo>
                  <a:pt x="0" y="10867"/>
                </a:lnTo>
                <a:lnTo>
                  <a:pt x="53757" y="0"/>
                </a:lnTo>
                <a:lnTo>
                  <a:pt x="119037" y="10867"/>
                </a:lnTo>
                <a:lnTo>
                  <a:pt x="117016" y="21735"/>
                </a:lnTo>
                <a:lnTo>
                  <a:pt x="92157" y="21735"/>
                </a:lnTo>
                <a:lnTo>
                  <a:pt x="19197" y="27169"/>
                </a:lnTo>
                <a:lnTo>
                  <a:pt x="19197" y="54339"/>
                </a:lnTo>
                <a:close/>
              </a:path>
              <a:path w="120000" h="120000" extrusionOk="0">
                <a:moveTo>
                  <a:pt x="92157" y="119547"/>
                </a:moveTo>
                <a:lnTo>
                  <a:pt x="92157" y="21735"/>
                </a:lnTo>
                <a:lnTo>
                  <a:pt x="117016" y="21735"/>
                </a:lnTo>
                <a:lnTo>
                  <a:pt x="99837" y="114113"/>
                </a:lnTo>
                <a:lnTo>
                  <a:pt x="92157" y="119547"/>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0" name="Shape 140">
            <a:extLst>
              <a:ext uri="{FF2B5EF4-FFF2-40B4-BE49-F238E27FC236}">
                <a16:creationId xmlns:a16="http://schemas.microsoft.com/office/drawing/2014/main" id="{92168244-039E-44AC-BB53-02A1774E0275}"/>
              </a:ext>
            </a:extLst>
          </p:cNvPr>
          <p:cNvSpPr/>
          <p:nvPr/>
        </p:nvSpPr>
        <p:spPr>
          <a:xfrm>
            <a:off x="2943225" y="2973388"/>
            <a:ext cx="12700" cy="25400"/>
          </a:xfrm>
          <a:custGeom>
            <a:avLst/>
            <a:gdLst/>
            <a:ahLst/>
            <a:cxnLst/>
            <a:rect l="0" t="0" r="0" b="0"/>
            <a:pathLst>
              <a:path w="120000" h="120000" extrusionOk="0">
                <a:moveTo>
                  <a:pt x="84000" y="120000"/>
                </a:moveTo>
                <a:lnTo>
                  <a:pt x="48000" y="120000"/>
                </a:lnTo>
                <a:lnTo>
                  <a:pt x="48000" y="67200"/>
                </a:lnTo>
                <a:lnTo>
                  <a:pt x="24000" y="38400"/>
                </a:lnTo>
                <a:lnTo>
                  <a:pt x="0" y="24000"/>
                </a:lnTo>
                <a:lnTo>
                  <a:pt x="0" y="0"/>
                </a:lnTo>
                <a:lnTo>
                  <a:pt x="84000" y="28800"/>
                </a:lnTo>
                <a:lnTo>
                  <a:pt x="120000" y="62400"/>
                </a:lnTo>
                <a:lnTo>
                  <a:pt x="84000" y="105600"/>
                </a:lnTo>
                <a:lnTo>
                  <a:pt x="84000"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1" name="Shape 141">
            <a:extLst>
              <a:ext uri="{FF2B5EF4-FFF2-40B4-BE49-F238E27FC236}">
                <a16:creationId xmlns:a16="http://schemas.microsoft.com/office/drawing/2014/main" id="{64358979-A41D-4A8E-A0C4-6B1C35447477}"/>
              </a:ext>
            </a:extLst>
          </p:cNvPr>
          <p:cNvSpPr/>
          <p:nvPr/>
        </p:nvSpPr>
        <p:spPr>
          <a:xfrm>
            <a:off x="2943226" y="2987675"/>
            <a:ext cx="4763" cy="12700"/>
          </a:xfrm>
          <a:custGeom>
            <a:avLst/>
            <a:gdLst/>
            <a:ahLst/>
            <a:cxnLst/>
            <a:rect l="0" t="0" r="0" b="0"/>
            <a:pathLst>
              <a:path w="120000" h="120000" extrusionOk="0">
                <a:moveTo>
                  <a:pt x="115181" y="117333"/>
                </a:moveTo>
                <a:lnTo>
                  <a:pt x="0" y="117333"/>
                </a:lnTo>
                <a:lnTo>
                  <a:pt x="115181" y="0"/>
                </a:lnTo>
                <a:lnTo>
                  <a:pt x="115181" y="117333"/>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2" name="Shape 142">
            <a:extLst>
              <a:ext uri="{FF2B5EF4-FFF2-40B4-BE49-F238E27FC236}">
                <a16:creationId xmlns:a16="http://schemas.microsoft.com/office/drawing/2014/main" id="{F57FCA02-0410-4527-8B66-74192400FEE3}"/>
              </a:ext>
            </a:extLst>
          </p:cNvPr>
          <p:cNvSpPr/>
          <p:nvPr/>
        </p:nvSpPr>
        <p:spPr>
          <a:xfrm>
            <a:off x="2952750" y="2995614"/>
            <a:ext cx="39688" cy="7937"/>
          </a:xfrm>
          <a:custGeom>
            <a:avLst/>
            <a:gdLst/>
            <a:ahLst/>
            <a:cxnLst/>
            <a:rect l="0" t="0" r="0" b="0"/>
            <a:pathLst>
              <a:path w="120000" h="120000" extrusionOk="0">
                <a:moveTo>
                  <a:pt x="118585" y="115190"/>
                </a:moveTo>
                <a:lnTo>
                  <a:pt x="33879" y="115190"/>
                </a:lnTo>
                <a:lnTo>
                  <a:pt x="12703" y="57590"/>
                </a:lnTo>
                <a:lnTo>
                  <a:pt x="38114" y="57590"/>
                </a:lnTo>
                <a:lnTo>
                  <a:pt x="71997" y="0"/>
                </a:lnTo>
                <a:lnTo>
                  <a:pt x="97408" y="28790"/>
                </a:lnTo>
                <a:lnTo>
                  <a:pt x="118585" y="115190"/>
                </a:lnTo>
                <a:close/>
              </a:path>
              <a:path w="120000" h="120000" extrusionOk="0">
                <a:moveTo>
                  <a:pt x="38114" y="57590"/>
                </a:moveTo>
                <a:lnTo>
                  <a:pt x="0" y="57590"/>
                </a:lnTo>
                <a:lnTo>
                  <a:pt x="0" y="14390"/>
                </a:lnTo>
                <a:lnTo>
                  <a:pt x="38114" y="5759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3" name="Shape 143">
            <a:extLst>
              <a:ext uri="{FF2B5EF4-FFF2-40B4-BE49-F238E27FC236}">
                <a16:creationId xmlns:a16="http://schemas.microsoft.com/office/drawing/2014/main" id="{CD5DCE1B-7740-4D92-82B6-4B51C61B156E}"/>
              </a:ext>
            </a:extLst>
          </p:cNvPr>
          <p:cNvSpPr/>
          <p:nvPr/>
        </p:nvSpPr>
        <p:spPr>
          <a:xfrm>
            <a:off x="2963863" y="2973389"/>
            <a:ext cx="4762" cy="20637"/>
          </a:xfrm>
          <a:custGeom>
            <a:avLst/>
            <a:gdLst/>
            <a:ahLst/>
            <a:cxnLst/>
            <a:rect l="0" t="0" r="0" b="0"/>
            <a:pathLst>
              <a:path w="120000" h="120000" extrusionOk="0">
                <a:moveTo>
                  <a:pt x="0" y="120000"/>
                </a:moveTo>
                <a:lnTo>
                  <a:pt x="115181" y="0"/>
                </a:lnTo>
                <a:lnTo>
                  <a:pt x="115181" y="108000"/>
                </a:lnTo>
                <a:lnTo>
                  <a:pt x="0"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4" name="Shape 144">
            <a:extLst>
              <a:ext uri="{FF2B5EF4-FFF2-40B4-BE49-F238E27FC236}">
                <a16:creationId xmlns:a16="http://schemas.microsoft.com/office/drawing/2014/main" id="{117B19C4-B3D9-4E0B-BEEB-D31AF3E4F668}"/>
              </a:ext>
            </a:extLst>
          </p:cNvPr>
          <p:cNvSpPr/>
          <p:nvPr/>
        </p:nvSpPr>
        <p:spPr>
          <a:xfrm>
            <a:off x="2798763" y="2943225"/>
            <a:ext cx="57150" cy="26988"/>
          </a:xfrm>
          <a:custGeom>
            <a:avLst/>
            <a:gdLst/>
            <a:ahLst/>
            <a:cxnLst/>
            <a:rect l="0" t="0" r="0" b="0"/>
            <a:pathLst>
              <a:path w="120000" h="120000" extrusionOk="0">
                <a:moveTo>
                  <a:pt x="32000" y="119630"/>
                </a:moveTo>
                <a:lnTo>
                  <a:pt x="0" y="119630"/>
                </a:lnTo>
                <a:lnTo>
                  <a:pt x="5818" y="70892"/>
                </a:lnTo>
                <a:lnTo>
                  <a:pt x="17454" y="0"/>
                </a:lnTo>
                <a:lnTo>
                  <a:pt x="116363" y="0"/>
                </a:lnTo>
                <a:lnTo>
                  <a:pt x="119272" y="4430"/>
                </a:lnTo>
                <a:lnTo>
                  <a:pt x="115393" y="22153"/>
                </a:lnTo>
                <a:lnTo>
                  <a:pt x="93090" y="22153"/>
                </a:lnTo>
                <a:lnTo>
                  <a:pt x="76798" y="39876"/>
                </a:lnTo>
                <a:lnTo>
                  <a:pt x="37818" y="39876"/>
                </a:lnTo>
                <a:lnTo>
                  <a:pt x="32000" y="79753"/>
                </a:lnTo>
                <a:lnTo>
                  <a:pt x="32000" y="119630"/>
                </a:lnTo>
                <a:close/>
              </a:path>
              <a:path w="120000" h="120000" extrusionOk="0">
                <a:moveTo>
                  <a:pt x="104727" y="53169"/>
                </a:moveTo>
                <a:lnTo>
                  <a:pt x="93090" y="22153"/>
                </a:lnTo>
                <a:lnTo>
                  <a:pt x="115393" y="22153"/>
                </a:lnTo>
                <a:lnTo>
                  <a:pt x="113454" y="31015"/>
                </a:lnTo>
                <a:lnTo>
                  <a:pt x="104727" y="53169"/>
                </a:lnTo>
                <a:close/>
              </a:path>
              <a:path w="120000" h="120000" extrusionOk="0">
                <a:moveTo>
                  <a:pt x="72727" y="106338"/>
                </a:moveTo>
                <a:lnTo>
                  <a:pt x="55272" y="97476"/>
                </a:lnTo>
                <a:lnTo>
                  <a:pt x="49454" y="62030"/>
                </a:lnTo>
                <a:lnTo>
                  <a:pt x="37818" y="39876"/>
                </a:lnTo>
                <a:lnTo>
                  <a:pt x="76798" y="39876"/>
                </a:lnTo>
                <a:lnTo>
                  <a:pt x="72727" y="44307"/>
                </a:lnTo>
                <a:lnTo>
                  <a:pt x="72727" y="106338"/>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5" name="Shape 145">
            <a:extLst>
              <a:ext uri="{FF2B5EF4-FFF2-40B4-BE49-F238E27FC236}">
                <a16:creationId xmlns:a16="http://schemas.microsoft.com/office/drawing/2014/main" id="{6085F351-1984-4405-9E25-A6498DE3725C}"/>
              </a:ext>
            </a:extLst>
          </p:cNvPr>
          <p:cNvSpPr/>
          <p:nvPr/>
        </p:nvSpPr>
        <p:spPr>
          <a:xfrm>
            <a:off x="2814638" y="2965450"/>
            <a:ext cx="0" cy="0"/>
          </a:xfrm>
          <a:custGeom>
            <a:avLst/>
            <a:gdLst/>
            <a:ahLst/>
            <a:cxnLst/>
            <a:rect l="0" t="0" r="0" b="0"/>
            <a:pathLst>
              <a:path w="120000" h="120000" extrusionOk="0">
                <a:moveTo>
                  <a:pt x="0" y="0"/>
                </a:moveTo>
                <a:lnTo>
                  <a:pt x="0" y="0"/>
                </a:lnTo>
              </a:path>
            </a:pathLst>
          </a:custGeom>
          <a:noFill/>
          <a:ln w="13700" cap="flat" cmpd="sng">
            <a:solidFill>
              <a:srgbClr val="000000"/>
            </a:solidFill>
            <a:prstDash val="solid"/>
            <a:round/>
            <a:headEnd type="none" w="med" len="med"/>
            <a:tailEnd type="none" w="med" len="med"/>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6" name="Shape 146">
            <a:extLst>
              <a:ext uri="{FF2B5EF4-FFF2-40B4-BE49-F238E27FC236}">
                <a16:creationId xmlns:a16="http://schemas.microsoft.com/office/drawing/2014/main" id="{1FA32456-514F-4263-9E9A-4779F186364E}"/>
              </a:ext>
            </a:extLst>
          </p:cNvPr>
          <p:cNvSpPr/>
          <p:nvPr/>
        </p:nvSpPr>
        <p:spPr>
          <a:xfrm>
            <a:off x="2833688" y="2952751"/>
            <a:ext cx="6350" cy="15875"/>
          </a:xfrm>
          <a:custGeom>
            <a:avLst/>
            <a:gdLst/>
            <a:ahLst/>
            <a:cxnLst/>
            <a:rect l="0" t="0" r="0" b="0"/>
            <a:pathLst>
              <a:path w="120000" h="120000" extrusionOk="0">
                <a:moveTo>
                  <a:pt x="120015" y="119994"/>
                </a:moveTo>
                <a:lnTo>
                  <a:pt x="0" y="112000"/>
                </a:lnTo>
                <a:lnTo>
                  <a:pt x="0" y="0"/>
                </a:lnTo>
                <a:lnTo>
                  <a:pt x="48006" y="56000"/>
                </a:lnTo>
                <a:lnTo>
                  <a:pt x="120015" y="104000"/>
                </a:lnTo>
                <a:lnTo>
                  <a:pt x="120015" y="11999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7" name="Shape 147">
            <a:extLst>
              <a:ext uri="{FF2B5EF4-FFF2-40B4-BE49-F238E27FC236}">
                <a16:creationId xmlns:a16="http://schemas.microsoft.com/office/drawing/2014/main" id="{5AD5A134-4102-43E2-A9ED-40F2E72CC1E3}"/>
              </a:ext>
            </a:extLst>
          </p:cNvPr>
          <p:cNvSpPr/>
          <p:nvPr/>
        </p:nvSpPr>
        <p:spPr>
          <a:xfrm>
            <a:off x="2787650" y="2967039"/>
            <a:ext cx="26988" cy="15875"/>
          </a:xfrm>
          <a:custGeom>
            <a:avLst/>
            <a:gdLst/>
            <a:ahLst/>
            <a:cxnLst/>
            <a:rect l="0" t="0" r="0" b="0"/>
            <a:pathLst>
              <a:path w="120000" h="120000" extrusionOk="0">
                <a:moveTo>
                  <a:pt x="29996" y="118153"/>
                </a:moveTo>
                <a:lnTo>
                  <a:pt x="12000" y="44304"/>
                </a:lnTo>
                <a:lnTo>
                  <a:pt x="0" y="7380"/>
                </a:lnTo>
                <a:lnTo>
                  <a:pt x="66000" y="0"/>
                </a:lnTo>
                <a:lnTo>
                  <a:pt x="120000" y="14769"/>
                </a:lnTo>
                <a:lnTo>
                  <a:pt x="29996" y="22149"/>
                </a:lnTo>
                <a:lnTo>
                  <a:pt x="29996" y="118153"/>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8" name="Shape 148">
            <a:extLst>
              <a:ext uri="{FF2B5EF4-FFF2-40B4-BE49-F238E27FC236}">
                <a16:creationId xmlns:a16="http://schemas.microsoft.com/office/drawing/2014/main" id="{A615B8AA-70BC-44D4-B641-FCBE8EA87FF5}"/>
              </a:ext>
            </a:extLst>
          </p:cNvPr>
          <p:cNvSpPr/>
          <p:nvPr/>
        </p:nvSpPr>
        <p:spPr>
          <a:xfrm>
            <a:off x="2790826" y="2970213"/>
            <a:ext cx="15875" cy="31750"/>
          </a:xfrm>
          <a:custGeom>
            <a:avLst/>
            <a:gdLst/>
            <a:ahLst/>
            <a:cxnLst/>
            <a:rect l="0" t="0" r="0" b="0"/>
            <a:pathLst>
              <a:path w="120000" h="120000" extrusionOk="0">
                <a:moveTo>
                  <a:pt x="99303" y="119040"/>
                </a:moveTo>
                <a:lnTo>
                  <a:pt x="0" y="115200"/>
                </a:lnTo>
                <a:lnTo>
                  <a:pt x="9924" y="96000"/>
                </a:lnTo>
                <a:lnTo>
                  <a:pt x="29786" y="80640"/>
                </a:lnTo>
                <a:lnTo>
                  <a:pt x="29786" y="0"/>
                </a:lnTo>
                <a:lnTo>
                  <a:pt x="59579" y="7680"/>
                </a:lnTo>
                <a:lnTo>
                  <a:pt x="99303" y="23040"/>
                </a:lnTo>
                <a:lnTo>
                  <a:pt x="119165" y="53760"/>
                </a:lnTo>
                <a:lnTo>
                  <a:pt x="99303" y="80640"/>
                </a:lnTo>
                <a:lnTo>
                  <a:pt x="99303" y="11904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49" name="Shape 149">
            <a:extLst>
              <a:ext uri="{FF2B5EF4-FFF2-40B4-BE49-F238E27FC236}">
                <a16:creationId xmlns:a16="http://schemas.microsoft.com/office/drawing/2014/main" id="{8A220FF3-134E-4E1F-8813-C81389E80211}"/>
              </a:ext>
            </a:extLst>
          </p:cNvPr>
          <p:cNvSpPr/>
          <p:nvPr/>
        </p:nvSpPr>
        <p:spPr>
          <a:xfrm>
            <a:off x="2803525" y="2994026"/>
            <a:ext cx="31750" cy="11113"/>
          </a:xfrm>
          <a:custGeom>
            <a:avLst/>
            <a:gdLst/>
            <a:ahLst/>
            <a:cxnLst/>
            <a:rect l="0" t="0" r="0" b="0"/>
            <a:pathLst>
              <a:path w="120000" h="120000" extrusionOk="0">
                <a:moveTo>
                  <a:pt x="119547" y="120000"/>
                </a:moveTo>
                <a:lnTo>
                  <a:pt x="32603" y="120000"/>
                </a:lnTo>
                <a:lnTo>
                  <a:pt x="5433" y="83997"/>
                </a:lnTo>
                <a:lnTo>
                  <a:pt x="0" y="83997"/>
                </a:lnTo>
                <a:lnTo>
                  <a:pt x="0" y="0"/>
                </a:lnTo>
                <a:lnTo>
                  <a:pt x="10867" y="23993"/>
                </a:lnTo>
                <a:lnTo>
                  <a:pt x="90566" y="23993"/>
                </a:lnTo>
                <a:lnTo>
                  <a:pt x="103245" y="35994"/>
                </a:lnTo>
                <a:lnTo>
                  <a:pt x="114113" y="83997"/>
                </a:lnTo>
                <a:lnTo>
                  <a:pt x="119547" y="120000"/>
                </a:lnTo>
                <a:close/>
              </a:path>
              <a:path w="120000" h="120000" extrusionOk="0">
                <a:moveTo>
                  <a:pt x="90566" y="23993"/>
                </a:moveTo>
                <a:lnTo>
                  <a:pt x="10867" y="23993"/>
                </a:lnTo>
                <a:lnTo>
                  <a:pt x="65207" y="0"/>
                </a:lnTo>
                <a:lnTo>
                  <a:pt x="90566" y="23993"/>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0" name="Shape 150">
            <a:extLst>
              <a:ext uri="{FF2B5EF4-FFF2-40B4-BE49-F238E27FC236}">
                <a16:creationId xmlns:a16="http://schemas.microsoft.com/office/drawing/2014/main" id="{1B877DDD-38A6-446A-9102-4AFB5016461E}"/>
              </a:ext>
            </a:extLst>
          </p:cNvPr>
          <p:cNvSpPr/>
          <p:nvPr/>
        </p:nvSpPr>
        <p:spPr>
          <a:xfrm>
            <a:off x="2801938" y="2967038"/>
            <a:ext cx="23812" cy="23812"/>
          </a:xfrm>
          <a:custGeom>
            <a:avLst/>
            <a:gdLst/>
            <a:ahLst/>
            <a:cxnLst/>
            <a:rect l="0" t="0" r="0" b="0"/>
            <a:pathLst>
              <a:path w="120000" h="120000" extrusionOk="0">
                <a:moveTo>
                  <a:pt x="70246" y="119172"/>
                </a:moveTo>
                <a:lnTo>
                  <a:pt x="70246" y="24827"/>
                </a:lnTo>
                <a:lnTo>
                  <a:pt x="0" y="0"/>
                </a:lnTo>
                <a:lnTo>
                  <a:pt x="119419" y="9931"/>
                </a:lnTo>
                <a:lnTo>
                  <a:pt x="98345" y="29793"/>
                </a:lnTo>
                <a:lnTo>
                  <a:pt x="84295" y="69517"/>
                </a:lnTo>
                <a:lnTo>
                  <a:pt x="84295" y="114206"/>
                </a:lnTo>
                <a:lnTo>
                  <a:pt x="70246" y="119172"/>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1" name="Shape 151">
            <a:extLst>
              <a:ext uri="{FF2B5EF4-FFF2-40B4-BE49-F238E27FC236}">
                <a16:creationId xmlns:a16="http://schemas.microsoft.com/office/drawing/2014/main" id="{C544E836-5573-4AAE-B833-34A93A431096}"/>
              </a:ext>
            </a:extLst>
          </p:cNvPr>
          <p:cNvSpPr/>
          <p:nvPr/>
        </p:nvSpPr>
        <p:spPr>
          <a:xfrm>
            <a:off x="2809876" y="2987676"/>
            <a:ext cx="4763" cy="4763"/>
          </a:xfrm>
          <a:custGeom>
            <a:avLst/>
            <a:gdLst/>
            <a:ahLst/>
            <a:cxnLst/>
            <a:rect l="0" t="0" r="0" b="0"/>
            <a:pathLst>
              <a:path w="120000" h="120000" extrusionOk="0">
                <a:moveTo>
                  <a:pt x="0" y="115199"/>
                </a:moveTo>
                <a:lnTo>
                  <a:pt x="108000" y="0"/>
                </a:lnTo>
                <a:lnTo>
                  <a:pt x="108000" y="86399"/>
                </a:lnTo>
                <a:lnTo>
                  <a:pt x="0" y="115199"/>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2" name="Shape 152">
            <a:extLst>
              <a:ext uri="{FF2B5EF4-FFF2-40B4-BE49-F238E27FC236}">
                <a16:creationId xmlns:a16="http://schemas.microsoft.com/office/drawing/2014/main" id="{AC5544CC-769C-4F39-85DC-5AE779054A28}"/>
              </a:ext>
            </a:extLst>
          </p:cNvPr>
          <p:cNvSpPr/>
          <p:nvPr/>
        </p:nvSpPr>
        <p:spPr>
          <a:xfrm>
            <a:off x="2814639" y="2981325"/>
            <a:ext cx="1587" cy="0"/>
          </a:xfrm>
          <a:custGeom>
            <a:avLst/>
            <a:gdLst/>
            <a:ahLst/>
            <a:cxnLst/>
            <a:rect l="0" t="0" r="0" b="0"/>
            <a:pathLst>
              <a:path w="120000" h="120000" extrusionOk="0">
                <a:moveTo>
                  <a:pt x="0" y="0"/>
                </a:moveTo>
                <a:lnTo>
                  <a:pt x="96000" y="0"/>
                </a:lnTo>
              </a:path>
            </a:pathLst>
          </a:custGeom>
          <a:noFill/>
          <a:ln w="28950" cap="flat" cmpd="sng">
            <a:solidFill>
              <a:srgbClr val="000000"/>
            </a:solidFill>
            <a:prstDash val="solid"/>
            <a:round/>
            <a:headEnd type="none" w="med" len="med"/>
            <a:tailEnd type="none" w="med" len="med"/>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3" name="Shape 153">
            <a:extLst>
              <a:ext uri="{FF2B5EF4-FFF2-40B4-BE49-F238E27FC236}">
                <a16:creationId xmlns:a16="http://schemas.microsoft.com/office/drawing/2014/main" id="{54E91B33-1F85-4B50-B65D-56AA365475F6}"/>
              </a:ext>
            </a:extLst>
          </p:cNvPr>
          <p:cNvSpPr/>
          <p:nvPr/>
        </p:nvSpPr>
        <p:spPr>
          <a:xfrm>
            <a:off x="2817813" y="2981326"/>
            <a:ext cx="30162" cy="22225"/>
          </a:xfrm>
          <a:custGeom>
            <a:avLst/>
            <a:gdLst/>
            <a:ahLst/>
            <a:cxnLst/>
            <a:rect l="0" t="0" r="0" b="0"/>
            <a:pathLst>
              <a:path w="120000" h="120000" extrusionOk="0">
                <a:moveTo>
                  <a:pt x="118588" y="119543"/>
                </a:moveTo>
                <a:lnTo>
                  <a:pt x="90352" y="119543"/>
                </a:lnTo>
                <a:lnTo>
                  <a:pt x="90352" y="103241"/>
                </a:lnTo>
                <a:lnTo>
                  <a:pt x="79057" y="76071"/>
                </a:lnTo>
                <a:lnTo>
                  <a:pt x="67763" y="59770"/>
                </a:lnTo>
                <a:lnTo>
                  <a:pt x="50821" y="54336"/>
                </a:lnTo>
                <a:lnTo>
                  <a:pt x="0" y="48902"/>
                </a:lnTo>
                <a:lnTo>
                  <a:pt x="0" y="0"/>
                </a:lnTo>
                <a:lnTo>
                  <a:pt x="5643" y="38034"/>
                </a:lnTo>
                <a:lnTo>
                  <a:pt x="50821" y="43468"/>
                </a:lnTo>
                <a:lnTo>
                  <a:pt x="95999" y="65203"/>
                </a:lnTo>
                <a:lnTo>
                  <a:pt x="118588" y="119543"/>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4" name="Shape 154">
            <a:extLst>
              <a:ext uri="{FF2B5EF4-FFF2-40B4-BE49-F238E27FC236}">
                <a16:creationId xmlns:a16="http://schemas.microsoft.com/office/drawing/2014/main" id="{B9F5600C-F76D-490F-B8BE-8A4C6447ED86}"/>
              </a:ext>
            </a:extLst>
          </p:cNvPr>
          <p:cNvSpPr/>
          <p:nvPr/>
        </p:nvSpPr>
        <p:spPr>
          <a:xfrm>
            <a:off x="2819400" y="3000376"/>
            <a:ext cx="20638" cy="3175"/>
          </a:xfrm>
          <a:custGeom>
            <a:avLst/>
            <a:gdLst/>
            <a:ahLst/>
            <a:cxnLst/>
            <a:rect l="0" t="0" r="0" b="0"/>
            <a:pathLst>
              <a:path w="120000" h="120000" extrusionOk="0">
                <a:moveTo>
                  <a:pt x="120005" y="108000"/>
                </a:moveTo>
                <a:lnTo>
                  <a:pt x="0" y="108000"/>
                </a:lnTo>
                <a:lnTo>
                  <a:pt x="120005" y="0"/>
                </a:lnTo>
                <a:lnTo>
                  <a:pt x="120005" y="108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5" name="Shape 155">
            <a:extLst>
              <a:ext uri="{FF2B5EF4-FFF2-40B4-BE49-F238E27FC236}">
                <a16:creationId xmlns:a16="http://schemas.microsoft.com/office/drawing/2014/main" id="{40BB43A6-6FF5-434A-9D7A-C143E70F0C00}"/>
              </a:ext>
            </a:extLst>
          </p:cNvPr>
          <p:cNvSpPr/>
          <p:nvPr/>
        </p:nvSpPr>
        <p:spPr>
          <a:xfrm>
            <a:off x="2790825" y="3001964"/>
            <a:ext cx="12700" cy="3175"/>
          </a:xfrm>
          <a:custGeom>
            <a:avLst/>
            <a:gdLst/>
            <a:ahLst/>
            <a:cxnLst/>
            <a:rect l="0" t="0" r="0" b="0"/>
            <a:pathLst>
              <a:path w="120000" h="120000" extrusionOk="0">
                <a:moveTo>
                  <a:pt x="0" y="108000"/>
                </a:moveTo>
                <a:lnTo>
                  <a:pt x="12000" y="0"/>
                </a:lnTo>
                <a:lnTo>
                  <a:pt x="107992" y="36000"/>
                </a:lnTo>
                <a:lnTo>
                  <a:pt x="119992" y="71976"/>
                </a:lnTo>
                <a:lnTo>
                  <a:pt x="0" y="108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6" name="Shape 156">
            <a:extLst>
              <a:ext uri="{FF2B5EF4-FFF2-40B4-BE49-F238E27FC236}">
                <a16:creationId xmlns:a16="http://schemas.microsoft.com/office/drawing/2014/main" id="{BB5743B0-C558-4D54-BF24-0223A7973DB2}"/>
              </a:ext>
            </a:extLst>
          </p:cNvPr>
          <p:cNvSpPr/>
          <p:nvPr/>
        </p:nvSpPr>
        <p:spPr>
          <a:xfrm>
            <a:off x="2941638" y="2998788"/>
            <a:ext cx="17462" cy="6350"/>
          </a:xfrm>
          <a:custGeom>
            <a:avLst/>
            <a:gdLst/>
            <a:ahLst/>
            <a:cxnLst/>
            <a:rect l="0" t="0" r="0" b="0"/>
            <a:pathLst>
              <a:path w="120000" h="120000" extrusionOk="0">
                <a:moveTo>
                  <a:pt x="0" y="120000"/>
                </a:moveTo>
                <a:lnTo>
                  <a:pt x="17994" y="0"/>
                </a:lnTo>
                <a:lnTo>
                  <a:pt x="98998" y="24003"/>
                </a:lnTo>
                <a:lnTo>
                  <a:pt x="116999" y="96012"/>
                </a:lnTo>
                <a:lnTo>
                  <a:pt x="0"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7" name="Shape 157">
            <a:extLst>
              <a:ext uri="{FF2B5EF4-FFF2-40B4-BE49-F238E27FC236}">
                <a16:creationId xmlns:a16="http://schemas.microsoft.com/office/drawing/2014/main" id="{65F90114-F634-4964-8E35-7A45F134C8FE}"/>
              </a:ext>
            </a:extLst>
          </p:cNvPr>
          <p:cNvSpPr/>
          <p:nvPr/>
        </p:nvSpPr>
        <p:spPr>
          <a:xfrm>
            <a:off x="2962275" y="2987676"/>
            <a:ext cx="39688" cy="15875"/>
          </a:xfrm>
          <a:custGeom>
            <a:avLst/>
            <a:gdLst/>
            <a:ahLst/>
            <a:cxnLst/>
            <a:rect l="0" t="0" r="0" b="0"/>
            <a:pathLst>
              <a:path w="120000" h="120000" extrusionOk="0">
                <a:moveTo>
                  <a:pt x="0" y="48000"/>
                </a:moveTo>
                <a:lnTo>
                  <a:pt x="21173" y="0"/>
                </a:lnTo>
                <a:lnTo>
                  <a:pt x="67761" y="0"/>
                </a:lnTo>
                <a:lnTo>
                  <a:pt x="81315" y="16000"/>
                </a:lnTo>
                <a:lnTo>
                  <a:pt x="25408" y="16000"/>
                </a:lnTo>
                <a:lnTo>
                  <a:pt x="0" y="48000"/>
                </a:lnTo>
                <a:close/>
              </a:path>
              <a:path w="120000" h="120000" extrusionOk="0">
                <a:moveTo>
                  <a:pt x="118585" y="120000"/>
                </a:moveTo>
                <a:lnTo>
                  <a:pt x="105879" y="120000"/>
                </a:lnTo>
                <a:lnTo>
                  <a:pt x="105879" y="96000"/>
                </a:lnTo>
                <a:lnTo>
                  <a:pt x="93173" y="56000"/>
                </a:lnTo>
                <a:lnTo>
                  <a:pt x="63526" y="24000"/>
                </a:lnTo>
                <a:lnTo>
                  <a:pt x="25408" y="16000"/>
                </a:lnTo>
                <a:lnTo>
                  <a:pt x="81315" y="16000"/>
                </a:lnTo>
                <a:lnTo>
                  <a:pt x="101644" y="40000"/>
                </a:lnTo>
                <a:lnTo>
                  <a:pt x="118585" y="88000"/>
                </a:lnTo>
                <a:lnTo>
                  <a:pt x="118585"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8" name="Shape 158">
            <a:extLst>
              <a:ext uri="{FF2B5EF4-FFF2-40B4-BE49-F238E27FC236}">
                <a16:creationId xmlns:a16="http://schemas.microsoft.com/office/drawing/2014/main" id="{241B8B0C-ED8A-4D60-9E66-CC431602C176}"/>
              </a:ext>
            </a:extLst>
          </p:cNvPr>
          <p:cNvSpPr/>
          <p:nvPr/>
        </p:nvSpPr>
        <p:spPr>
          <a:xfrm>
            <a:off x="2981326" y="3000376"/>
            <a:ext cx="15875" cy="3175"/>
          </a:xfrm>
          <a:custGeom>
            <a:avLst/>
            <a:gdLst/>
            <a:ahLst/>
            <a:cxnLst/>
            <a:rect l="0" t="0" r="0" b="0"/>
            <a:pathLst>
              <a:path w="120000" h="120000" extrusionOk="0">
                <a:moveTo>
                  <a:pt x="117340" y="108000"/>
                </a:moveTo>
                <a:lnTo>
                  <a:pt x="0" y="108000"/>
                </a:lnTo>
                <a:lnTo>
                  <a:pt x="117340" y="0"/>
                </a:lnTo>
                <a:lnTo>
                  <a:pt x="117340" y="108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59" name="Shape 159">
            <a:extLst>
              <a:ext uri="{FF2B5EF4-FFF2-40B4-BE49-F238E27FC236}">
                <a16:creationId xmlns:a16="http://schemas.microsoft.com/office/drawing/2014/main" id="{D2E0DCE0-B13E-4EAC-B876-AE5DD3F45B63}"/>
              </a:ext>
            </a:extLst>
          </p:cNvPr>
          <p:cNvSpPr/>
          <p:nvPr/>
        </p:nvSpPr>
        <p:spPr>
          <a:xfrm>
            <a:off x="2789238" y="3778250"/>
            <a:ext cx="677862" cy="325438"/>
          </a:xfrm>
          <a:prstGeom prst="rect">
            <a:avLst/>
          </a:prstGeom>
          <a:blipFill rotWithShape="1">
            <a:blip r:embed="rId9">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0" name="Shape 160">
            <a:extLst>
              <a:ext uri="{FF2B5EF4-FFF2-40B4-BE49-F238E27FC236}">
                <a16:creationId xmlns:a16="http://schemas.microsoft.com/office/drawing/2014/main" id="{C9176678-631F-4F40-BDBE-4375A7BCC52C}"/>
              </a:ext>
            </a:extLst>
          </p:cNvPr>
          <p:cNvSpPr/>
          <p:nvPr/>
        </p:nvSpPr>
        <p:spPr>
          <a:xfrm>
            <a:off x="2792414" y="4064000"/>
            <a:ext cx="611187" cy="114300"/>
          </a:xfrm>
          <a:custGeom>
            <a:avLst/>
            <a:gdLst/>
            <a:ahLst/>
            <a:cxnLst/>
            <a:rect l="0" t="0" r="0" b="0"/>
            <a:pathLst>
              <a:path w="120000" h="120000" extrusionOk="0">
                <a:moveTo>
                  <a:pt x="41881" y="119646"/>
                </a:moveTo>
                <a:lnTo>
                  <a:pt x="35898" y="117529"/>
                </a:lnTo>
                <a:lnTo>
                  <a:pt x="16589" y="108000"/>
                </a:lnTo>
                <a:lnTo>
                  <a:pt x="5167" y="74116"/>
                </a:lnTo>
                <a:lnTo>
                  <a:pt x="0" y="23294"/>
                </a:lnTo>
                <a:lnTo>
                  <a:pt x="543" y="0"/>
                </a:lnTo>
                <a:lnTo>
                  <a:pt x="119932" y="0"/>
                </a:lnTo>
                <a:lnTo>
                  <a:pt x="105790" y="59294"/>
                </a:lnTo>
                <a:lnTo>
                  <a:pt x="82946" y="104823"/>
                </a:lnTo>
                <a:lnTo>
                  <a:pt x="57382" y="117529"/>
                </a:lnTo>
                <a:lnTo>
                  <a:pt x="41881" y="119646"/>
                </a:lnTo>
                <a:close/>
              </a:path>
            </a:pathLst>
          </a:custGeom>
          <a:solidFill>
            <a:srgbClr val="B1F9FF"/>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1" name="Shape 161">
            <a:extLst>
              <a:ext uri="{FF2B5EF4-FFF2-40B4-BE49-F238E27FC236}">
                <a16:creationId xmlns:a16="http://schemas.microsoft.com/office/drawing/2014/main" id="{2DF91829-1B91-421A-A39A-BCCD2C0EA15D}"/>
              </a:ext>
            </a:extLst>
          </p:cNvPr>
          <p:cNvSpPr/>
          <p:nvPr/>
        </p:nvSpPr>
        <p:spPr>
          <a:xfrm>
            <a:off x="2905126" y="4064001"/>
            <a:ext cx="131763" cy="80963"/>
          </a:xfrm>
          <a:custGeom>
            <a:avLst/>
            <a:gdLst/>
            <a:ahLst/>
            <a:cxnLst/>
            <a:rect l="0" t="0" r="0" b="0"/>
            <a:pathLst>
              <a:path w="120000" h="120000" extrusionOk="0">
                <a:moveTo>
                  <a:pt x="20210" y="120000"/>
                </a:moveTo>
                <a:lnTo>
                  <a:pt x="0" y="81000"/>
                </a:lnTo>
                <a:lnTo>
                  <a:pt x="21473" y="0"/>
                </a:lnTo>
                <a:lnTo>
                  <a:pt x="120000" y="0"/>
                </a:lnTo>
                <a:lnTo>
                  <a:pt x="96000" y="30000"/>
                </a:lnTo>
                <a:lnTo>
                  <a:pt x="74526" y="64500"/>
                </a:lnTo>
                <a:lnTo>
                  <a:pt x="64421" y="115500"/>
                </a:lnTo>
                <a:lnTo>
                  <a:pt x="20210" y="120000"/>
                </a:lnTo>
                <a:close/>
              </a:path>
            </a:pathLst>
          </a:custGeom>
          <a:solidFill>
            <a:srgbClr val="857C33"/>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2" name="Shape 162">
            <a:extLst>
              <a:ext uri="{FF2B5EF4-FFF2-40B4-BE49-F238E27FC236}">
                <a16:creationId xmlns:a16="http://schemas.microsoft.com/office/drawing/2014/main" id="{7AC66996-A665-44A7-9E98-856F7F0AD0DD}"/>
              </a:ext>
            </a:extLst>
          </p:cNvPr>
          <p:cNvSpPr/>
          <p:nvPr/>
        </p:nvSpPr>
        <p:spPr>
          <a:xfrm>
            <a:off x="3195639" y="4064001"/>
            <a:ext cx="111125" cy="85725"/>
          </a:xfrm>
          <a:custGeom>
            <a:avLst/>
            <a:gdLst/>
            <a:ahLst/>
            <a:cxnLst/>
            <a:rect l="0" t="0" r="0" b="0"/>
            <a:pathLst>
              <a:path w="120000" h="120000" extrusionOk="0">
                <a:moveTo>
                  <a:pt x="50214" y="119761"/>
                </a:moveTo>
                <a:lnTo>
                  <a:pt x="16246" y="14256"/>
                </a:lnTo>
                <a:lnTo>
                  <a:pt x="0" y="0"/>
                </a:lnTo>
                <a:lnTo>
                  <a:pt x="91568" y="0"/>
                </a:lnTo>
                <a:lnTo>
                  <a:pt x="95999" y="7127"/>
                </a:lnTo>
                <a:lnTo>
                  <a:pt x="110768" y="62731"/>
                </a:lnTo>
                <a:lnTo>
                  <a:pt x="119629" y="115484"/>
                </a:lnTo>
                <a:lnTo>
                  <a:pt x="50214" y="119761"/>
                </a:lnTo>
                <a:close/>
              </a:path>
            </a:pathLst>
          </a:custGeom>
          <a:solidFill>
            <a:srgbClr val="857C33"/>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3" name="Shape 163">
            <a:extLst>
              <a:ext uri="{FF2B5EF4-FFF2-40B4-BE49-F238E27FC236}">
                <a16:creationId xmlns:a16="http://schemas.microsoft.com/office/drawing/2014/main" id="{B00FCAE8-3AE3-4080-B916-4AC9CF1B24DE}"/>
              </a:ext>
            </a:extLst>
          </p:cNvPr>
          <p:cNvSpPr/>
          <p:nvPr/>
        </p:nvSpPr>
        <p:spPr>
          <a:xfrm>
            <a:off x="2871788" y="4113213"/>
            <a:ext cx="69850" cy="69850"/>
          </a:xfrm>
          <a:custGeom>
            <a:avLst/>
            <a:gdLst/>
            <a:ahLst/>
            <a:cxnLst/>
            <a:rect l="0" t="0" r="0" b="0"/>
            <a:pathLst>
              <a:path w="120000" h="120000" extrusionOk="0">
                <a:moveTo>
                  <a:pt x="50400" y="120000"/>
                </a:moveTo>
                <a:lnTo>
                  <a:pt x="50400" y="59999"/>
                </a:lnTo>
                <a:lnTo>
                  <a:pt x="0" y="1713"/>
                </a:lnTo>
                <a:lnTo>
                  <a:pt x="76800" y="0"/>
                </a:lnTo>
                <a:lnTo>
                  <a:pt x="120000" y="8570"/>
                </a:lnTo>
                <a:lnTo>
                  <a:pt x="105600" y="41142"/>
                </a:lnTo>
                <a:lnTo>
                  <a:pt x="105600" y="116571"/>
                </a:lnTo>
                <a:lnTo>
                  <a:pt x="50400" y="120000"/>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4" name="Shape 164">
            <a:extLst>
              <a:ext uri="{FF2B5EF4-FFF2-40B4-BE49-F238E27FC236}">
                <a16:creationId xmlns:a16="http://schemas.microsoft.com/office/drawing/2014/main" id="{885379D0-7587-4D81-BC79-51B83D1FD2DB}"/>
              </a:ext>
            </a:extLst>
          </p:cNvPr>
          <p:cNvSpPr/>
          <p:nvPr/>
        </p:nvSpPr>
        <p:spPr>
          <a:xfrm>
            <a:off x="2879726" y="4148138"/>
            <a:ext cx="22225" cy="36512"/>
          </a:xfrm>
          <a:custGeom>
            <a:avLst/>
            <a:gdLst/>
            <a:ahLst/>
            <a:cxnLst/>
            <a:rect l="0" t="0" r="0" b="0"/>
            <a:pathLst>
              <a:path w="120000" h="120000" extrusionOk="0">
                <a:moveTo>
                  <a:pt x="0" y="119170"/>
                </a:moveTo>
                <a:lnTo>
                  <a:pt x="7384" y="66204"/>
                </a:lnTo>
                <a:lnTo>
                  <a:pt x="118153" y="0"/>
                </a:lnTo>
                <a:lnTo>
                  <a:pt x="118153" y="115859"/>
                </a:lnTo>
                <a:lnTo>
                  <a:pt x="0" y="119170"/>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5" name="Shape 165">
            <a:extLst>
              <a:ext uri="{FF2B5EF4-FFF2-40B4-BE49-F238E27FC236}">
                <a16:creationId xmlns:a16="http://schemas.microsoft.com/office/drawing/2014/main" id="{1942A424-FB93-41A2-B546-E796E037E5BE}"/>
              </a:ext>
            </a:extLst>
          </p:cNvPr>
          <p:cNvSpPr/>
          <p:nvPr/>
        </p:nvSpPr>
        <p:spPr>
          <a:xfrm>
            <a:off x="2933701" y="4137025"/>
            <a:ext cx="60325" cy="44450"/>
          </a:xfrm>
          <a:custGeom>
            <a:avLst/>
            <a:gdLst/>
            <a:ahLst/>
            <a:cxnLst/>
            <a:rect l="0" t="0" r="0" b="0"/>
            <a:pathLst>
              <a:path w="120000" h="120000" extrusionOk="0">
                <a:moveTo>
                  <a:pt x="0" y="119545"/>
                </a:moveTo>
                <a:lnTo>
                  <a:pt x="0" y="0"/>
                </a:lnTo>
                <a:lnTo>
                  <a:pt x="5434" y="48903"/>
                </a:lnTo>
                <a:lnTo>
                  <a:pt x="62038" y="48903"/>
                </a:lnTo>
                <a:lnTo>
                  <a:pt x="100529" y="62488"/>
                </a:lnTo>
                <a:lnTo>
                  <a:pt x="119548" y="114111"/>
                </a:lnTo>
                <a:lnTo>
                  <a:pt x="0" y="119545"/>
                </a:lnTo>
                <a:close/>
              </a:path>
              <a:path w="120000" h="120000" extrusionOk="0">
                <a:moveTo>
                  <a:pt x="62038" y="48903"/>
                </a:moveTo>
                <a:lnTo>
                  <a:pt x="5434" y="48903"/>
                </a:lnTo>
                <a:lnTo>
                  <a:pt x="54340" y="46186"/>
                </a:lnTo>
                <a:lnTo>
                  <a:pt x="62038" y="48903"/>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6" name="Shape 166">
            <a:extLst>
              <a:ext uri="{FF2B5EF4-FFF2-40B4-BE49-F238E27FC236}">
                <a16:creationId xmlns:a16="http://schemas.microsoft.com/office/drawing/2014/main" id="{CB535288-4640-407F-84D4-97C90EA1BAB3}"/>
              </a:ext>
            </a:extLst>
          </p:cNvPr>
          <p:cNvSpPr/>
          <p:nvPr/>
        </p:nvSpPr>
        <p:spPr>
          <a:xfrm>
            <a:off x="3198813" y="4119563"/>
            <a:ext cx="74612" cy="61912"/>
          </a:xfrm>
          <a:custGeom>
            <a:avLst/>
            <a:gdLst/>
            <a:ahLst/>
            <a:cxnLst/>
            <a:rect l="0" t="0" r="0" b="0"/>
            <a:pathLst>
              <a:path w="120000" h="120000" extrusionOk="0">
                <a:moveTo>
                  <a:pt x="54000" y="119510"/>
                </a:moveTo>
                <a:lnTo>
                  <a:pt x="42750" y="119510"/>
                </a:lnTo>
                <a:lnTo>
                  <a:pt x="42750" y="70530"/>
                </a:lnTo>
                <a:lnTo>
                  <a:pt x="0" y="0"/>
                </a:lnTo>
                <a:lnTo>
                  <a:pt x="119250" y="3918"/>
                </a:lnTo>
                <a:lnTo>
                  <a:pt x="101250" y="60734"/>
                </a:lnTo>
                <a:lnTo>
                  <a:pt x="101250" y="115591"/>
                </a:lnTo>
                <a:lnTo>
                  <a:pt x="54000" y="119510"/>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7" name="Shape 167">
            <a:extLst>
              <a:ext uri="{FF2B5EF4-FFF2-40B4-BE49-F238E27FC236}">
                <a16:creationId xmlns:a16="http://schemas.microsoft.com/office/drawing/2014/main" id="{0F5F3811-F18D-4CBF-B44A-C7F19CFDEDD8}"/>
              </a:ext>
            </a:extLst>
          </p:cNvPr>
          <p:cNvSpPr/>
          <p:nvPr/>
        </p:nvSpPr>
        <p:spPr>
          <a:xfrm>
            <a:off x="3206750" y="4156075"/>
            <a:ext cx="19050" cy="25400"/>
          </a:xfrm>
          <a:custGeom>
            <a:avLst/>
            <a:gdLst/>
            <a:ahLst/>
            <a:cxnLst/>
            <a:rect l="0" t="0" r="0" b="0"/>
            <a:pathLst>
              <a:path w="120000" h="120000" extrusionOk="0">
                <a:moveTo>
                  <a:pt x="116999" y="120000"/>
                </a:moveTo>
                <a:lnTo>
                  <a:pt x="9000" y="115200"/>
                </a:lnTo>
                <a:lnTo>
                  <a:pt x="0" y="76796"/>
                </a:lnTo>
                <a:lnTo>
                  <a:pt x="116999" y="0"/>
                </a:lnTo>
                <a:lnTo>
                  <a:pt x="116999" y="120000"/>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8" name="Shape 168">
            <a:extLst>
              <a:ext uri="{FF2B5EF4-FFF2-40B4-BE49-F238E27FC236}">
                <a16:creationId xmlns:a16="http://schemas.microsoft.com/office/drawing/2014/main" id="{58FEFA73-A30C-4183-8F21-C61BFAD20B8F}"/>
              </a:ext>
            </a:extLst>
          </p:cNvPr>
          <p:cNvSpPr/>
          <p:nvPr/>
        </p:nvSpPr>
        <p:spPr>
          <a:xfrm>
            <a:off x="3260725" y="4151314"/>
            <a:ext cx="63500" cy="28575"/>
          </a:xfrm>
          <a:custGeom>
            <a:avLst/>
            <a:gdLst/>
            <a:ahLst/>
            <a:cxnLst/>
            <a:rect l="0" t="0" r="0" b="0"/>
            <a:pathLst>
              <a:path w="120000" h="120000" extrusionOk="0">
                <a:moveTo>
                  <a:pt x="0" y="118590"/>
                </a:moveTo>
                <a:lnTo>
                  <a:pt x="0" y="0"/>
                </a:lnTo>
                <a:lnTo>
                  <a:pt x="58666" y="21176"/>
                </a:lnTo>
                <a:lnTo>
                  <a:pt x="106666" y="46589"/>
                </a:lnTo>
                <a:lnTo>
                  <a:pt x="120000" y="101646"/>
                </a:lnTo>
                <a:lnTo>
                  <a:pt x="58666" y="114355"/>
                </a:lnTo>
                <a:lnTo>
                  <a:pt x="0" y="118590"/>
                </a:lnTo>
                <a:close/>
              </a:path>
            </a:pathLst>
          </a:custGeom>
          <a:solidFill>
            <a:srgbClr val="DF8238"/>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69" name="Shape 169">
            <a:extLst>
              <a:ext uri="{FF2B5EF4-FFF2-40B4-BE49-F238E27FC236}">
                <a16:creationId xmlns:a16="http://schemas.microsoft.com/office/drawing/2014/main" id="{FCD43C75-E6A4-4FAF-A051-1305294E1AB1}"/>
              </a:ext>
            </a:extLst>
          </p:cNvPr>
          <p:cNvSpPr/>
          <p:nvPr/>
        </p:nvSpPr>
        <p:spPr>
          <a:xfrm>
            <a:off x="3187701" y="4064000"/>
            <a:ext cx="85725" cy="58738"/>
          </a:xfrm>
          <a:custGeom>
            <a:avLst/>
            <a:gdLst/>
            <a:ahLst/>
            <a:cxnLst/>
            <a:rect l="0" t="0" r="0" b="0"/>
            <a:pathLst>
              <a:path w="120000" h="120000" extrusionOk="0">
                <a:moveTo>
                  <a:pt x="92778" y="119312"/>
                </a:moveTo>
                <a:lnTo>
                  <a:pt x="75382" y="113141"/>
                </a:lnTo>
                <a:lnTo>
                  <a:pt x="32858" y="26741"/>
                </a:lnTo>
                <a:lnTo>
                  <a:pt x="0" y="0"/>
                </a:lnTo>
                <a:lnTo>
                  <a:pt x="71516" y="2055"/>
                </a:lnTo>
                <a:lnTo>
                  <a:pt x="119838" y="100798"/>
                </a:lnTo>
                <a:lnTo>
                  <a:pt x="117906" y="117255"/>
                </a:lnTo>
                <a:lnTo>
                  <a:pt x="92778" y="119312"/>
                </a:lnTo>
                <a:close/>
              </a:path>
            </a:pathLst>
          </a:custGeom>
          <a:solidFill>
            <a:srgbClr val="665B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0" name="Shape 170">
            <a:extLst>
              <a:ext uri="{FF2B5EF4-FFF2-40B4-BE49-F238E27FC236}">
                <a16:creationId xmlns:a16="http://schemas.microsoft.com/office/drawing/2014/main" id="{C14CF651-570D-4A25-A863-848515306D80}"/>
              </a:ext>
            </a:extLst>
          </p:cNvPr>
          <p:cNvSpPr/>
          <p:nvPr/>
        </p:nvSpPr>
        <p:spPr>
          <a:xfrm>
            <a:off x="3014663" y="4064000"/>
            <a:ext cx="19050" cy="14288"/>
          </a:xfrm>
          <a:custGeom>
            <a:avLst/>
            <a:gdLst/>
            <a:ahLst/>
            <a:cxnLst/>
            <a:rect l="0" t="0" r="0" b="0"/>
            <a:pathLst>
              <a:path w="120000" h="120000" extrusionOk="0">
                <a:moveTo>
                  <a:pt x="0" y="116994"/>
                </a:moveTo>
                <a:lnTo>
                  <a:pt x="67762" y="0"/>
                </a:lnTo>
                <a:lnTo>
                  <a:pt x="118593" y="0"/>
                </a:lnTo>
                <a:lnTo>
                  <a:pt x="0" y="116994"/>
                </a:lnTo>
                <a:close/>
              </a:path>
            </a:pathLst>
          </a:custGeom>
          <a:solidFill>
            <a:srgbClr val="665B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1" name="Shape 171">
            <a:extLst>
              <a:ext uri="{FF2B5EF4-FFF2-40B4-BE49-F238E27FC236}">
                <a16:creationId xmlns:a16="http://schemas.microsoft.com/office/drawing/2014/main" id="{3C9F3EEB-DBD4-4EF6-8FC3-5C29332162D0}"/>
              </a:ext>
            </a:extLst>
          </p:cNvPr>
          <p:cNvSpPr/>
          <p:nvPr/>
        </p:nvSpPr>
        <p:spPr>
          <a:xfrm>
            <a:off x="3263900" y="4141788"/>
            <a:ext cx="33338" cy="11112"/>
          </a:xfrm>
          <a:custGeom>
            <a:avLst/>
            <a:gdLst/>
            <a:ahLst/>
            <a:cxnLst/>
            <a:rect l="0" t="0" r="0" b="0"/>
            <a:pathLst>
              <a:path w="120000" h="120000" extrusionOk="0">
                <a:moveTo>
                  <a:pt x="0" y="120000"/>
                </a:moveTo>
                <a:lnTo>
                  <a:pt x="14893" y="0"/>
                </a:lnTo>
                <a:lnTo>
                  <a:pt x="119172" y="24001"/>
                </a:lnTo>
                <a:lnTo>
                  <a:pt x="119172" y="95998"/>
                </a:lnTo>
                <a:lnTo>
                  <a:pt x="0"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2" name="Shape 172">
            <a:extLst>
              <a:ext uri="{FF2B5EF4-FFF2-40B4-BE49-F238E27FC236}">
                <a16:creationId xmlns:a16="http://schemas.microsoft.com/office/drawing/2014/main" id="{19CD81EB-7865-4BD6-98BE-F5823BA1B82F}"/>
              </a:ext>
            </a:extLst>
          </p:cNvPr>
          <p:cNvSpPr/>
          <p:nvPr/>
        </p:nvSpPr>
        <p:spPr>
          <a:xfrm>
            <a:off x="3273425" y="4064001"/>
            <a:ext cx="39688" cy="85725"/>
          </a:xfrm>
          <a:custGeom>
            <a:avLst/>
            <a:gdLst/>
            <a:ahLst/>
            <a:cxnLst/>
            <a:rect l="0" t="0" r="0" b="0"/>
            <a:pathLst>
              <a:path w="120000" h="120000" extrusionOk="0">
                <a:moveTo>
                  <a:pt x="72000" y="120000"/>
                </a:moveTo>
                <a:lnTo>
                  <a:pt x="72000" y="111529"/>
                </a:lnTo>
                <a:lnTo>
                  <a:pt x="55058" y="50822"/>
                </a:lnTo>
                <a:lnTo>
                  <a:pt x="33882" y="26822"/>
                </a:lnTo>
                <a:lnTo>
                  <a:pt x="8470" y="4234"/>
                </a:lnTo>
                <a:lnTo>
                  <a:pt x="0" y="0"/>
                </a:lnTo>
                <a:lnTo>
                  <a:pt x="33882" y="0"/>
                </a:lnTo>
                <a:lnTo>
                  <a:pt x="84705" y="45175"/>
                </a:lnTo>
                <a:lnTo>
                  <a:pt x="118588" y="118588"/>
                </a:lnTo>
                <a:lnTo>
                  <a:pt x="72000"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3" name="Shape 173">
            <a:extLst>
              <a:ext uri="{FF2B5EF4-FFF2-40B4-BE49-F238E27FC236}">
                <a16:creationId xmlns:a16="http://schemas.microsoft.com/office/drawing/2014/main" id="{52AF69E4-5968-48EF-A412-0CFCE8046709}"/>
              </a:ext>
            </a:extLst>
          </p:cNvPr>
          <p:cNvSpPr/>
          <p:nvPr/>
        </p:nvSpPr>
        <p:spPr>
          <a:xfrm>
            <a:off x="2933700" y="4064000"/>
            <a:ext cx="109538" cy="84138"/>
          </a:xfrm>
          <a:custGeom>
            <a:avLst/>
            <a:gdLst/>
            <a:ahLst/>
            <a:cxnLst/>
            <a:rect l="0" t="0" r="0" b="0"/>
            <a:pathLst>
              <a:path w="120000" h="120000" extrusionOk="0">
                <a:moveTo>
                  <a:pt x="56770" y="110880"/>
                </a:moveTo>
                <a:lnTo>
                  <a:pt x="15318" y="110880"/>
                </a:lnTo>
                <a:lnTo>
                  <a:pt x="36764" y="108000"/>
                </a:lnTo>
                <a:lnTo>
                  <a:pt x="50552" y="69120"/>
                </a:lnTo>
                <a:lnTo>
                  <a:pt x="78126" y="25920"/>
                </a:lnTo>
                <a:lnTo>
                  <a:pt x="96510" y="4320"/>
                </a:lnTo>
                <a:lnTo>
                  <a:pt x="102637" y="0"/>
                </a:lnTo>
                <a:lnTo>
                  <a:pt x="119489" y="0"/>
                </a:lnTo>
                <a:lnTo>
                  <a:pt x="108765" y="10080"/>
                </a:lnTo>
                <a:lnTo>
                  <a:pt x="88850" y="31680"/>
                </a:lnTo>
                <a:lnTo>
                  <a:pt x="73531" y="51840"/>
                </a:lnTo>
                <a:lnTo>
                  <a:pt x="64339" y="70560"/>
                </a:lnTo>
                <a:lnTo>
                  <a:pt x="56770" y="110880"/>
                </a:lnTo>
                <a:close/>
              </a:path>
              <a:path w="120000" h="120000" extrusionOk="0">
                <a:moveTo>
                  <a:pt x="55147" y="119519"/>
                </a:moveTo>
                <a:lnTo>
                  <a:pt x="0" y="118080"/>
                </a:lnTo>
                <a:lnTo>
                  <a:pt x="1530" y="109440"/>
                </a:lnTo>
                <a:lnTo>
                  <a:pt x="15318" y="110880"/>
                </a:lnTo>
                <a:lnTo>
                  <a:pt x="56770" y="110880"/>
                </a:lnTo>
                <a:lnTo>
                  <a:pt x="55147" y="119519"/>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4" name="Shape 174">
            <a:extLst>
              <a:ext uri="{FF2B5EF4-FFF2-40B4-BE49-F238E27FC236}">
                <a16:creationId xmlns:a16="http://schemas.microsoft.com/office/drawing/2014/main" id="{ECF741A7-DAB5-4DEE-A18C-2D323C17EFF8}"/>
              </a:ext>
            </a:extLst>
          </p:cNvPr>
          <p:cNvSpPr/>
          <p:nvPr/>
        </p:nvSpPr>
        <p:spPr>
          <a:xfrm>
            <a:off x="3179764" y="4064000"/>
            <a:ext cx="84137" cy="58738"/>
          </a:xfrm>
          <a:custGeom>
            <a:avLst/>
            <a:gdLst/>
            <a:ahLst/>
            <a:cxnLst/>
            <a:rect l="0" t="0" r="0" b="0"/>
            <a:pathLst>
              <a:path w="120000" h="120000" extrusionOk="0">
                <a:moveTo>
                  <a:pt x="119510" y="119314"/>
                </a:moveTo>
                <a:lnTo>
                  <a:pt x="58774" y="117257"/>
                </a:lnTo>
                <a:lnTo>
                  <a:pt x="48978" y="88457"/>
                </a:lnTo>
                <a:lnTo>
                  <a:pt x="31345" y="34971"/>
                </a:lnTo>
                <a:lnTo>
                  <a:pt x="0" y="0"/>
                </a:lnTo>
                <a:lnTo>
                  <a:pt x="72489" y="0"/>
                </a:lnTo>
                <a:lnTo>
                  <a:pt x="80326" y="6171"/>
                </a:lnTo>
                <a:lnTo>
                  <a:pt x="119510" y="11931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5" name="Shape 175">
            <a:extLst>
              <a:ext uri="{FF2B5EF4-FFF2-40B4-BE49-F238E27FC236}">
                <a16:creationId xmlns:a16="http://schemas.microsoft.com/office/drawing/2014/main" id="{081BA294-EF57-4430-8B45-AB505CBF9168}"/>
              </a:ext>
            </a:extLst>
          </p:cNvPr>
          <p:cNvSpPr/>
          <p:nvPr/>
        </p:nvSpPr>
        <p:spPr>
          <a:xfrm>
            <a:off x="3192464" y="4116389"/>
            <a:ext cx="92075" cy="41275"/>
          </a:xfrm>
          <a:custGeom>
            <a:avLst/>
            <a:gdLst/>
            <a:ahLst/>
            <a:cxnLst/>
            <a:rect l="0" t="0" r="0" b="0"/>
            <a:pathLst>
              <a:path w="120000" h="120000" extrusionOk="0">
                <a:moveTo>
                  <a:pt x="19675" y="55273"/>
                </a:moveTo>
                <a:lnTo>
                  <a:pt x="16098" y="40727"/>
                </a:lnTo>
                <a:lnTo>
                  <a:pt x="0" y="5818"/>
                </a:lnTo>
                <a:lnTo>
                  <a:pt x="53663" y="0"/>
                </a:lnTo>
                <a:lnTo>
                  <a:pt x="119849" y="8727"/>
                </a:lnTo>
                <a:lnTo>
                  <a:pt x="117664" y="20363"/>
                </a:lnTo>
                <a:lnTo>
                  <a:pt x="93017" y="20363"/>
                </a:lnTo>
                <a:lnTo>
                  <a:pt x="19675" y="23273"/>
                </a:lnTo>
                <a:lnTo>
                  <a:pt x="19675" y="55273"/>
                </a:lnTo>
                <a:close/>
              </a:path>
              <a:path w="120000" h="120000" extrusionOk="0">
                <a:moveTo>
                  <a:pt x="93017" y="119274"/>
                </a:moveTo>
                <a:lnTo>
                  <a:pt x="93017" y="20363"/>
                </a:lnTo>
                <a:lnTo>
                  <a:pt x="117664" y="20363"/>
                </a:lnTo>
                <a:lnTo>
                  <a:pt x="100172" y="113456"/>
                </a:lnTo>
                <a:lnTo>
                  <a:pt x="93017" y="11927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6" name="Shape 176">
            <a:extLst>
              <a:ext uri="{FF2B5EF4-FFF2-40B4-BE49-F238E27FC236}">
                <a16:creationId xmlns:a16="http://schemas.microsoft.com/office/drawing/2014/main" id="{542D2FBE-CE9D-4CFB-829A-F1C8C9BE7584}"/>
              </a:ext>
            </a:extLst>
          </p:cNvPr>
          <p:cNvSpPr/>
          <p:nvPr/>
        </p:nvSpPr>
        <p:spPr>
          <a:xfrm>
            <a:off x="3206751" y="4124326"/>
            <a:ext cx="30163" cy="49213"/>
          </a:xfrm>
          <a:custGeom>
            <a:avLst/>
            <a:gdLst/>
            <a:ahLst/>
            <a:cxnLst/>
            <a:rect l="0" t="0" r="0" b="0"/>
            <a:pathLst>
              <a:path w="120000" h="120000" extrusionOk="0">
                <a:moveTo>
                  <a:pt x="79058" y="119594"/>
                </a:moveTo>
                <a:lnTo>
                  <a:pt x="39529" y="117154"/>
                </a:lnTo>
                <a:lnTo>
                  <a:pt x="39529" y="65899"/>
                </a:lnTo>
                <a:lnTo>
                  <a:pt x="22588" y="41492"/>
                </a:lnTo>
                <a:lnTo>
                  <a:pt x="0" y="26847"/>
                </a:lnTo>
                <a:lnTo>
                  <a:pt x="0" y="0"/>
                </a:lnTo>
                <a:lnTo>
                  <a:pt x="84705" y="31729"/>
                </a:lnTo>
                <a:lnTo>
                  <a:pt x="118588" y="63458"/>
                </a:lnTo>
                <a:lnTo>
                  <a:pt x="79058" y="102509"/>
                </a:lnTo>
                <a:lnTo>
                  <a:pt x="79058" y="11959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7" name="Shape 177">
            <a:extLst>
              <a:ext uri="{FF2B5EF4-FFF2-40B4-BE49-F238E27FC236}">
                <a16:creationId xmlns:a16="http://schemas.microsoft.com/office/drawing/2014/main" id="{CFC69698-2775-43A0-9593-1026D16CEBF2}"/>
              </a:ext>
            </a:extLst>
          </p:cNvPr>
          <p:cNvSpPr/>
          <p:nvPr/>
        </p:nvSpPr>
        <p:spPr>
          <a:xfrm>
            <a:off x="3206751" y="4151314"/>
            <a:ext cx="11113" cy="20637"/>
          </a:xfrm>
          <a:custGeom>
            <a:avLst/>
            <a:gdLst/>
            <a:ahLst/>
            <a:cxnLst/>
            <a:rect l="0" t="0" r="0" b="0"/>
            <a:pathLst>
              <a:path w="120000" h="120000" extrusionOk="0">
                <a:moveTo>
                  <a:pt x="118599" y="118584"/>
                </a:moveTo>
                <a:lnTo>
                  <a:pt x="0" y="118584"/>
                </a:lnTo>
                <a:lnTo>
                  <a:pt x="118599" y="0"/>
                </a:lnTo>
                <a:lnTo>
                  <a:pt x="118599" y="11858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8" name="Shape 178">
            <a:extLst>
              <a:ext uri="{FF2B5EF4-FFF2-40B4-BE49-F238E27FC236}">
                <a16:creationId xmlns:a16="http://schemas.microsoft.com/office/drawing/2014/main" id="{A688AF4E-AF5C-44FE-BD37-379A3AD714DF}"/>
              </a:ext>
            </a:extLst>
          </p:cNvPr>
          <p:cNvSpPr/>
          <p:nvPr/>
        </p:nvSpPr>
        <p:spPr>
          <a:xfrm>
            <a:off x="3227388" y="4164013"/>
            <a:ext cx="82550" cy="17462"/>
          </a:xfrm>
          <a:custGeom>
            <a:avLst/>
            <a:gdLst/>
            <a:ahLst/>
            <a:cxnLst/>
            <a:rect l="0" t="0" r="0" b="0"/>
            <a:pathLst>
              <a:path w="120000" h="120000" extrusionOk="0">
                <a:moveTo>
                  <a:pt x="104999" y="56190"/>
                </a:moveTo>
                <a:lnTo>
                  <a:pt x="37999" y="56190"/>
                </a:lnTo>
                <a:lnTo>
                  <a:pt x="71999" y="0"/>
                </a:lnTo>
                <a:lnTo>
                  <a:pt x="99999" y="35117"/>
                </a:lnTo>
                <a:lnTo>
                  <a:pt x="104999" y="56190"/>
                </a:lnTo>
                <a:close/>
              </a:path>
              <a:path w="120000" h="120000" extrusionOk="0">
                <a:moveTo>
                  <a:pt x="120000" y="119410"/>
                </a:moveTo>
                <a:lnTo>
                  <a:pt x="35999" y="119410"/>
                </a:lnTo>
                <a:lnTo>
                  <a:pt x="15998" y="63214"/>
                </a:lnTo>
                <a:lnTo>
                  <a:pt x="0" y="63214"/>
                </a:lnTo>
                <a:lnTo>
                  <a:pt x="0" y="14044"/>
                </a:lnTo>
                <a:lnTo>
                  <a:pt x="37999" y="56190"/>
                </a:lnTo>
                <a:lnTo>
                  <a:pt x="104999" y="56190"/>
                </a:lnTo>
                <a:lnTo>
                  <a:pt x="120000" y="1194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79" name="Shape 179">
            <a:extLst>
              <a:ext uri="{FF2B5EF4-FFF2-40B4-BE49-F238E27FC236}">
                <a16:creationId xmlns:a16="http://schemas.microsoft.com/office/drawing/2014/main" id="{E45C386F-A9B3-4B17-AA95-371D2C08B30F}"/>
              </a:ext>
            </a:extLst>
          </p:cNvPr>
          <p:cNvSpPr/>
          <p:nvPr/>
        </p:nvSpPr>
        <p:spPr>
          <a:xfrm>
            <a:off x="3252788" y="4122738"/>
            <a:ext cx="11112" cy="38100"/>
          </a:xfrm>
          <a:custGeom>
            <a:avLst/>
            <a:gdLst/>
            <a:ahLst/>
            <a:cxnLst/>
            <a:rect l="0" t="0" r="0" b="0"/>
            <a:pathLst>
              <a:path w="120000" h="120000" extrusionOk="0">
                <a:moveTo>
                  <a:pt x="0" y="119730"/>
                </a:moveTo>
                <a:lnTo>
                  <a:pt x="115199" y="0"/>
                </a:lnTo>
                <a:lnTo>
                  <a:pt x="115199" y="110022"/>
                </a:lnTo>
                <a:lnTo>
                  <a:pt x="0" y="11973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0" name="Shape 180">
            <a:extLst>
              <a:ext uri="{FF2B5EF4-FFF2-40B4-BE49-F238E27FC236}">
                <a16:creationId xmlns:a16="http://schemas.microsoft.com/office/drawing/2014/main" id="{23D9EC47-473A-4788-B674-C56F3A128463}"/>
              </a:ext>
            </a:extLst>
          </p:cNvPr>
          <p:cNvSpPr/>
          <p:nvPr/>
        </p:nvSpPr>
        <p:spPr>
          <a:xfrm>
            <a:off x="2898775" y="4064000"/>
            <a:ext cx="120650" cy="52388"/>
          </a:xfrm>
          <a:custGeom>
            <a:avLst/>
            <a:gdLst/>
            <a:ahLst/>
            <a:cxnLst/>
            <a:rect l="0" t="0" r="0" b="0"/>
            <a:pathLst>
              <a:path w="120000" h="120000" extrusionOk="0">
                <a:moveTo>
                  <a:pt x="31693" y="119416"/>
                </a:moveTo>
                <a:lnTo>
                  <a:pt x="0" y="119416"/>
                </a:lnTo>
                <a:lnTo>
                  <a:pt x="4133" y="72586"/>
                </a:lnTo>
                <a:lnTo>
                  <a:pt x="16535" y="0"/>
                </a:lnTo>
                <a:lnTo>
                  <a:pt x="118507" y="0"/>
                </a:lnTo>
                <a:lnTo>
                  <a:pt x="119885" y="2341"/>
                </a:lnTo>
                <a:lnTo>
                  <a:pt x="117473" y="18731"/>
                </a:lnTo>
                <a:lnTo>
                  <a:pt x="92325" y="18731"/>
                </a:lnTo>
                <a:lnTo>
                  <a:pt x="76541" y="39805"/>
                </a:lnTo>
                <a:lnTo>
                  <a:pt x="38583" y="39805"/>
                </a:lnTo>
                <a:lnTo>
                  <a:pt x="31693" y="79610"/>
                </a:lnTo>
                <a:lnTo>
                  <a:pt x="31693" y="119416"/>
                </a:lnTo>
                <a:close/>
              </a:path>
              <a:path w="120000" h="120000" extrusionOk="0">
                <a:moveTo>
                  <a:pt x="106105" y="53854"/>
                </a:moveTo>
                <a:lnTo>
                  <a:pt x="92325" y="18731"/>
                </a:lnTo>
                <a:lnTo>
                  <a:pt x="117473" y="18731"/>
                </a:lnTo>
                <a:lnTo>
                  <a:pt x="115751" y="30439"/>
                </a:lnTo>
                <a:lnTo>
                  <a:pt x="106105" y="53854"/>
                </a:lnTo>
                <a:close/>
              </a:path>
              <a:path w="120000" h="120000" extrusionOk="0">
                <a:moveTo>
                  <a:pt x="73033" y="105367"/>
                </a:moveTo>
                <a:lnTo>
                  <a:pt x="53741" y="96001"/>
                </a:lnTo>
                <a:lnTo>
                  <a:pt x="49607" y="60878"/>
                </a:lnTo>
                <a:lnTo>
                  <a:pt x="38583" y="39805"/>
                </a:lnTo>
                <a:lnTo>
                  <a:pt x="76541" y="39805"/>
                </a:lnTo>
                <a:lnTo>
                  <a:pt x="73033" y="44488"/>
                </a:lnTo>
                <a:lnTo>
                  <a:pt x="73033" y="105367"/>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1" name="Shape 181">
            <a:extLst>
              <a:ext uri="{FF2B5EF4-FFF2-40B4-BE49-F238E27FC236}">
                <a16:creationId xmlns:a16="http://schemas.microsoft.com/office/drawing/2014/main" id="{BF77F0F5-04B7-4978-B000-49DF69EA4F86}"/>
              </a:ext>
            </a:extLst>
          </p:cNvPr>
          <p:cNvSpPr/>
          <p:nvPr/>
        </p:nvSpPr>
        <p:spPr>
          <a:xfrm>
            <a:off x="2971801" y="4083051"/>
            <a:ext cx="15875" cy="28575"/>
          </a:xfrm>
          <a:custGeom>
            <a:avLst/>
            <a:gdLst/>
            <a:ahLst/>
            <a:cxnLst/>
            <a:rect l="0" t="0" r="0" b="0"/>
            <a:pathLst>
              <a:path w="120000" h="120000" extrusionOk="0">
                <a:moveTo>
                  <a:pt x="106672" y="118590"/>
                </a:moveTo>
                <a:lnTo>
                  <a:pt x="0" y="110120"/>
                </a:lnTo>
                <a:lnTo>
                  <a:pt x="0" y="0"/>
                </a:lnTo>
                <a:lnTo>
                  <a:pt x="42669" y="59295"/>
                </a:lnTo>
                <a:lnTo>
                  <a:pt x="117340" y="101646"/>
                </a:lnTo>
                <a:lnTo>
                  <a:pt x="106672" y="11859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2" name="Shape 182">
            <a:extLst>
              <a:ext uri="{FF2B5EF4-FFF2-40B4-BE49-F238E27FC236}">
                <a16:creationId xmlns:a16="http://schemas.microsoft.com/office/drawing/2014/main" id="{1FD078BB-0057-40EC-9E53-4FB5637233CA}"/>
              </a:ext>
            </a:extLst>
          </p:cNvPr>
          <p:cNvSpPr/>
          <p:nvPr/>
        </p:nvSpPr>
        <p:spPr>
          <a:xfrm>
            <a:off x="2871789" y="4113214"/>
            <a:ext cx="60325" cy="28575"/>
          </a:xfrm>
          <a:custGeom>
            <a:avLst/>
            <a:gdLst/>
            <a:ahLst/>
            <a:cxnLst/>
            <a:rect l="0" t="0" r="0" b="0"/>
            <a:pathLst>
              <a:path w="120000" h="120000" extrusionOk="0">
                <a:moveTo>
                  <a:pt x="33228" y="119314"/>
                </a:moveTo>
                <a:lnTo>
                  <a:pt x="13844" y="45254"/>
                </a:lnTo>
                <a:lnTo>
                  <a:pt x="0" y="4114"/>
                </a:lnTo>
                <a:lnTo>
                  <a:pt x="66461" y="0"/>
                </a:lnTo>
                <a:lnTo>
                  <a:pt x="119075" y="12342"/>
                </a:lnTo>
                <a:lnTo>
                  <a:pt x="33228" y="16457"/>
                </a:lnTo>
                <a:lnTo>
                  <a:pt x="33228" y="11931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3" name="Shape 183">
            <a:extLst>
              <a:ext uri="{FF2B5EF4-FFF2-40B4-BE49-F238E27FC236}">
                <a16:creationId xmlns:a16="http://schemas.microsoft.com/office/drawing/2014/main" id="{8338E576-33B4-42E3-9B31-BDEBBE302559}"/>
              </a:ext>
            </a:extLst>
          </p:cNvPr>
          <p:cNvSpPr/>
          <p:nvPr/>
        </p:nvSpPr>
        <p:spPr>
          <a:xfrm>
            <a:off x="2879725" y="4116389"/>
            <a:ext cx="33338" cy="60325"/>
          </a:xfrm>
          <a:custGeom>
            <a:avLst/>
            <a:gdLst/>
            <a:ahLst/>
            <a:cxnLst/>
            <a:rect l="0" t="0" r="0" b="0"/>
            <a:pathLst>
              <a:path w="120000" h="120000" extrusionOk="0">
                <a:moveTo>
                  <a:pt x="100800" y="119661"/>
                </a:moveTo>
                <a:lnTo>
                  <a:pt x="0" y="115605"/>
                </a:lnTo>
                <a:lnTo>
                  <a:pt x="9596" y="95323"/>
                </a:lnTo>
                <a:lnTo>
                  <a:pt x="28796" y="81126"/>
                </a:lnTo>
                <a:lnTo>
                  <a:pt x="33596" y="50704"/>
                </a:lnTo>
                <a:lnTo>
                  <a:pt x="33596" y="0"/>
                </a:lnTo>
                <a:lnTo>
                  <a:pt x="57600" y="8112"/>
                </a:lnTo>
                <a:lnTo>
                  <a:pt x="100800" y="24338"/>
                </a:lnTo>
                <a:lnTo>
                  <a:pt x="120000" y="54760"/>
                </a:lnTo>
                <a:lnTo>
                  <a:pt x="100800" y="81126"/>
                </a:lnTo>
                <a:lnTo>
                  <a:pt x="100800" y="119661"/>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4" name="Shape 184">
            <a:extLst>
              <a:ext uri="{FF2B5EF4-FFF2-40B4-BE49-F238E27FC236}">
                <a16:creationId xmlns:a16="http://schemas.microsoft.com/office/drawing/2014/main" id="{A5CB57C1-AF6B-4F46-854D-329D53138E6A}"/>
              </a:ext>
            </a:extLst>
          </p:cNvPr>
          <p:cNvSpPr/>
          <p:nvPr/>
        </p:nvSpPr>
        <p:spPr>
          <a:xfrm>
            <a:off x="2908301" y="4162425"/>
            <a:ext cx="66675" cy="20638"/>
          </a:xfrm>
          <a:custGeom>
            <a:avLst/>
            <a:gdLst/>
            <a:ahLst/>
            <a:cxnLst/>
            <a:rect l="0" t="0" r="0" b="0"/>
            <a:pathLst>
              <a:path w="120000" h="120000" extrusionOk="0">
                <a:moveTo>
                  <a:pt x="29793" y="120000"/>
                </a:moveTo>
                <a:lnTo>
                  <a:pt x="7448" y="89999"/>
                </a:lnTo>
                <a:lnTo>
                  <a:pt x="0" y="83998"/>
                </a:lnTo>
                <a:lnTo>
                  <a:pt x="0" y="0"/>
                </a:lnTo>
                <a:lnTo>
                  <a:pt x="9931" y="23996"/>
                </a:lnTo>
                <a:lnTo>
                  <a:pt x="79449" y="23996"/>
                </a:lnTo>
                <a:lnTo>
                  <a:pt x="101794" y="41997"/>
                </a:lnTo>
                <a:lnTo>
                  <a:pt x="114208" y="83998"/>
                </a:lnTo>
                <a:lnTo>
                  <a:pt x="119174" y="113999"/>
                </a:lnTo>
                <a:lnTo>
                  <a:pt x="29793" y="120000"/>
                </a:lnTo>
                <a:close/>
              </a:path>
              <a:path w="120000" h="120000" extrusionOk="0">
                <a:moveTo>
                  <a:pt x="79449" y="23996"/>
                </a:moveTo>
                <a:lnTo>
                  <a:pt x="9931" y="23996"/>
                </a:lnTo>
                <a:lnTo>
                  <a:pt x="64552" y="11996"/>
                </a:lnTo>
                <a:lnTo>
                  <a:pt x="79449" y="23996"/>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5" name="Shape 185">
            <a:extLst>
              <a:ext uri="{FF2B5EF4-FFF2-40B4-BE49-F238E27FC236}">
                <a16:creationId xmlns:a16="http://schemas.microsoft.com/office/drawing/2014/main" id="{6979EAD7-79DC-47A1-952B-0B1AA410EEB8}"/>
              </a:ext>
            </a:extLst>
          </p:cNvPr>
          <p:cNvSpPr/>
          <p:nvPr/>
        </p:nvSpPr>
        <p:spPr>
          <a:xfrm>
            <a:off x="2905126" y="4113213"/>
            <a:ext cx="49213" cy="44450"/>
          </a:xfrm>
          <a:custGeom>
            <a:avLst/>
            <a:gdLst/>
            <a:ahLst/>
            <a:cxnLst/>
            <a:rect l="0" t="0" r="0" b="0"/>
            <a:pathLst>
              <a:path w="120000" h="120000" extrusionOk="0">
                <a:moveTo>
                  <a:pt x="68571" y="120001"/>
                </a:moveTo>
                <a:lnTo>
                  <a:pt x="68571" y="24000"/>
                </a:lnTo>
                <a:lnTo>
                  <a:pt x="0" y="0"/>
                </a:lnTo>
                <a:lnTo>
                  <a:pt x="120000" y="5333"/>
                </a:lnTo>
                <a:lnTo>
                  <a:pt x="102857" y="29333"/>
                </a:lnTo>
                <a:lnTo>
                  <a:pt x="85714" y="69334"/>
                </a:lnTo>
                <a:lnTo>
                  <a:pt x="85714" y="117335"/>
                </a:lnTo>
                <a:lnTo>
                  <a:pt x="68571" y="120001"/>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6" name="Shape 186">
            <a:extLst>
              <a:ext uri="{FF2B5EF4-FFF2-40B4-BE49-F238E27FC236}">
                <a16:creationId xmlns:a16="http://schemas.microsoft.com/office/drawing/2014/main" id="{BF9ABFE8-81B2-47B0-ACCB-CF321FBAAD58}"/>
              </a:ext>
            </a:extLst>
          </p:cNvPr>
          <p:cNvSpPr/>
          <p:nvPr/>
        </p:nvSpPr>
        <p:spPr>
          <a:xfrm>
            <a:off x="2922589" y="4152900"/>
            <a:ext cx="9525" cy="7938"/>
          </a:xfrm>
          <a:custGeom>
            <a:avLst/>
            <a:gdLst/>
            <a:ahLst/>
            <a:cxnLst/>
            <a:rect l="0" t="0" r="0" b="0"/>
            <a:pathLst>
              <a:path w="120000" h="120000" extrusionOk="0">
                <a:moveTo>
                  <a:pt x="0" y="117809"/>
                </a:moveTo>
                <a:lnTo>
                  <a:pt x="118599" y="0"/>
                </a:lnTo>
                <a:lnTo>
                  <a:pt x="118599" y="91627"/>
                </a:lnTo>
                <a:lnTo>
                  <a:pt x="0" y="117809"/>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7" name="Shape 187">
            <a:extLst>
              <a:ext uri="{FF2B5EF4-FFF2-40B4-BE49-F238E27FC236}">
                <a16:creationId xmlns:a16="http://schemas.microsoft.com/office/drawing/2014/main" id="{CC326266-5130-4B6C-9FC0-5A3EEE45B6DF}"/>
              </a:ext>
            </a:extLst>
          </p:cNvPr>
          <p:cNvSpPr/>
          <p:nvPr/>
        </p:nvSpPr>
        <p:spPr>
          <a:xfrm>
            <a:off x="2932113" y="4098926"/>
            <a:ext cx="0" cy="60325"/>
          </a:xfrm>
          <a:custGeom>
            <a:avLst/>
            <a:gdLst/>
            <a:ahLst/>
            <a:cxnLst/>
            <a:rect l="0" t="0" r="0" b="0"/>
            <a:pathLst>
              <a:path w="120000" h="120000" extrusionOk="0">
                <a:moveTo>
                  <a:pt x="0" y="0"/>
                </a:moveTo>
                <a:lnTo>
                  <a:pt x="0" y="120000"/>
                </a:lnTo>
              </a:path>
            </a:pathLst>
          </a:custGeom>
          <a:noFill/>
          <a:ln w="9525" cap="flat" cmpd="sng">
            <a:solidFill>
              <a:srgbClr val="000000"/>
            </a:solidFill>
            <a:prstDash val="solid"/>
            <a:round/>
            <a:headEnd type="none" w="med" len="med"/>
            <a:tailEnd type="none" w="med" len="med"/>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8" name="Shape 188">
            <a:extLst>
              <a:ext uri="{FF2B5EF4-FFF2-40B4-BE49-F238E27FC236}">
                <a16:creationId xmlns:a16="http://schemas.microsoft.com/office/drawing/2014/main" id="{4AE4E9EA-64F1-4170-BEB5-755CC6FBE797}"/>
              </a:ext>
            </a:extLst>
          </p:cNvPr>
          <p:cNvSpPr/>
          <p:nvPr/>
        </p:nvSpPr>
        <p:spPr>
          <a:xfrm>
            <a:off x="2940051" y="4138613"/>
            <a:ext cx="60325" cy="42862"/>
          </a:xfrm>
          <a:custGeom>
            <a:avLst/>
            <a:gdLst/>
            <a:ahLst/>
            <a:cxnLst/>
            <a:rect l="0" t="0" r="0" b="0"/>
            <a:pathLst>
              <a:path w="120000" h="120000" extrusionOk="0">
                <a:moveTo>
                  <a:pt x="95095" y="119762"/>
                </a:moveTo>
                <a:lnTo>
                  <a:pt x="95095" y="102653"/>
                </a:lnTo>
                <a:lnTo>
                  <a:pt x="78793" y="74138"/>
                </a:lnTo>
                <a:lnTo>
                  <a:pt x="67925" y="59881"/>
                </a:lnTo>
                <a:lnTo>
                  <a:pt x="48906" y="51326"/>
                </a:lnTo>
                <a:lnTo>
                  <a:pt x="0" y="51326"/>
                </a:lnTo>
                <a:lnTo>
                  <a:pt x="0" y="0"/>
                </a:lnTo>
                <a:lnTo>
                  <a:pt x="5434" y="37069"/>
                </a:lnTo>
                <a:lnTo>
                  <a:pt x="54340" y="39920"/>
                </a:lnTo>
                <a:lnTo>
                  <a:pt x="97812" y="65584"/>
                </a:lnTo>
                <a:lnTo>
                  <a:pt x="119548" y="116910"/>
                </a:lnTo>
                <a:lnTo>
                  <a:pt x="95095" y="119762"/>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89" name="Shape 189">
            <a:extLst>
              <a:ext uri="{FF2B5EF4-FFF2-40B4-BE49-F238E27FC236}">
                <a16:creationId xmlns:a16="http://schemas.microsoft.com/office/drawing/2014/main" id="{230968A6-9351-4695-98B5-517C7CF0465E}"/>
              </a:ext>
            </a:extLst>
          </p:cNvPr>
          <p:cNvSpPr/>
          <p:nvPr/>
        </p:nvSpPr>
        <p:spPr>
          <a:xfrm>
            <a:off x="2943225" y="4175125"/>
            <a:ext cx="46038" cy="7938"/>
          </a:xfrm>
          <a:custGeom>
            <a:avLst/>
            <a:gdLst/>
            <a:ahLst/>
            <a:cxnLst/>
            <a:rect l="0" t="0" r="0" b="0"/>
            <a:pathLst>
              <a:path w="120000" h="120000" extrusionOk="0">
                <a:moveTo>
                  <a:pt x="111599" y="118588"/>
                </a:moveTo>
                <a:lnTo>
                  <a:pt x="0" y="101647"/>
                </a:lnTo>
                <a:lnTo>
                  <a:pt x="118799" y="0"/>
                </a:lnTo>
                <a:lnTo>
                  <a:pt x="118799" y="101647"/>
                </a:lnTo>
                <a:lnTo>
                  <a:pt x="111599" y="118588"/>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90" name="Shape 190">
            <a:extLst>
              <a:ext uri="{FF2B5EF4-FFF2-40B4-BE49-F238E27FC236}">
                <a16:creationId xmlns:a16="http://schemas.microsoft.com/office/drawing/2014/main" id="{E69F8F45-8C70-4A6A-A1A4-8E2602F67802}"/>
              </a:ext>
            </a:extLst>
          </p:cNvPr>
          <p:cNvSpPr/>
          <p:nvPr/>
        </p:nvSpPr>
        <p:spPr>
          <a:xfrm>
            <a:off x="2879725" y="4176714"/>
            <a:ext cx="31750" cy="7937"/>
          </a:xfrm>
          <a:custGeom>
            <a:avLst/>
            <a:gdLst/>
            <a:ahLst/>
            <a:cxnLst/>
            <a:rect l="0" t="0" r="0" b="0"/>
            <a:pathLst>
              <a:path w="120000" h="120000" extrusionOk="0">
                <a:moveTo>
                  <a:pt x="0" y="118577"/>
                </a:moveTo>
                <a:lnTo>
                  <a:pt x="10286" y="0"/>
                </a:lnTo>
                <a:lnTo>
                  <a:pt x="108003" y="33871"/>
                </a:lnTo>
                <a:lnTo>
                  <a:pt x="118289" y="101635"/>
                </a:lnTo>
                <a:lnTo>
                  <a:pt x="0" y="118577"/>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91" name="Shape 191">
            <a:extLst>
              <a:ext uri="{FF2B5EF4-FFF2-40B4-BE49-F238E27FC236}">
                <a16:creationId xmlns:a16="http://schemas.microsoft.com/office/drawing/2014/main" id="{60A7BB5F-D114-4B32-B07A-7F463993317D}"/>
              </a:ext>
            </a:extLst>
          </p:cNvPr>
          <p:cNvSpPr/>
          <p:nvPr/>
        </p:nvSpPr>
        <p:spPr>
          <a:xfrm>
            <a:off x="3205164" y="4173539"/>
            <a:ext cx="33337" cy="9525"/>
          </a:xfrm>
          <a:custGeom>
            <a:avLst/>
            <a:gdLst/>
            <a:ahLst/>
            <a:cxnLst/>
            <a:rect l="0" t="0" r="0" b="0"/>
            <a:pathLst>
              <a:path w="120000" h="120000" extrusionOk="0">
                <a:moveTo>
                  <a:pt x="0" y="115190"/>
                </a:moveTo>
                <a:lnTo>
                  <a:pt x="14400" y="0"/>
                </a:lnTo>
                <a:lnTo>
                  <a:pt x="100796" y="14390"/>
                </a:lnTo>
                <a:lnTo>
                  <a:pt x="120000" y="100790"/>
                </a:lnTo>
                <a:lnTo>
                  <a:pt x="0" y="11519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92" name="Shape 192">
            <a:extLst>
              <a:ext uri="{FF2B5EF4-FFF2-40B4-BE49-F238E27FC236}">
                <a16:creationId xmlns:a16="http://schemas.microsoft.com/office/drawing/2014/main" id="{57F92BCC-5476-4D5D-AD8E-EF6EBC9DFB8E}"/>
              </a:ext>
            </a:extLst>
          </p:cNvPr>
          <p:cNvSpPr/>
          <p:nvPr/>
        </p:nvSpPr>
        <p:spPr>
          <a:xfrm>
            <a:off x="3248026" y="4152901"/>
            <a:ext cx="80963" cy="28575"/>
          </a:xfrm>
          <a:custGeom>
            <a:avLst/>
            <a:gdLst/>
            <a:ahLst/>
            <a:cxnLst/>
            <a:rect l="0" t="0" r="0" b="0"/>
            <a:pathLst>
              <a:path w="120000" h="120000" extrusionOk="0">
                <a:moveTo>
                  <a:pt x="0" y="42353"/>
                </a:moveTo>
                <a:lnTo>
                  <a:pt x="24338" y="0"/>
                </a:lnTo>
                <a:lnTo>
                  <a:pt x="66930" y="4235"/>
                </a:lnTo>
                <a:lnTo>
                  <a:pt x="82253" y="21176"/>
                </a:lnTo>
                <a:lnTo>
                  <a:pt x="28394" y="21176"/>
                </a:lnTo>
                <a:lnTo>
                  <a:pt x="0" y="42353"/>
                </a:lnTo>
                <a:close/>
              </a:path>
              <a:path w="120000" h="120000" extrusionOk="0">
                <a:moveTo>
                  <a:pt x="119663" y="118590"/>
                </a:moveTo>
                <a:lnTo>
                  <a:pt x="105465" y="118590"/>
                </a:lnTo>
                <a:lnTo>
                  <a:pt x="105465" y="97414"/>
                </a:lnTo>
                <a:lnTo>
                  <a:pt x="93296" y="55060"/>
                </a:lnTo>
                <a:lnTo>
                  <a:pt x="62873" y="25412"/>
                </a:lnTo>
                <a:lnTo>
                  <a:pt x="28394" y="21176"/>
                </a:lnTo>
                <a:lnTo>
                  <a:pt x="82253" y="21176"/>
                </a:lnTo>
                <a:lnTo>
                  <a:pt x="101409" y="42353"/>
                </a:lnTo>
                <a:lnTo>
                  <a:pt x="117635" y="88943"/>
                </a:lnTo>
                <a:lnTo>
                  <a:pt x="119663" y="11859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193" name="Shape 193">
            <a:extLst>
              <a:ext uri="{FF2B5EF4-FFF2-40B4-BE49-F238E27FC236}">
                <a16:creationId xmlns:a16="http://schemas.microsoft.com/office/drawing/2014/main" id="{893513EC-FD13-4947-AD17-930A0F548C2C}"/>
              </a:ext>
            </a:extLst>
          </p:cNvPr>
          <p:cNvSpPr/>
          <p:nvPr/>
        </p:nvSpPr>
        <p:spPr>
          <a:xfrm>
            <a:off x="3287713" y="4175126"/>
            <a:ext cx="31750" cy="4763"/>
          </a:xfrm>
          <a:custGeom>
            <a:avLst/>
            <a:gdLst/>
            <a:ahLst/>
            <a:cxnLst/>
            <a:rect l="0" t="0" r="0" b="0"/>
            <a:pathLst>
              <a:path w="120000" h="120000" extrusionOk="0">
                <a:moveTo>
                  <a:pt x="118285" y="120000"/>
                </a:moveTo>
                <a:lnTo>
                  <a:pt x="0" y="120000"/>
                </a:lnTo>
                <a:lnTo>
                  <a:pt x="118285" y="0"/>
                </a:lnTo>
                <a:lnTo>
                  <a:pt x="118285"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698" name="Shape 194">
            <a:extLst>
              <a:ext uri="{FF2B5EF4-FFF2-40B4-BE49-F238E27FC236}">
                <a16:creationId xmlns:a16="http://schemas.microsoft.com/office/drawing/2014/main" id="{DF72708A-8479-44B6-96FD-43372E2E7F42}"/>
              </a:ext>
            </a:extLst>
          </p:cNvPr>
          <p:cNvSpPr>
            <a:spLocks noGrp="1"/>
          </p:cNvSpPr>
          <p:nvPr>
            <p:ph type="sldNum" sz="quarter" idx="12"/>
          </p:nvPr>
        </p:nvSpPr>
        <p:spPr>
          <a:xfrm>
            <a:off x="9936164" y="5543551"/>
            <a:ext cx="185737" cy="123825"/>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2937EDFD-5E91-49D8-9DEB-113C3E402FEC}" type="slidenum">
              <a:rPr lang="vi-VN" altLang="vi-VN">
                <a:solidFill>
                  <a:srgbClr val="800080"/>
                </a:solidFill>
                <a:latin typeface="Times New Roman" panose="02020603050405020304" pitchFamily="18" charset="0"/>
                <a:cs typeface="Times New Roman" panose="02020603050405020304" pitchFamily="18" charset="0"/>
              </a:rPr>
              <a:pPr/>
              <a:t>3</a:t>
            </a:fld>
            <a:endParaRPr lang="vi-VN" altLang="vi-VN">
              <a:solidFill>
                <a:srgbClr val="80008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object 2">
            <a:extLst>
              <a:ext uri="{FF2B5EF4-FFF2-40B4-BE49-F238E27FC236}">
                <a16:creationId xmlns:a16="http://schemas.microsoft.com/office/drawing/2014/main" id="{E88C784B-BD8D-4AAA-A73C-70702887626A}"/>
              </a:ext>
            </a:extLst>
          </p:cNvPr>
          <p:cNvSpPr txBox="1">
            <a:spLocks noChangeArrowheads="1"/>
          </p:cNvSpPr>
          <p:nvPr/>
        </p:nvSpPr>
        <p:spPr bwMode="auto">
          <a:xfrm>
            <a:off x="2846896" y="215900"/>
            <a:ext cx="8927182" cy="1301751"/>
          </a:xfrm>
          <a:prstGeom prst="rect">
            <a:avLst/>
          </a:prstGeom>
        </p:spPr>
        <p:txBody>
          <a:bodyPr vert="horz" lIns="0" tIns="46700" rIns="0" bIns="0" rtlCol="0" anchor="t">
            <a:normAutofit fontScale="97500"/>
          </a:bodyPr>
          <a:lstStyle>
            <a:lvl1pPr marL="838200">
              <a:spcBef>
                <a:spcPct val="0"/>
              </a:spcBef>
              <a:buSzPct val="25000"/>
              <a:buNone/>
              <a:defRPr sz="3600" b="1">
                <a:solidFill>
                  <a:srgbClr val="7030A0"/>
                </a:solidFill>
                <a:latin typeface="Comic Sans MS" panose="030F0702030302020204" pitchFamily="66" charset="0"/>
                <a:ea typeface="+mj-ea"/>
                <a:cs typeface="Arial" panose="020B060402020202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en-US"/>
              <a:t>Các</a:t>
            </a:r>
            <a:r>
              <a:rPr lang="vi-VN" altLang="en-US"/>
              <a:t> </a:t>
            </a:r>
            <a:r>
              <a:rPr lang="en-US" altLang="en-US"/>
              <a:t>kỹ thuật </a:t>
            </a:r>
            <a:r>
              <a:rPr lang="vi-VN" altLang="en-US"/>
              <a:t>QA</a:t>
            </a:r>
            <a:r>
              <a:rPr lang="en-US" altLang="en-US"/>
              <a:t> tự động và</a:t>
            </a:r>
            <a:r>
              <a:rPr lang="vi-VN" altLang="en-US"/>
              <a:t> mạnh mẽ </a:t>
            </a:r>
            <a:r>
              <a:rPr lang="en-US" altLang="en-US"/>
              <a:t>cần cho đặc tả chính thức</a:t>
            </a:r>
          </a:p>
        </p:txBody>
      </p:sp>
      <p:sp>
        <p:nvSpPr>
          <p:cNvPr id="80899" name="object 3">
            <a:extLst>
              <a:ext uri="{FF2B5EF4-FFF2-40B4-BE49-F238E27FC236}">
                <a16:creationId xmlns:a16="http://schemas.microsoft.com/office/drawing/2014/main" id="{C9D6AB47-D83A-42D0-A194-8CEBE066470A}"/>
              </a:ext>
            </a:extLst>
          </p:cNvPr>
          <p:cNvSpPr>
            <a:spLocks noChangeArrowheads="1"/>
          </p:cNvSpPr>
          <p:nvPr/>
        </p:nvSpPr>
        <p:spPr bwMode="auto">
          <a:xfrm>
            <a:off x="5145088" y="5429251"/>
            <a:ext cx="1847850" cy="7413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0900" name="object 4">
            <a:extLst>
              <a:ext uri="{FF2B5EF4-FFF2-40B4-BE49-F238E27FC236}">
                <a16:creationId xmlns:a16="http://schemas.microsoft.com/office/drawing/2014/main" id="{290B6FCF-0F38-4A46-A2DC-54888FB38659}"/>
              </a:ext>
            </a:extLst>
          </p:cNvPr>
          <p:cNvSpPr txBox="1">
            <a:spLocks noChangeArrowheads="1"/>
          </p:cNvSpPr>
          <p:nvPr/>
        </p:nvSpPr>
        <p:spPr bwMode="auto">
          <a:xfrm>
            <a:off x="2376488" y="1657351"/>
            <a:ext cx="7499350" cy="471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lnSpc>
                <a:spcPct val="110000"/>
              </a:lnSpc>
              <a:spcBef>
                <a:spcPts val="1100"/>
              </a:spcBef>
              <a:buClr>
                <a:srgbClr val="000000"/>
              </a:buClr>
              <a:buSzPct val="100000"/>
              <a:buFont typeface="Times New Roman" panose="02020603050405020304" pitchFamily="18" charset="0"/>
              <a:tabLst>
                <a:tab pos="355600" algn="l"/>
              </a:tabLst>
              <a:defRPr sz="2200">
                <a:solidFill>
                  <a:srgbClr val="352270"/>
                </a:solidFill>
                <a:latin typeface="Century" panose="02040604050505020304" pitchFamily="18" charset="0"/>
                <a:cs typeface="Source Han Sans CN Regular" charset="0"/>
              </a:defRPr>
            </a:lvl1pPr>
            <a:lvl2pPr marL="755650">
              <a:lnSpc>
                <a:spcPct val="110000"/>
              </a:lnSpc>
              <a:spcBef>
                <a:spcPts val="688"/>
              </a:spcBef>
              <a:buClr>
                <a:srgbClr val="000000"/>
              </a:buClr>
              <a:buSzPct val="100000"/>
              <a:buFont typeface="Times New Roman" panose="02020603050405020304" pitchFamily="18" charset="0"/>
              <a:tabLst>
                <a:tab pos="3556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556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556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Kiểm tra phát biểu </a:t>
            </a:r>
            <a:endParaRPr lang="en-US" altLang="en-US">
              <a:solidFill>
                <a:schemeClr val="bg1"/>
              </a:solidFill>
              <a:latin typeface="Comic Sans MS" panose="030F0702030302020204" pitchFamily="66" charset="0"/>
            </a:endParaRPr>
          </a:p>
          <a:p>
            <a:pPr lvl="1">
              <a:lnSpc>
                <a:spcPct val="100000"/>
              </a:lnSpc>
              <a:spcBef>
                <a:spcPts val="103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e.g. </a:t>
            </a:r>
            <a:r>
              <a:rPr lang="en-US" altLang="en-US" b="1"/>
              <a:t>đúng cú pháp, chính tả, ngữ nghĩa</a:t>
            </a:r>
            <a:endParaRPr lang="en-US" altLang="en-US" sz="2000">
              <a:solidFill>
                <a:schemeClr val="bg1"/>
              </a:solidFill>
              <a:latin typeface="Comic Sans MS" panose="030F0702030302020204" pitchFamily="66" charset="0"/>
            </a:endParaRPr>
          </a:p>
          <a:p>
            <a:pPr>
              <a:lnSpc>
                <a:spcPct val="100000"/>
              </a:lnSpc>
              <a:spcBef>
                <a:spcPts val="175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Kiểm tra tính nhất quán/hoàn thiện của ngôn ngữ</a:t>
            </a:r>
            <a:endParaRPr lang="en-US" altLang="en-US">
              <a:solidFill>
                <a:schemeClr val="bg1"/>
              </a:solidFill>
              <a:latin typeface="Comic Sans MS" panose="030F0702030302020204" pitchFamily="66" charset="0"/>
            </a:endParaRPr>
          </a:p>
          <a:p>
            <a:pPr lvl="1">
              <a:lnSpc>
                <a:spcPct val="100000"/>
              </a:lnSpc>
              <a:spcBef>
                <a:spcPts val="98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e.g. Bảng SCR (Software Change Request) này có đại diện cho toàn bộ I/O ?</a:t>
            </a:r>
            <a:endParaRPr lang="en-US" altLang="en-US" sz="2000">
              <a:solidFill>
                <a:schemeClr val="bg1"/>
              </a:solidFill>
              <a:latin typeface="Comic Sans MS" panose="030F0702030302020204" pitchFamily="66" charset="0"/>
            </a:endParaRPr>
          </a:p>
          <a:p>
            <a:pPr lvl="1">
              <a:lnSpc>
                <a:spcPct val="100000"/>
              </a:lnSpc>
              <a:spcBef>
                <a:spcPts val="50"/>
              </a:spcBef>
              <a:buClr>
                <a:srgbClr val="800080"/>
              </a:buClr>
              <a:buFont typeface="Comic Sans MS" panose="030F0702030302020204" pitchFamily="66" charset="0"/>
              <a:buChar char="–"/>
            </a:pPr>
            <a:endParaRPr lang="en-US" altLang="en-US" sz="1600">
              <a:solidFill>
                <a:schemeClr val="bg1"/>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Xác định tính chất</a:t>
            </a:r>
            <a:endParaRPr lang="en-US" altLang="en-US">
              <a:solidFill>
                <a:schemeClr val="bg1"/>
              </a:solidFill>
              <a:latin typeface="Comic Sans MS" panose="030F0702030302020204" pitchFamily="66" charset="0"/>
            </a:endParaRPr>
          </a:p>
          <a:p>
            <a:pPr lvl="1">
              <a:lnSpc>
                <a:spcPct val="100000"/>
              </a:lnSpc>
              <a:spcBef>
                <a:spcPts val="123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Thuật toán : kiểm tra mô hình</a:t>
            </a:r>
            <a:endParaRPr lang="en-US" altLang="en-US" sz="2000">
              <a:solidFill>
                <a:schemeClr val="bg1"/>
              </a:solidFill>
              <a:latin typeface="Comic Sans MS" panose="030F0702030302020204" pitchFamily="66" charset="0"/>
            </a:endParaRPr>
          </a:p>
          <a:p>
            <a:pPr lvl="1">
              <a:lnSpc>
                <a:spcPct val="100000"/>
              </a:lnSpc>
              <a:spcBef>
                <a:spcPts val="143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Suy luận : chứng minh định lý</a:t>
            </a:r>
            <a:endParaRPr lang="en-US" altLang="en-US" sz="2000">
              <a:solidFill>
                <a:schemeClr val="bg1"/>
              </a:solidFill>
              <a:latin typeface="Comic Sans MS" panose="030F0702030302020204" pitchFamily="66" charset="0"/>
            </a:endParaRPr>
          </a:p>
          <a:p>
            <a:pPr eaLnBrk="1" hangingPunct="1">
              <a:lnSpc>
                <a:spcPct val="100000"/>
              </a:lnSpc>
              <a:spcBef>
                <a:spcPct val="0"/>
              </a:spcBef>
            </a:pPr>
            <a:endParaRPr lang="en-US" altLang="en-US" sz="2000">
              <a:solidFill>
                <a:schemeClr val="bg1"/>
              </a:solidFill>
              <a:latin typeface="Times New Roman" panose="02020603050405020304" pitchFamily="18" charset="0"/>
              <a:cs typeface="Times New Roman" panose="02020603050405020304" pitchFamily="18" charset="0"/>
            </a:endParaRPr>
          </a:p>
          <a:p>
            <a:pPr>
              <a:lnSpc>
                <a:spcPct val="100000"/>
              </a:lnSpc>
              <a:spcBef>
                <a:spcPts val="38"/>
              </a:spcBef>
            </a:pPr>
            <a:endParaRPr lang="en-US" altLang="en-US" sz="2000">
              <a:solidFill>
                <a:schemeClr val="bg1"/>
              </a:solidFill>
              <a:latin typeface="Times New Roman" panose="02020603050405020304" pitchFamily="18" charset="0"/>
              <a:cs typeface="Times New Roman" panose="02020603050405020304" pitchFamily="18" charset="0"/>
            </a:endParaRPr>
          </a:p>
          <a:p>
            <a:pPr algn="ctr" eaLnBrk="1" hangingPunct="1">
              <a:lnSpc>
                <a:spcPct val="100000"/>
              </a:lnSpc>
              <a:spcBef>
                <a:spcPct val="0"/>
              </a:spcBef>
            </a:pPr>
            <a:r>
              <a:rPr lang="en-US" altLang="en-US" sz="2800" b="1">
                <a:solidFill>
                  <a:srgbClr val="35216F"/>
                </a:solidFill>
                <a:latin typeface="Symbol" panose="05050102010706020507" pitchFamily="18" charset="2"/>
              </a:rPr>
              <a:t></a:t>
            </a:r>
            <a:r>
              <a:rPr lang="en-US" altLang="en-US" sz="2400">
                <a:solidFill>
                  <a:srgbClr val="35216F"/>
                </a:solidFill>
                <a:latin typeface="Arial" panose="020B0604020202020204" pitchFamily="34" charset="0"/>
                <a:cs typeface="Arial" panose="020B0604020202020204" pitchFamily="34" charset="0"/>
              </a:rPr>
              <a:t>x</a:t>
            </a:r>
            <a:r>
              <a:rPr lang="en-US" altLang="en-US" sz="2800" b="1">
                <a:solidFill>
                  <a:srgbClr val="35216F"/>
                </a:solidFill>
                <a:latin typeface="Symbol" panose="05050102010706020507" pitchFamily="18" charset="2"/>
              </a:rPr>
              <a:t></a:t>
            </a:r>
            <a:r>
              <a:rPr lang="en-US" altLang="en-US" sz="2400">
                <a:solidFill>
                  <a:srgbClr val="35216F"/>
                </a:solidFill>
                <a:latin typeface="Arial" panose="020B0604020202020204" pitchFamily="34" charset="0"/>
                <a:cs typeface="Arial" panose="020B0604020202020204" pitchFamily="34" charset="0"/>
              </a:rPr>
              <a:t>y</a:t>
            </a:r>
            <a:endParaRPr lang="en-US" altLang="en-US" sz="2400">
              <a:solidFill>
                <a:schemeClr val="bg1"/>
              </a:solidFill>
              <a:latin typeface="Arial" panose="020B0604020202020204" pitchFamily="34" charset="0"/>
              <a:cs typeface="Arial" panose="020B0604020202020204" pitchFamily="34" charset="0"/>
            </a:endParaRPr>
          </a:p>
        </p:txBody>
      </p:sp>
      <p:sp>
        <p:nvSpPr>
          <p:cNvPr id="80901" name="object 5">
            <a:extLst>
              <a:ext uri="{FF2B5EF4-FFF2-40B4-BE49-F238E27FC236}">
                <a16:creationId xmlns:a16="http://schemas.microsoft.com/office/drawing/2014/main" id="{9ADE510A-B881-4DF4-AF05-75640B49D0E7}"/>
              </a:ext>
            </a:extLst>
          </p:cNvPr>
          <p:cNvSpPr>
            <a:spLocks noChangeArrowheads="1"/>
          </p:cNvSpPr>
          <p:nvPr/>
        </p:nvSpPr>
        <p:spPr bwMode="auto">
          <a:xfrm>
            <a:off x="2513013" y="5437189"/>
            <a:ext cx="950912" cy="94932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0902" name="object 6">
            <a:extLst>
              <a:ext uri="{FF2B5EF4-FFF2-40B4-BE49-F238E27FC236}">
                <a16:creationId xmlns:a16="http://schemas.microsoft.com/office/drawing/2014/main" id="{4CD65AD8-EA5A-4901-9991-2DA0764E332F}"/>
              </a:ext>
            </a:extLst>
          </p:cNvPr>
          <p:cNvSpPr>
            <a:spLocks noChangeArrowheads="1"/>
          </p:cNvSpPr>
          <p:nvPr/>
        </p:nvSpPr>
        <p:spPr bwMode="auto">
          <a:xfrm>
            <a:off x="1827214" y="187325"/>
            <a:ext cx="898525" cy="896938"/>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0903" name="object 7">
            <a:extLst>
              <a:ext uri="{FF2B5EF4-FFF2-40B4-BE49-F238E27FC236}">
                <a16:creationId xmlns:a16="http://schemas.microsoft.com/office/drawing/2014/main" id="{4FBAA081-71B8-4123-AC0B-D0E5C6E10A07}"/>
              </a:ext>
            </a:extLst>
          </p:cNvPr>
          <p:cNvSpPr>
            <a:spLocks noChangeArrowheads="1"/>
          </p:cNvSpPr>
          <p:nvPr/>
        </p:nvSpPr>
        <p:spPr bwMode="auto">
          <a:xfrm>
            <a:off x="8807451" y="4949825"/>
            <a:ext cx="1304925" cy="154940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0A54ED0-51F1-4183-9806-A5A5B2DEB424}"/>
              </a:ext>
            </a:extLst>
          </p:cNvPr>
          <p:cNvSpPr txBox="1">
            <a:spLocks noGrp="1"/>
          </p:cNvSpPr>
          <p:nvPr>
            <p:ph type="title"/>
          </p:nvPr>
        </p:nvSpPr>
        <p:spPr>
          <a:xfrm>
            <a:off x="1828801" y="77788"/>
            <a:ext cx="8651875" cy="760412"/>
          </a:xfrm>
        </p:spPr>
        <p:txBody>
          <a:bodyPr vert="horz" lIns="0" tIns="258445" rIns="0" bIns="0" rtlCol="0" anchor="t">
            <a:spAutoFit/>
          </a:bodyPr>
          <a:lstStyle/>
          <a:p>
            <a:pPr marL="2155190">
              <a:defRPr/>
            </a:pPr>
            <a:r>
              <a:rPr lang="en-US" sz="3200" spc="-15" dirty="0"/>
              <a:t>Kiểm tra cách </a:t>
            </a:r>
            <a:r>
              <a:rPr lang="en-US" sz="3200" spc="-15"/>
              <a:t>diễn đạt</a:t>
            </a:r>
            <a:endParaRPr sz="3200" spc="-15" dirty="0"/>
          </a:p>
        </p:txBody>
      </p:sp>
      <p:sp>
        <p:nvSpPr>
          <p:cNvPr id="82947" name="object 3">
            <a:extLst>
              <a:ext uri="{FF2B5EF4-FFF2-40B4-BE49-F238E27FC236}">
                <a16:creationId xmlns:a16="http://schemas.microsoft.com/office/drawing/2014/main" id="{5CD6AC52-658F-4A74-94FD-DA22B15A5F08}"/>
              </a:ext>
            </a:extLst>
          </p:cNvPr>
          <p:cNvSpPr txBox="1">
            <a:spLocks noChangeArrowheads="1"/>
          </p:cNvSpPr>
          <p:nvPr/>
        </p:nvSpPr>
        <p:spPr bwMode="auto">
          <a:xfrm>
            <a:off x="1895475" y="1343025"/>
            <a:ext cx="8451850"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bg1"/>
                </a:solidFill>
                <a:latin typeface="Arial" panose="020B0604020202020204" pitchFamily="34" charset="0"/>
                <a:cs typeface="Source Han Sans CN Regular" charset="0"/>
              </a:defRPr>
            </a:lvl1pPr>
            <a:lvl2pPr marL="755650">
              <a:tabLst>
                <a:tab pos="355600" algn="l"/>
              </a:tabLst>
              <a:defRPr>
                <a:solidFill>
                  <a:schemeClr val="bg1"/>
                </a:solidFill>
                <a:latin typeface="Arial" panose="020B0604020202020204" pitchFamily="34" charset="0"/>
                <a:cs typeface="Source Han Sans CN Regular" charset="0"/>
              </a:defRPr>
            </a:lvl2pPr>
            <a:lvl3pPr>
              <a:tabLst>
                <a:tab pos="355600" algn="l"/>
              </a:tabLst>
              <a:defRPr>
                <a:solidFill>
                  <a:schemeClr val="bg1"/>
                </a:solidFill>
                <a:latin typeface="Arial" panose="020B0604020202020204" pitchFamily="34" charset="0"/>
                <a:cs typeface="Source Han Sans CN Regular" charset="0"/>
              </a:defRPr>
            </a:lvl3pPr>
            <a:lvl4pPr>
              <a:tabLst>
                <a:tab pos="355600" algn="l"/>
              </a:tabLst>
              <a:defRPr>
                <a:solidFill>
                  <a:schemeClr val="bg1"/>
                </a:solidFill>
                <a:latin typeface="Arial" panose="020B0604020202020204" pitchFamily="34" charset="0"/>
                <a:cs typeface="Source Han Sans CN Regular" charset="0"/>
              </a:defRPr>
            </a:lvl4pPr>
            <a:lvl5pPr>
              <a:tabLst>
                <a:tab pos="35560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9pPr>
          </a:lstStyle>
          <a:p>
            <a:pPr eaLnBrk="1" hangingPunct="1">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Kiểm tra chính tả với ngữ pháp</a:t>
            </a:r>
          </a:p>
          <a:p>
            <a:pPr eaLnBrk="1" hangingPunct="1">
              <a:buClr>
                <a:srgbClr val="800080"/>
              </a:buClr>
              <a:buSzPct val="68000"/>
            </a:pPr>
            <a:r>
              <a:rPr lang="en-US" altLang="en-US" sz="2200">
                <a:solidFill>
                  <a:srgbClr val="35216F"/>
                </a:solidFill>
                <a:latin typeface="Comic Sans MS" panose="030F0702030302020204" pitchFamily="66" charset="0"/>
              </a:rPr>
              <a:t>	- </a:t>
            </a:r>
            <a:r>
              <a:rPr lang="en-US" altLang="en-US" sz="2000">
                <a:solidFill>
                  <a:srgbClr val="009999"/>
                </a:solidFill>
                <a:latin typeface="Comic Sans MS" panose="030F0702030302020204" pitchFamily="66" charset="0"/>
              </a:rPr>
              <a:t>e.g.	</a:t>
            </a:r>
            <a:r>
              <a:rPr lang="en-US" altLang="en-US" sz="2000">
                <a:solidFill>
                  <a:srgbClr val="777777"/>
                </a:solidFill>
                <a:cs typeface="Arial" panose="020B0604020202020204" pitchFamily="34" charset="0"/>
              </a:rPr>
              <a:t>bc?</a:t>
            </a:r>
            <a:r>
              <a:rPr lang="en-US" altLang="en-US" sz="2000">
                <a:solidFill>
                  <a:srgbClr val="777777"/>
                </a:solidFill>
                <a:latin typeface="Symbol" panose="05050102010706020507" pitchFamily="18" charset="2"/>
              </a:rPr>
              <a:t></a:t>
            </a:r>
            <a:r>
              <a:rPr lang="en-US" altLang="en-US" sz="2000">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cs typeface="Arial" panose="020B0604020202020204" pitchFamily="34" charset="0"/>
              </a:rPr>
              <a:t>Available </a:t>
            </a:r>
            <a:r>
              <a:rPr lang="vi-VN" altLang="en-US" sz="2000">
                <a:solidFill>
                  <a:srgbClr val="009999"/>
                </a:solidFill>
                <a:latin typeface="Comic Sans MS" panose="030F0702030302020204" pitchFamily="66" charset="0"/>
              </a:rPr>
              <a:t>được </a:t>
            </a:r>
            <a:r>
              <a:rPr lang="en-US" altLang="en-US" sz="2000">
                <a:solidFill>
                  <a:srgbClr val="009999"/>
                </a:solidFill>
                <a:latin typeface="Comic Sans MS" panose="030F0702030302020204" pitchFamily="66" charset="0"/>
              </a:rPr>
              <a:t>thấy </a:t>
            </a:r>
            <a:r>
              <a:rPr lang="vi-VN" altLang="en-US" sz="2000">
                <a:solidFill>
                  <a:srgbClr val="009999"/>
                </a:solidFill>
                <a:latin typeface="Comic Sans MS" panose="030F0702030302020204" pitchFamily="66" charset="0"/>
              </a:rPr>
              <a:t>không phải là điều kiện Z</a:t>
            </a:r>
            <a:endParaRPr lang="en-US" altLang="en-US" sz="2000">
              <a:latin typeface="Comic Sans MS" panose="030F0702030302020204" pitchFamily="66" charset="0"/>
            </a:endParaRPr>
          </a:p>
          <a:p>
            <a:pPr>
              <a:spcBef>
                <a:spcPts val="1113"/>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Kiểm tra cú pháp </a:t>
            </a:r>
            <a:endParaRPr lang="en-US" altLang="en-US" sz="2200">
              <a:latin typeface="Comic Sans MS" panose="030F0702030302020204" pitchFamily="66" charset="0"/>
            </a:endParaRPr>
          </a:p>
          <a:p>
            <a:pPr lvl="1">
              <a:spcBef>
                <a:spcPts val="375"/>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e.g. phát biểu </a:t>
            </a:r>
            <a:r>
              <a:rPr lang="en-US" altLang="en-US" sz="2000">
                <a:solidFill>
                  <a:srgbClr val="777777"/>
                </a:solidFill>
                <a:cs typeface="Arial" panose="020B0604020202020204" pitchFamily="34" charset="0"/>
              </a:rPr>
              <a:t>Available: BookCopy</a:t>
            </a:r>
            <a:r>
              <a:rPr lang="en-US" altLang="en-US" sz="2000">
                <a:solidFill>
                  <a:srgbClr val="009999"/>
                </a:solidFill>
                <a:latin typeface="Comic Sans MS" panose="030F0702030302020204" pitchFamily="66" charset="0"/>
              </a:rPr>
              <a:t>, điều kiện đầu </a:t>
            </a:r>
            <a:r>
              <a:rPr lang="en-US" altLang="en-US" sz="2000">
                <a:solidFill>
                  <a:srgbClr val="777777"/>
                </a:solidFill>
                <a:cs typeface="Arial" panose="020B0604020202020204" pitchFamily="34" charset="0"/>
              </a:rPr>
              <a:t>bc? </a:t>
            </a:r>
            <a:r>
              <a:rPr lang="en-US" altLang="en-US" sz="2000">
                <a:solidFill>
                  <a:srgbClr val="777777"/>
                </a:solidFill>
                <a:latin typeface="Symbol" panose="05050102010706020507" pitchFamily="18" charset="2"/>
              </a:rPr>
              <a:t></a:t>
            </a:r>
            <a:r>
              <a:rPr lang="en-US" altLang="en-US" sz="2000">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cs typeface="Arial" panose="020B0604020202020204" pitchFamily="34" charset="0"/>
              </a:rPr>
              <a:t>Available</a:t>
            </a:r>
            <a:endParaRPr lang="en-US" altLang="en-US" sz="2000">
              <a:cs typeface="Arial" panose="020B0604020202020204" pitchFamily="34" charset="0"/>
            </a:endParaRPr>
          </a:p>
          <a:p>
            <a:pPr>
              <a:spcBef>
                <a:spcPts val="238"/>
              </a:spcBef>
              <a:buClr>
                <a:srgbClr val="000000"/>
              </a:buClr>
              <a:buSzPct val="100000"/>
            </a:pPr>
            <a:r>
              <a:rPr lang="en-US" altLang="en-US" sz="2000">
                <a:solidFill>
                  <a:srgbClr val="009999"/>
                </a:solidFill>
                <a:latin typeface="Comic Sans MS" panose="030F0702030302020204" pitchFamily="66" charset="0"/>
              </a:rPr>
              <a:t>Thấy không phù hợp</a:t>
            </a:r>
            <a:endParaRPr lang="en-US" altLang="en-US" sz="2000">
              <a:latin typeface="Comic Sans MS" panose="030F0702030302020204" pitchFamily="66" charset="0"/>
            </a:endParaRPr>
          </a:p>
          <a:p>
            <a:pPr>
              <a:spcBef>
                <a:spcPts val="938"/>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Kiểm tra ngữ nghĩa</a:t>
            </a:r>
            <a:endParaRPr lang="en-US" altLang="en-US" sz="2200">
              <a:latin typeface="Comic Sans MS" panose="030F0702030302020204" pitchFamily="66" charset="0"/>
            </a:endParaRPr>
          </a:p>
          <a:p>
            <a:pPr lvl="1">
              <a:spcBef>
                <a:spcPts val="325"/>
              </a:spcBef>
              <a:buClr>
                <a:srgbClr val="800080"/>
              </a:buClr>
              <a:buSzPct val="100000"/>
              <a:buFont typeface="Comic Sans MS" panose="030F0702030302020204" pitchFamily="66" charset="0"/>
              <a:buChar char="–"/>
            </a:pPr>
            <a:r>
              <a:rPr lang="vi-VN" altLang="en-US" sz="2000">
                <a:solidFill>
                  <a:srgbClr val="009999"/>
                </a:solidFill>
                <a:latin typeface="Comic Sans MS" panose="030F0702030302020204" pitchFamily="66" charset="0"/>
              </a:rPr>
              <a:t>biến đã sử dụng phải được khởi tạo,dùng trong dấu ngoặc</a:t>
            </a:r>
            <a:r>
              <a:rPr lang="en-US" altLang="en-US" sz="2000">
                <a:solidFill>
                  <a:srgbClr val="009999"/>
                </a:solidFill>
                <a:latin typeface="Comic Sans MS" panose="030F0702030302020204" pitchFamily="66" charset="0"/>
              </a:rPr>
              <a:t>, ...</a:t>
            </a:r>
            <a:endParaRPr lang="en-US" altLang="en-US" sz="2000">
              <a:latin typeface="Comic Sans MS" panose="030F0702030302020204" pitchFamily="66" charset="0"/>
            </a:endParaRPr>
          </a:p>
          <a:p>
            <a:pPr lvl="1">
              <a:spcBef>
                <a:spcPts val="775"/>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e.g. </a:t>
            </a:r>
            <a:r>
              <a:rPr lang="en-US" altLang="en-US" b="1">
                <a:solidFill>
                  <a:srgbClr val="777777"/>
                </a:solidFill>
                <a:cs typeface="Arial" panose="020B0604020202020204" pitchFamily="34" charset="0"/>
              </a:rPr>
              <a:t>dom </a:t>
            </a:r>
            <a:r>
              <a:rPr lang="en-US" altLang="en-US" sz="2000" i="1">
                <a:solidFill>
                  <a:srgbClr val="777777"/>
                </a:solidFill>
                <a:cs typeface="Arial" panose="020B0604020202020204" pitchFamily="34" charset="0"/>
              </a:rPr>
              <a:t>WhichBook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cs typeface="Arial" panose="020B0604020202020204" pitchFamily="34" charset="0"/>
              </a:rPr>
              <a:t>Available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cs typeface="Arial" panose="020B0604020202020204" pitchFamily="34" charset="0"/>
              </a:rPr>
              <a:t>OnLoan</a:t>
            </a:r>
            <a:endParaRPr lang="en-US" altLang="en-US" sz="2000">
              <a:cs typeface="Arial" panose="020B0604020202020204" pitchFamily="34" charset="0"/>
            </a:endParaRPr>
          </a:p>
          <a:p>
            <a:pPr>
              <a:spcBef>
                <a:spcPts val="350"/>
              </a:spcBef>
              <a:buClr>
                <a:srgbClr val="000000"/>
              </a:buClr>
              <a:buSzPct val="100000"/>
            </a:pPr>
            <a:r>
              <a:rPr lang="en-US" altLang="en-US" sz="2000">
                <a:solidFill>
                  <a:srgbClr val="009999"/>
                </a:solidFill>
                <a:latin typeface="Comic Sans MS" panose="030F0702030302020204" pitchFamily="66" charset="0"/>
              </a:rPr>
              <a:t>Không ở trong mô hình </a:t>
            </a:r>
            <a:r>
              <a:rPr lang="en-US" altLang="en-US" sz="2000" i="1">
                <a:solidFill>
                  <a:srgbClr val="777777"/>
                </a:solidFill>
                <a:cs typeface="Arial" panose="020B0604020202020204" pitchFamily="34" charset="0"/>
              </a:rPr>
              <a:t>LibraryShelves </a:t>
            </a:r>
            <a:r>
              <a:rPr lang="en-US" altLang="en-US" sz="2000">
                <a:solidFill>
                  <a:srgbClr val="009999"/>
                </a:solidFill>
                <a:latin typeface="Comic Sans MS" panose="030F0702030302020204" pitchFamily="66" charset="0"/>
                <a:cs typeface="Arial" panose="020B0604020202020204" pitchFamily="34" charset="0"/>
              </a:rPr>
              <a:t>đã định sẵn</a:t>
            </a:r>
            <a:endParaRPr lang="en-US" altLang="en-US" sz="2000">
              <a:latin typeface="Comic Sans MS" panose="030F0702030302020204" pitchFamily="66" charset="0"/>
            </a:endParaRPr>
          </a:p>
          <a:p>
            <a:pPr>
              <a:spcBef>
                <a:spcPts val="1125"/>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Kiểm tra lặp</a:t>
            </a:r>
            <a:endParaRPr lang="en-US" altLang="en-US" sz="2200">
              <a:latin typeface="Comic Sans MS" panose="030F0702030302020204" pitchFamily="66" charset="0"/>
            </a:endParaRPr>
          </a:p>
          <a:p>
            <a:pPr lvl="1">
              <a:spcBef>
                <a:spcPts val="625"/>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e.g. </a:t>
            </a:r>
            <a:r>
              <a:rPr lang="en-US" altLang="en-US" sz="2000">
                <a:solidFill>
                  <a:srgbClr val="777777"/>
                </a:solidFill>
                <a:cs typeface="Arial" panose="020B0604020202020204" pitchFamily="34" charset="0"/>
              </a:rPr>
              <a:t>Available = Available \ {bc?}	</a:t>
            </a:r>
            <a:r>
              <a:rPr lang="en-US" altLang="en-US" sz="2000">
                <a:solidFill>
                  <a:srgbClr val="009999"/>
                </a:solidFill>
                <a:latin typeface="Comic Sans MS" panose="030F0702030302020204" pitchFamily="66" charset="0"/>
              </a:rPr>
              <a:t>là điều kiện sai</a:t>
            </a:r>
            <a:endParaRPr lang="en-US" altLang="en-US" sz="2000">
              <a:latin typeface="Comic Sans MS" panose="030F0702030302020204" pitchFamily="66" charset="0"/>
            </a:endParaRPr>
          </a:p>
          <a:p>
            <a:pPr>
              <a:spcBef>
                <a:spcPts val="1300"/>
              </a:spcBef>
              <a:buClr>
                <a:srgbClr val="000000"/>
              </a:buClr>
              <a:buSzPct val="100000"/>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sz="2000">
                <a:solidFill>
                  <a:srgbClr val="35216F"/>
                </a:solidFill>
                <a:latin typeface="Comic Sans MS" panose="030F0702030302020204" pitchFamily="66" charset="0"/>
              </a:rPr>
              <a:t>cf. trình dịch, công cụ chỉnh sửa cú pháp</a:t>
            </a:r>
            <a:endParaRPr lang="en-US" altLang="en-US" sz="2000">
              <a:latin typeface="Comic Sans MS" panose="030F0702030302020204" pitchFamily="66" charset="0"/>
            </a:endParaRPr>
          </a:p>
        </p:txBody>
      </p:sp>
      <p:sp>
        <p:nvSpPr>
          <p:cNvPr id="82948" name="object 4">
            <a:extLst>
              <a:ext uri="{FF2B5EF4-FFF2-40B4-BE49-F238E27FC236}">
                <a16:creationId xmlns:a16="http://schemas.microsoft.com/office/drawing/2014/main" id="{2BE07D0E-2677-4EED-A11D-9E0727F6A8FC}"/>
              </a:ext>
            </a:extLst>
          </p:cNvPr>
          <p:cNvSpPr>
            <a:spLocks noChangeArrowheads="1"/>
          </p:cNvSpPr>
          <p:nvPr/>
        </p:nvSpPr>
        <p:spPr bwMode="auto">
          <a:xfrm>
            <a:off x="1827214" y="185739"/>
            <a:ext cx="801687" cy="80168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2949" name="object 5">
            <a:extLst>
              <a:ext uri="{FF2B5EF4-FFF2-40B4-BE49-F238E27FC236}">
                <a16:creationId xmlns:a16="http://schemas.microsoft.com/office/drawing/2014/main" id="{C80848CE-EE00-492E-B366-4B5DB9C0C024}"/>
              </a:ext>
            </a:extLst>
          </p:cNvPr>
          <p:cNvSpPr>
            <a:spLocks noChangeArrowheads="1"/>
          </p:cNvSpPr>
          <p:nvPr/>
        </p:nvSpPr>
        <p:spPr bwMode="auto">
          <a:xfrm>
            <a:off x="9380538" y="1392239"/>
            <a:ext cx="628650" cy="77628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CF318DE-18FA-4655-A3E2-D8524749A249}"/>
              </a:ext>
            </a:extLst>
          </p:cNvPr>
          <p:cNvSpPr txBox="1">
            <a:spLocks noGrp="1"/>
          </p:cNvSpPr>
          <p:nvPr>
            <p:ph type="title"/>
          </p:nvPr>
        </p:nvSpPr>
        <p:spPr>
          <a:xfrm>
            <a:off x="1711326" y="1"/>
            <a:ext cx="8651875" cy="760413"/>
          </a:xfrm>
        </p:spPr>
        <p:txBody>
          <a:bodyPr vert="horz" lIns="0" tIns="271145" rIns="0" bIns="0" rtlCol="0" anchor="t">
            <a:spAutoFit/>
          </a:bodyPr>
          <a:lstStyle/>
          <a:p>
            <a:pPr marL="958215">
              <a:defRPr/>
            </a:pPr>
            <a:r>
              <a:rPr sz="3200" spc="-15" dirty="0"/>
              <a:t>Dedicated</a:t>
            </a:r>
            <a:r>
              <a:rPr sz="3200" spc="25" dirty="0"/>
              <a:t> </a:t>
            </a:r>
            <a:r>
              <a:rPr sz="3200" spc="-15" dirty="0"/>
              <a:t>co</a:t>
            </a:r>
            <a:r>
              <a:rPr sz="3200" spc="-10" dirty="0"/>
              <a:t>n</a:t>
            </a:r>
            <a:r>
              <a:rPr sz="3200" spc="-15" dirty="0"/>
              <a:t>s</a:t>
            </a:r>
            <a:r>
              <a:rPr sz="3200" spc="-20" dirty="0"/>
              <a:t>i</a:t>
            </a:r>
            <a:r>
              <a:rPr sz="3200" spc="-15" dirty="0"/>
              <a:t>stency</a:t>
            </a:r>
            <a:r>
              <a:rPr sz="3200" spc="30" dirty="0"/>
              <a:t> </a:t>
            </a:r>
            <a:r>
              <a:rPr sz="3200" spc="-20" dirty="0"/>
              <a:t>ch</a:t>
            </a:r>
            <a:r>
              <a:rPr sz="3200" spc="-15" dirty="0"/>
              <a:t>ecks</a:t>
            </a:r>
          </a:p>
        </p:txBody>
      </p:sp>
      <p:sp>
        <p:nvSpPr>
          <p:cNvPr id="84995" name="object 5">
            <a:extLst>
              <a:ext uri="{FF2B5EF4-FFF2-40B4-BE49-F238E27FC236}">
                <a16:creationId xmlns:a16="http://schemas.microsoft.com/office/drawing/2014/main" id="{40254800-D798-4DD3-8BC7-1EBD3A456CC6}"/>
              </a:ext>
            </a:extLst>
          </p:cNvPr>
          <p:cNvSpPr>
            <a:spLocks noChangeArrowheads="1"/>
          </p:cNvSpPr>
          <p:nvPr/>
        </p:nvSpPr>
        <p:spPr bwMode="auto">
          <a:xfrm>
            <a:off x="1827214" y="185739"/>
            <a:ext cx="714375" cy="7143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4996" name="object 6">
            <a:extLst>
              <a:ext uri="{FF2B5EF4-FFF2-40B4-BE49-F238E27FC236}">
                <a16:creationId xmlns:a16="http://schemas.microsoft.com/office/drawing/2014/main" id="{F804A739-A442-4881-8948-90C2FD041B0C}"/>
              </a:ext>
            </a:extLst>
          </p:cNvPr>
          <p:cNvSpPr>
            <a:spLocks/>
          </p:cNvSpPr>
          <p:nvPr/>
        </p:nvSpPr>
        <p:spPr bwMode="auto">
          <a:xfrm>
            <a:off x="1917701" y="4405314"/>
            <a:ext cx="8474075" cy="39687"/>
          </a:xfrm>
          <a:custGeom>
            <a:avLst/>
            <a:gdLst>
              <a:gd name="T0" fmla="*/ 8474075 w 8474075"/>
              <a:gd name="T1" fmla="*/ 0 h 40004"/>
              <a:gd name="T2" fmla="*/ 0 w 8474075"/>
              <a:gd name="T3" fmla="*/ 1524 h 40004"/>
              <a:gd name="T4" fmla="*/ 0 w 8474075"/>
              <a:gd name="T5" fmla="*/ 13252 h 40004"/>
              <a:gd name="T6" fmla="*/ 8474075 w 8474075"/>
              <a:gd name="T7" fmla="*/ 11729 h 40004"/>
              <a:gd name="T8" fmla="*/ 8474075 w 8474075"/>
              <a:gd name="T9" fmla="*/ 0 h 40004"/>
              <a:gd name="T10" fmla="*/ 8474075 w 8474075"/>
              <a:gd name="T11" fmla="*/ 23458 h 40004"/>
              <a:gd name="T12" fmla="*/ 0 w 8474075"/>
              <a:gd name="T13" fmla="*/ 24981 h 40004"/>
              <a:gd name="T14" fmla="*/ 0 w 8474075"/>
              <a:gd name="T15" fmla="*/ 36710 h 40004"/>
              <a:gd name="T16" fmla="*/ 8474075 w 8474075"/>
              <a:gd name="T17" fmla="*/ 35186 h 40004"/>
              <a:gd name="T18" fmla="*/ 8474075 w 8474075"/>
              <a:gd name="T19" fmla="*/ 23458 h 400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474075" h="40004">
                <a:moveTo>
                  <a:pt x="8474075" y="0"/>
                </a:moveTo>
                <a:lnTo>
                  <a:pt x="0" y="1650"/>
                </a:lnTo>
                <a:lnTo>
                  <a:pt x="0" y="14350"/>
                </a:lnTo>
                <a:lnTo>
                  <a:pt x="8474075" y="12700"/>
                </a:lnTo>
                <a:lnTo>
                  <a:pt x="8474075" y="0"/>
                </a:lnTo>
                <a:close/>
              </a:path>
              <a:path w="8474075" h="40004">
                <a:moveTo>
                  <a:pt x="8474075" y="25400"/>
                </a:moveTo>
                <a:lnTo>
                  <a:pt x="0" y="27050"/>
                </a:lnTo>
                <a:lnTo>
                  <a:pt x="0" y="39750"/>
                </a:lnTo>
                <a:lnTo>
                  <a:pt x="8474075" y="38100"/>
                </a:lnTo>
                <a:lnTo>
                  <a:pt x="8474075" y="25400"/>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84997" name="object 7">
            <a:extLst>
              <a:ext uri="{FF2B5EF4-FFF2-40B4-BE49-F238E27FC236}">
                <a16:creationId xmlns:a16="http://schemas.microsoft.com/office/drawing/2014/main" id="{E4CBF00D-AE56-4D02-9D8E-7B9DBA491B0D}"/>
              </a:ext>
            </a:extLst>
          </p:cNvPr>
          <p:cNvSpPr>
            <a:spLocks/>
          </p:cNvSpPr>
          <p:nvPr/>
        </p:nvSpPr>
        <p:spPr bwMode="auto">
          <a:xfrm>
            <a:off x="1974851" y="5651500"/>
            <a:ext cx="8316913" cy="0"/>
          </a:xfrm>
          <a:custGeom>
            <a:avLst/>
            <a:gdLst>
              <a:gd name="T0" fmla="*/ 0 w 8317230"/>
              <a:gd name="T1" fmla="*/ 8313806 w 8317230"/>
              <a:gd name="T2" fmla="*/ 0 60000 65536"/>
              <a:gd name="T3" fmla="*/ 0 60000 65536"/>
            </a:gdLst>
            <a:ahLst/>
            <a:cxnLst>
              <a:cxn ang="T2">
                <a:pos x="T0" y="0"/>
              </a:cxn>
              <a:cxn ang="T3">
                <a:pos x="T1" y="0"/>
              </a:cxn>
            </a:cxnLst>
            <a:rect l="0" t="0" r="r" b="b"/>
            <a:pathLst>
              <a:path w="8317230">
                <a:moveTo>
                  <a:pt x="0" y="0"/>
                </a:moveTo>
                <a:lnTo>
                  <a:pt x="8316976"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4998" name="object 8">
            <a:extLst>
              <a:ext uri="{FF2B5EF4-FFF2-40B4-BE49-F238E27FC236}">
                <a16:creationId xmlns:a16="http://schemas.microsoft.com/office/drawing/2014/main" id="{61B64614-7DDA-4C53-B9DF-896517A3F432}"/>
              </a:ext>
            </a:extLst>
          </p:cNvPr>
          <p:cNvSpPr>
            <a:spLocks/>
          </p:cNvSpPr>
          <p:nvPr/>
        </p:nvSpPr>
        <p:spPr bwMode="auto">
          <a:xfrm>
            <a:off x="3575050" y="3910014"/>
            <a:ext cx="0" cy="2225675"/>
          </a:xfrm>
          <a:custGeom>
            <a:avLst/>
            <a:gdLst>
              <a:gd name="T0" fmla="*/ 0 h 2225675"/>
              <a:gd name="T1" fmla="*/ 2225611 h 2225675"/>
              <a:gd name="T2" fmla="*/ 0 60000 65536"/>
              <a:gd name="T3" fmla="*/ 0 60000 65536"/>
            </a:gdLst>
            <a:ahLst/>
            <a:cxnLst>
              <a:cxn ang="T2">
                <a:pos x="0" y="T0"/>
              </a:cxn>
              <a:cxn ang="T3">
                <a:pos x="0" y="T1"/>
              </a:cxn>
            </a:cxnLst>
            <a:rect l="0" t="0" r="r" b="b"/>
            <a:pathLst>
              <a:path h="2225675">
                <a:moveTo>
                  <a:pt x="0" y="0"/>
                </a:moveTo>
                <a:lnTo>
                  <a:pt x="0" y="2225611"/>
                </a:lnTo>
              </a:path>
            </a:pathLst>
          </a:custGeom>
          <a:noFill/>
          <a:ln w="12700">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4999" name="object 9">
            <a:extLst>
              <a:ext uri="{FF2B5EF4-FFF2-40B4-BE49-F238E27FC236}">
                <a16:creationId xmlns:a16="http://schemas.microsoft.com/office/drawing/2014/main" id="{AE5DAACF-2AF2-408C-B169-A9F40EE55C5C}"/>
              </a:ext>
            </a:extLst>
          </p:cNvPr>
          <p:cNvSpPr>
            <a:spLocks/>
          </p:cNvSpPr>
          <p:nvPr/>
        </p:nvSpPr>
        <p:spPr bwMode="auto">
          <a:xfrm>
            <a:off x="1909763" y="3886201"/>
            <a:ext cx="8477250" cy="2200275"/>
          </a:xfrm>
          <a:custGeom>
            <a:avLst/>
            <a:gdLst>
              <a:gd name="T0" fmla="*/ 0 w 8477250"/>
              <a:gd name="T1" fmla="*/ 2200275 h 2200275"/>
              <a:gd name="T2" fmla="*/ 8477250 w 8477250"/>
              <a:gd name="T3" fmla="*/ 2200275 h 2200275"/>
              <a:gd name="T4" fmla="*/ 8477250 w 8477250"/>
              <a:gd name="T5" fmla="*/ 0 h 2200275"/>
              <a:gd name="T6" fmla="*/ 0 w 8477250"/>
              <a:gd name="T7" fmla="*/ 0 h 2200275"/>
              <a:gd name="T8" fmla="*/ 0 w 8477250"/>
              <a:gd name="T9" fmla="*/ 2200275 h 2200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77250" h="2200275">
                <a:moveTo>
                  <a:pt x="0" y="2200275"/>
                </a:moveTo>
                <a:lnTo>
                  <a:pt x="8477250" y="2200275"/>
                </a:lnTo>
                <a:lnTo>
                  <a:pt x="8477250" y="0"/>
                </a:lnTo>
                <a:lnTo>
                  <a:pt x="0" y="0"/>
                </a:lnTo>
                <a:lnTo>
                  <a:pt x="0" y="2200275"/>
                </a:lnTo>
                <a:close/>
              </a:path>
            </a:pathLst>
          </a:custGeom>
          <a:noFill/>
          <a:ln w="12700">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5000" name="object 10">
            <a:extLst>
              <a:ext uri="{FF2B5EF4-FFF2-40B4-BE49-F238E27FC236}">
                <a16:creationId xmlns:a16="http://schemas.microsoft.com/office/drawing/2014/main" id="{30932A25-94F6-451D-AA8F-03BD51E12446}"/>
              </a:ext>
            </a:extLst>
          </p:cNvPr>
          <p:cNvSpPr>
            <a:spLocks/>
          </p:cNvSpPr>
          <p:nvPr/>
        </p:nvSpPr>
        <p:spPr bwMode="auto">
          <a:xfrm>
            <a:off x="6457950" y="4429126"/>
            <a:ext cx="0" cy="1692275"/>
          </a:xfrm>
          <a:custGeom>
            <a:avLst/>
            <a:gdLst>
              <a:gd name="T0" fmla="*/ 0 h 1692275"/>
              <a:gd name="T1" fmla="*/ 1692275 h 1692275"/>
              <a:gd name="T2" fmla="*/ 0 60000 65536"/>
              <a:gd name="T3" fmla="*/ 0 60000 65536"/>
            </a:gdLst>
            <a:ahLst/>
            <a:cxnLst>
              <a:cxn ang="T2">
                <a:pos x="0" y="T0"/>
              </a:cxn>
              <a:cxn ang="T3">
                <a:pos x="0" y="T1"/>
              </a:cxn>
            </a:cxnLst>
            <a:rect l="0" t="0" r="r" b="b"/>
            <a:pathLst>
              <a:path h="1692275">
                <a:moveTo>
                  <a:pt x="0" y="0"/>
                </a:moveTo>
                <a:lnTo>
                  <a:pt x="0" y="1692275"/>
                </a:lnTo>
              </a:path>
            </a:pathLst>
          </a:custGeom>
          <a:noFill/>
          <a:ln w="12700">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5001" name="object 12">
            <a:extLst>
              <a:ext uri="{FF2B5EF4-FFF2-40B4-BE49-F238E27FC236}">
                <a16:creationId xmlns:a16="http://schemas.microsoft.com/office/drawing/2014/main" id="{C2FB0631-ABF2-45F4-B7E4-580D857173B1}"/>
              </a:ext>
            </a:extLst>
          </p:cNvPr>
          <p:cNvSpPr>
            <a:spLocks noChangeArrowheads="1"/>
          </p:cNvSpPr>
          <p:nvPr/>
        </p:nvSpPr>
        <p:spPr bwMode="auto">
          <a:xfrm>
            <a:off x="3173414" y="5715000"/>
            <a:ext cx="377825" cy="38258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5002" name="object 13">
            <a:extLst>
              <a:ext uri="{FF2B5EF4-FFF2-40B4-BE49-F238E27FC236}">
                <a16:creationId xmlns:a16="http://schemas.microsoft.com/office/drawing/2014/main" id="{052D1948-44B1-4719-9CF0-401473851411}"/>
              </a:ext>
            </a:extLst>
          </p:cNvPr>
          <p:cNvSpPr txBox="1">
            <a:spLocks noChangeArrowheads="1"/>
          </p:cNvSpPr>
          <p:nvPr/>
        </p:nvSpPr>
        <p:spPr bwMode="auto">
          <a:xfrm>
            <a:off x="1831975" y="1219201"/>
            <a:ext cx="8712200" cy="578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lnSpc>
                <a:spcPct val="110000"/>
              </a:lnSpc>
              <a:spcBef>
                <a:spcPts val="1100"/>
              </a:spcBef>
              <a:buClr>
                <a:srgbClr val="000000"/>
              </a:buClr>
              <a:buSzPct val="100000"/>
              <a:buFont typeface="Times New Roman" panose="02020603050405020304" pitchFamily="18" charset="0"/>
              <a:tabLst>
                <a:tab pos="355600" algn="l"/>
              </a:tabLst>
              <a:defRPr sz="2200">
                <a:solidFill>
                  <a:srgbClr val="352270"/>
                </a:solidFill>
                <a:latin typeface="Century" panose="02040604050505020304" pitchFamily="18" charset="0"/>
                <a:cs typeface="Source Han Sans CN Regular" charset="0"/>
              </a:defRPr>
            </a:lvl1pPr>
            <a:lvl2pPr marL="581025">
              <a:lnSpc>
                <a:spcPct val="110000"/>
              </a:lnSpc>
              <a:spcBef>
                <a:spcPts val="688"/>
              </a:spcBef>
              <a:buClr>
                <a:srgbClr val="000000"/>
              </a:buClr>
              <a:buSzPct val="100000"/>
              <a:buFont typeface="Times New Roman" panose="02020603050405020304" pitchFamily="18" charset="0"/>
              <a:tabLst>
                <a:tab pos="3556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556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556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800080"/>
              </a:buClr>
              <a:buSzPct val="68000"/>
              <a:buFont typeface="Wingdings" panose="05000000000000000000" pitchFamily="2" charset="2"/>
              <a:buChar char=""/>
            </a:pPr>
            <a:r>
              <a:rPr lang="vi-VN" altLang="en-US">
                <a:solidFill>
                  <a:srgbClr val="35216F"/>
                </a:solidFill>
                <a:latin typeface="Comic Sans MS" panose="030F0702030302020204" pitchFamily="66" charset="0"/>
              </a:rPr>
              <a:t>Khi dịch vụ và hành vi được đặc tả như quan hệ I/O </a:t>
            </a:r>
            <a:r>
              <a:rPr lang="en-US" altLang="en-US">
                <a:solidFill>
                  <a:srgbClr val="35216F"/>
                </a:solidFill>
                <a:latin typeface="Comic Sans MS" panose="030F0702030302020204" pitchFamily="66" charset="0"/>
              </a:rPr>
              <a:t>...</a:t>
            </a:r>
            <a:endParaRPr lang="en-US" altLang="en-US">
              <a:solidFill>
                <a:schemeClr val="bg1"/>
              </a:solidFill>
              <a:latin typeface="Comic Sans MS" panose="030F0702030302020204" pitchFamily="66" charset="0"/>
            </a:endParaRPr>
          </a:p>
          <a:p>
            <a:pPr lvl="1">
              <a:lnSpc>
                <a:spcPct val="100000"/>
              </a:lnSpc>
              <a:spcBef>
                <a:spcPts val="613"/>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quan hệ là chức năng? (loại trừ giả thiết không xác định)</a:t>
            </a:r>
            <a:endParaRPr lang="en-US" altLang="en-US" sz="2000">
              <a:solidFill>
                <a:schemeClr val="bg1"/>
              </a:solidFill>
              <a:latin typeface="Comic Sans MS" panose="030F0702030302020204" pitchFamily="66" charset="0"/>
            </a:endParaRPr>
          </a:p>
          <a:p>
            <a:pPr lvl="1">
              <a:lnSpc>
                <a:spcPct val="100000"/>
              </a:lnSpc>
              <a:spcBef>
                <a:spcPts val="600"/>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quan hệ là chức năng? (loại trừ giả thiết không xác định)</a:t>
            </a:r>
            <a:endParaRPr lang="en-US" altLang="en-US" sz="2000">
              <a:solidFill>
                <a:schemeClr val="bg1"/>
              </a:solidFill>
              <a:latin typeface="Comic Sans MS" panose="030F0702030302020204" pitchFamily="66" charset="0"/>
            </a:endParaRPr>
          </a:p>
          <a:p>
            <a:pPr>
              <a:lnSpc>
                <a:spcPct val="100000"/>
              </a:lnSpc>
              <a:spcBef>
                <a:spcPts val="1725"/>
              </a:spcBef>
              <a:buClr>
                <a:srgbClr val="800080"/>
              </a:buClr>
              <a:buSzPct val="68000"/>
              <a:buFont typeface="Wingdings" panose="05000000000000000000" pitchFamily="2" charset="2"/>
              <a:buChar char=""/>
            </a:pPr>
            <a:r>
              <a:rPr lang="vi-VN" altLang="en-US">
                <a:solidFill>
                  <a:srgbClr val="35216F"/>
                </a:solidFill>
                <a:latin typeface="Comic Sans MS" panose="030F0702030302020204" pitchFamily="66" charset="0"/>
              </a:rPr>
              <a:t>Kiểm tra sự rời nhau of trường hợp đầu vào trong bảng SC</a:t>
            </a:r>
            <a:r>
              <a:rPr lang="en-US" altLang="en-US">
                <a:solidFill>
                  <a:srgbClr val="35216F"/>
                </a:solidFill>
                <a:latin typeface="Comic Sans MS" panose="030F0702030302020204" pitchFamily="66" charset="0"/>
              </a:rPr>
              <a:t>R</a:t>
            </a:r>
            <a:endParaRPr lang="en-US" altLang="en-US">
              <a:solidFill>
                <a:schemeClr val="bg1"/>
              </a:solidFill>
              <a:latin typeface="Comic Sans MS" panose="030F0702030302020204" pitchFamily="66" charset="0"/>
            </a:endParaRPr>
          </a:p>
          <a:p>
            <a:pPr algn="ctr">
              <a:lnSpc>
                <a:spcPct val="100000"/>
              </a:lnSpc>
              <a:spcBef>
                <a:spcPts val="988"/>
              </a:spcBef>
            </a:pPr>
            <a:r>
              <a:rPr lang="en-US" altLang="en-US" sz="2000" i="1">
                <a:solidFill>
                  <a:srgbClr val="777777"/>
                </a:solidFill>
                <a:latin typeface="Arial" panose="020B0604020202020204" pitchFamily="34" charset="0"/>
                <a:cs typeface="Arial" panose="020B0604020202020204" pitchFamily="34" charset="0"/>
              </a:rPr>
              <a:t>C1 </a:t>
            </a:r>
            <a:r>
              <a:rPr lang="en-US" altLang="en-US" sz="2000" b="1">
                <a:solidFill>
                  <a:srgbClr val="777777"/>
                </a:solidFill>
                <a:latin typeface="Symbol" panose="05050102010706020507" pitchFamily="18" charset="2"/>
              </a:rPr>
              <a:t></a:t>
            </a:r>
            <a:r>
              <a:rPr lang="en-US" altLang="en-US" sz="2000">
                <a:solidFill>
                  <a:srgbClr val="777777"/>
                </a:solidFill>
                <a:latin typeface="Microsoft Sans Serif" panose="020B0604020202020204" pitchFamily="34" charset="0"/>
                <a:cs typeface="Microsoft Sans Serif" panose="020B0604020202020204" pitchFamily="34" charset="0"/>
              </a:rPr>
              <a:t> </a:t>
            </a:r>
            <a:r>
              <a:rPr lang="en-US" altLang="en-US" sz="2000" i="1">
                <a:solidFill>
                  <a:srgbClr val="777777"/>
                </a:solidFill>
                <a:latin typeface="Arial" panose="020B0604020202020204" pitchFamily="34" charset="0"/>
                <a:cs typeface="Arial" panose="020B0604020202020204" pitchFamily="34" charset="0"/>
              </a:rPr>
              <a:t>C2 </a:t>
            </a:r>
            <a:r>
              <a:rPr lang="en-US" altLang="en-US" sz="2000">
                <a:solidFill>
                  <a:srgbClr val="777777"/>
                </a:solidFill>
                <a:latin typeface="Arial" panose="020B0604020202020204" pitchFamily="34" charset="0"/>
                <a:cs typeface="Arial" panose="020B0604020202020204" pitchFamily="34" charset="0"/>
              </a:rPr>
              <a:t>=	</a:t>
            </a:r>
            <a:r>
              <a:rPr lang="en-US" altLang="en-US" sz="2000" b="1" i="1">
                <a:solidFill>
                  <a:srgbClr val="777777"/>
                </a:solidFill>
                <a:latin typeface="Arial" panose="020B0604020202020204" pitchFamily="34" charset="0"/>
                <a:cs typeface="Arial" panose="020B0604020202020204" pitchFamily="34" charset="0"/>
              </a:rPr>
              <a:t>false</a:t>
            </a:r>
            <a:endParaRPr lang="en-US" altLang="en-US" sz="2000">
              <a:solidFill>
                <a:schemeClr val="bg1"/>
              </a:solidFill>
              <a:latin typeface="Arial" panose="020B0604020202020204" pitchFamily="34" charset="0"/>
              <a:cs typeface="Arial" panose="020B0604020202020204" pitchFamily="34" charset="0"/>
            </a:endParaRPr>
          </a:p>
          <a:p>
            <a:pPr>
              <a:lnSpc>
                <a:spcPct val="100000"/>
              </a:lnSpc>
              <a:spcBef>
                <a:spcPts val="600"/>
              </a:spcBef>
            </a:pPr>
            <a:r>
              <a:rPr lang="en-US" altLang="en-US" sz="2000">
                <a:solidFill>
                  <a:srgbClr val="009999"/>
                </a:solidFill>
                <a:latin typeface="Comic Sans MS" panose="030F0702030302020204" pitchFamily="66" charset="0"/>
              </a:rPr>
              <a:t>với điều kiện ban đầu </a:t>
            </a:r>
            <a:r>
              <a:rPr lang="en-US" altLang="en-US" sz="2000" i="1">
                <a:solidFill>
                  <a:srgbClr val="777777"/>
                </a:solidFill>
                <a:latin typeface="Arial" panose="020B0604020202020204" pitchFamily="34" charset="0"/>
                <a:cs typeface="Arial" panose="020B0604020202020204" pitchFamily="34" charset="0"/>
              </a:rPr>
              <a:t>C1</a:t>
            </a:r>
            <a:r>
              <a:rPr lang="en-US" altLang="en-US" sz="2000">
                <a:solidFill>
                  <a:srgbClr val="009999"/>
                </a:solidFill>
                <a:latin typeface="Comic Sans MS" panose="030F0702030302020204" pitchFamily="66" charset="0"/>
              </a:rPr>
              <a:t>, </a:t>
            </a:r>
            <a:r>
              <a:rPr lang="en-US" altLang="en-US" sz="2000" i="1">
                <a:solidFill>
                  <a:srgbClr val="777777"/>
                </a:solidFill>
                <a:latin typeface="Arial" panose="020B0604020202020204" pitchFamily="34" charset="0"/>
                <a:cs typeface="Arial" panose="020B0604020202020204" pitchFamily="34" charset="0"/>
              </a:rPr>
              <a:t>C2 </a:t>
            </a:r>
            <a:r>
              <a:rPr lang="en-US" altLang="en-US" sz="2000">
                <a:solidFill>
                  <a:srgbClr val="009999"/>
                </a:solidFill>
                <a:latin typeface="Comic Sans MS" panose="030F0702030302020204" pitchFamily="66" charset="0"/>
              </a:rPr>
              <a:t>ở mỗi dòng đầu vào ở bảng điều kiện ?</a:t>
            </a:r>
          </a:p>
          <a:p>
            <a:pPr>
              <a:lnSpc>
                <a:spcPct val="100000"/>
              </a:lnSpc>
              <a:spcBef>
                <a:spcPts val="600"/>
              </a:spcBef>
            </a:pPr>
            <a:endParaRPr lang="en-US" altLang="en-US" sz="2000">
              <a:solidFill>
                <a:schemeClr val="bg1"/>
              </a:solidFill>
              <a:latin typeface="Comic Sans MS" panose="030F0702030302020204" pitchFamily="66" charset="0"/>
            </a:endParaRPr>
          </a:p>
          <a:p>
            <a:pPr eaLnBrk="1" hangingPunct="1">
              <a:lnSpc>
                <a:spcPct val="100000"/>
              </a:lnSpc>
              <a:spcBef>
                <a:spcPct val="0"/>
              </a:spcBef>
            </a:pPr>
            <a:r>
              <a:rPr lang="en-US" altLang="en-US" sz="1800" b="1">
                <a:solidFill>
                  <a:srgbClr val="35216F"/>
                </a:solidFill>
                <a:latin typeface="Arial" panose="020B0604020202020204" pitchFamily="34" charset="0"/>
                <a:cs typeface="Arial" panose="020B0604020202020204" pitchFamily="34" charset="0"/>
              </a:rPr>
              <a:t> 	Chế độ							Điều kiện</a:t>
            </a:r>
            <a:endParaRPr lang="en-US" altLang="en-US" sz="1800">
              <a:solidFill>
                <a:schemeClr val="bg1"/>
              </a:solidFill>
              <a:latin typeface="Arial" panose="020B0604020202020204" pitchFamily="34" charset="0"/>
              <a:cs typeface="Arial" panose="020B0604020202020204" pitchFamily="34" charset="0"/>
            </a:endParaRPr>
          </a:p>
          <a:p>
            <a:pPr>
              <a:lnSpc>
                <a:spcPct val="100000"/>
              </a:lnSpc>
              <a:spcBef>
                <a:spcPts val="38"/>
              </a:spcBef>
            </a:pPr>
            <a:endParaRPr lang="en-US" altLang="en-US" sz="1600">
              <a:solidFill>
                <a:schemeClr val="bg1"/>
              </a:solidFill>
              <a:latin typeface="Times New Roman" panose="02020603050405020304" pitchFamily="18" charset="0"/>
              <a:cs typeface="Times New Roman" panose="02020603050405020304" pitchFamily="18" charset="0"/>
            </a:endParaRPr>
          </a:p>
          <a:p>
            <a:pPr eaLnBrk="1" hangingPunct="1">
              <a:lnSpc>
                <a:spcPct val="147000"/>
              </a:lnSpc>
              <a:spcBef>
                <a:spcPct val="0"/>
              </a:spcBef>
            </a:pPr>
            <a:r>
              <a:rPr lang="en-US" altLang="en-US" sz="1800">
                <a:solidFill>
                  <a:srgbClr val="35216F"/>
                </a:solidFill>
                <a:latin typeface="Arial" panose="020B0604020202020204" pitchFamily="34" charset="0"/>
                <a:cs typeface="Arial" panose="020B0604020202020204" pitchFamily="34" charset="0"/>
              </a:rPr>
              <a:t>  Đã dừng		  </a:t>
            </a:r>
            <a:r>
              <a:rPr lang="vi-VN" altLang="en-US" sz="1800">
                <a:solidFill>
                  <a:srgbClr val="35216F"/>
                </a:solidFill>
                <a:latin typeface="Arial" panose="020B0604020202020204" pitchFamily="34" charset="0"/>
                <a:cs typeface="Arial" panose="020B0604020202020204" pitchFamily="34" charset="0"/>
              </a:rPr>
              <a:t>TrênĐường Ray Hoặc </a:t>
            </a:r>
            <a:r>
              <a:rPr lang="en-US" altLang="en-US" sz="1800">
                <a:solidFill>
                  <a:srgbClr val="35216F"/>
                </a:solidFill>
                <a:latin typeface="Arial" panose="020B0604020202020204" pitchFamily="34" charset="0"/>
                <a:cs typeface="Arial" panose="020B0604020202020204" pitchFamily="34" charset="0"/>
              </a:rPr>
              <a:t>Khẩn Cấp </a:t>
            </a:r>
            <a:r>
              <a:rPr lang="vi-VN" altLang="en-US" sz="1800">
                <a:solidFill>
                  <a:srgbClr val="35216F"/>
                </a:solidFill>
                <a:latin typeface="Arial" panose="020B0604020202020204" pitchFamily="34" charset="0"/>
                <a:cs typeface="Arial" panose="020B0604020202020204" pitchFamily="34" charset="0"/>
              </a:rPr>
              <a:t>Không Ở Trên Đường ray</a:t>
            </a:r>
            <a:endParaRPr lang="en-US" altLang="en-US" sz="1800">
              <a:solidFill>
                <a:srgbClr val="35216F"/>
              </a:solidFill>
              <a:latin typeface="Arial" panose="020B0604020202020204" pitchFamily="34" charset="0"/>
              <a:cs typeface="Arial" panose="020B0604020202020204" pitchFamily="34" charset="0"/>
            </a:endParaRPr>
          </a:p>
          <a:p>
            <a:pPr eaLnBrk="1" hangingPunct="1">
              <a:lnSpc>
                <a:spcPct val="147000"/>
              </a:lnSpc>
              <a:spcBef>
                <a:spcPct val="0"/>
              </a:spcBef>
            </a:pPr>
            <a:r>
              <a:rPr lang="en-US" altLang="en-US" sz="1800">
                <a:solidFill>
                  <a:srgbClr val="35216F"/>
                </a:solidFill>
                <a:latin typeface="Arial" panose="020B0604020202020204" pitchFamily="34" charset="0"/>
                <a:cs typeface="Arial" panose="020B0604020202020204" pitchFamily="34" charset="0"/>
              </a:rPr>
              <a:t>  DiChuyenOK,				False					True</a:t>
            </a:r>
            <a:endParaRPr lang="en-US" altLang="en-US" sz="1800">
              <a:solidFill>
                <a:schemeClr val="bg1"/>
              </a:solidFill>
              <a:latin typeface="Arial" panose="020B0604020202020204" pitchFamily="34" charset="0"/>
              <a:cs typeface="Arial" panose="020B0604020202020204" pitchFamily="34" charset="0"/>
            </a:endParaRPr>
          </a:p>
          <a:p>
            <a:pPr>
              <a:lnSpc>
                <a:spcPct val="100000"/>
              </a:lnSpc>
              <a:spcBef>
                <a:spcPts val="75"/>
              </a:spcBef>
            </a:pPr>
            <a:r>
              <a:rPr lang="en-US" altLang="en-US" sz="1800">
                <a:solidFill>
                  <a:srgbClr val="35216F"/>
                </a:solidFill>
                <a:latin typeface="Arial" panose="020B0604020202020204" pitchFamily="34" charset="0"/>
                <a:cs typeface="Arial" panose="020B0604020202020204" pitchFamily="34" charset="0"/>
              </a:rPr>
              <a:t>  Quá nhanh</a:t>
            </a:r>
            <a:endParaRPr lang="en-US" altLang="en-US" sz="1800">
              <a:solidFill>
                <a:schemeClr val="bg1"/>
              </a:solidFill>
              <a:latin typeface="Arial" panose="020B0604020202020204" pitchFamily="34" charset="0"/>
              <a:cs typeface="Arial" panose="020B0604020202020204" pitchFamily="34" charset="0"/>
            </a:endParaRPr>
          </a:p>
          <a:p>
            <a:pPr>
              <a:lnSpc>
                <a:spcPct val="100000"/>
              </a:lnSpc>
              <a:spcBef>
                <a:spcPts val="1538"/>
              </a:spcBef>
            </a:pPr>
            <a:r>
              <a:rPr lang="en-US" altLang="en-US" sz="1800">
                <a:solidFill>
                  <a:srgbClr val="35216F"/>
                </a:solidFill>
                <a:latin typeface="Arial" panose="020B0604020202020204" pitchFamily="34" charset="0"/>
                <a:cs typeface="Arial" panose="020B0604020202020204" pitchFamily="34" charset="0"/>
              </a:rPr>
              <a:t>  Trạng thái Cửa				Mở					Đóng</a:t>
            </a:r>
            <a:endParaRPr lang="en-US" altLang="en-US" sz="1800">
              <a:solidFill>
                <a:schemeClr val="bg1"/>
              </a:solidFill>
              <a:latin typeface="Arial" panose="020B0604020202020204" pitchFamily="34" charset="0"/>
              <a:cs typeface="Arial" panose="020B0604020202020204" pitchFamily="34" charset="0"/>
            </a:endParaRPr>
          </a:p>
          <a:p>
            <a:pPr eaLnBrk="1" hangingPunct="1">
              <a:lnSpc>
                <a:spcPct val="100000"/>
              </a:lnSpc>
              <a:spcBef>
                <a:spcPct val="0"/>
              </a:spcBef>
            </a:pPr>
            <a:endParaRPr lang="en-US" altLang="en-US" sz="1600">
              <a:solidFill>
                <a:schemeClr val="bg1"/>
              </a:solidFill>
              <a:latin typeface="Times New Roman" panose="02020603050405020304" pitchFamily="18" charset="0"/>
              <a:cs typeface="Times New Roman" panose="02020603050405020304" pitchFamily="18" charset="0"/>
            </a:endParaRPr>
          </a:p>
          <a:p>
            <a:pPr eaLnBrk="1" hangingPunct="1">
              <a:lnSpc>
                <a:spcPct val="100000"/>
              </a:lnSpc>
              <a:spcBef>
                <a:spcPct val="0"/>
              </a:spcBef>
            </a:pPr>
            <a:r>
              <a:rPr lang="en-US" altLang="en-US" sz="1800" b="1">
                <a:solidFill>
                  <a:srgbClr val="F8152B"/>
                </a:solidFill>
                <a:latin typeface="Arial" panose="020B0604020202020204" pitchFamily="34" charset="0"/>
                <a:cs typeface="Arial" panose="020B0604020202020204" pitchFamily="34" charset="0"/>
              </a:rPr>
              <a:t>KO, không phải chức năng:	</a:t>
            </a:r>
            <a:r>
              <a:rPr lang="en-US" altLang="en-US" sz="1800" i="1">
                <a:solidFill>
                  <a:srgbClr val="F8152B"/>
                </a:solidFill>
                <a:latin typeface="Arial" panose="020B0604020202020204" pitchFamily="34" charset="0"/>
                <a:cs typeface="Arial" panose="020B0604020202020204" pitchFamily="34" charset="0"/>
              </a:rPr>
              <a:t>C1 </a:t>
            </a:r>
            <a:r>
              <a:rPr lang="en-US" altLang="en-US" sz="1800" b="1">
                <a:solidFill>
                  <a:srgbClr val="F8152B"/>
                </a:solidFill>
                <a:latin typeface="Symbol" panose="05050102010706020507" pitchFamily="18" charset="2"/>
              </a:rPr>
              <a:t></a:t>
            </a:r>
            <a:r>
              <a:rPr lang="en-US" altLang="en-US" sz="1800">
                <a:solidFill>
                  <a:srgbClr val="F8152B"/>
                </a:solidFill>
                <a:latin typeface="Microsoft Sans Serif" panose="020B0604020202020204" pitchFamily="34" charset="0"/>
                <a:cs typeface="Microsoft Sans Serif" panose="020B0604020202020204" pitchFamily="34" charset="0"/>
              </a:rPr>
              <a:t> </a:t>
            </a:r>
            <a:r>
              <a:rPr lang="en-US" altLang="en-US" sz="1800" i="1">
                <a:solidFill>
                  <a:srgbClr val="F8152B"/>
                </a:solidFill>
                <a:latin typeface="Arial" panose="020B0604020202020204" pitchFamily="34" charset="0"/>
                <a:cs typeface="Arial" panose="020B0604020202020204" pitchFamily="34" charset="0"/>
              </a:rPr>
              <a:t>C2 </a:t>
            </a:r>
            <a:r>
              <a:rPr lang="en-US" altLang="en-US" sz="1800">
                <a:solidFill>
                  <a:srgbClr val="F8152B"/>
                </a:solidFill>
                <a:latin typeface="Arial" panose="020B0604020202020204" pitchFamily="34" charset="0"/>
                <a:cs typeface="Arial" panose="020B0604020202020204" pitchFamily="34" charset="0"/>
              </a:rPr>
              <a:t>=	</a:t>
            </a:r>
            <a:r>
              <a:rPr lang="vi-VN" altLang="en-US" sz="1800">
                <a:solidFill>
                  <a:srgbClr val="F8152B"/>
                </a:solidFill>
                <a:latin typeface="Arial" panose="020B0604020202020204" pitchFamily="34" charset="0"/>
                <a:cs typeface="Arial" panose="020B0604020202020204" pitchFamily="34" charset="0"/>
              </a:rPr>
              <a:t>Cấp Cứu Và Không Ở Trên Đường Ray</a:t>
            </a:r>
            <a:r>
              <a:rPr lang="en-US" altLang="en-US" sz="1800">
                <a:solidFill>
                  <a:srgbClr val="F8152B"/>
                </a:solidFill>
                <a:latin typeface="Arial" panose="020B0604020202020204" pitchFamily="34" charset="0"/>
                <a:cs typeface="Arial" panose="020B0604020202020204" pitchFamily="34" charset="0"/>
              </a:rPr>
              <a:t>	</a:t>
            </a:r>
            <a:r>
              <a:rPr lang="en-US" altLang="en-US" sz="1900" b="1" i="1">
                <a:solidFill>
                  <a:srgbClr val="F8152B"/>
                </a:solidFill>
                <a:latin typeface="Symbol" panose="05050102010706020507" pitchFamily="18" charset="2"/>
              </a:rPr>
              <a:t></a:t>
            </a:r>
            <a:r>
              <a:rPr lang="en-US" altLang="en-US" sz="1900" b="1" i="1">
                <a:solidFill>
                  <a:srgbClr val="F8152B"/>
                </a:solidFill>
                <a:latin typeface="Times New Roman" panose="02020603050405020304" pitchFamily="18" charset="0"/>
                <a:cs typeface="Times New Roman" panose="02020603050405020304" pitchFamily="18" charset="0"/>
              </a:rPr>
              <a:t>  </a:t>
            </a:r>
            <a:r>
              <a:rPr lang="en-US" altLang="en-US" sz="1800" b="1" i="1">
                <a:solidFill>
                  <a:srgbClr val="F8152B"/>
                </a:solidFill>
                <a:latin typeface="Arial" panose="020B0604020202020204" pitchFamily="34" charset="0"/>
                <a:cs typeface="Arial" panose="020B0604020202020204" pitchFamily="34" charset="0"/>
              </a:rPr>
              <a:t>false</a:t>
            </a:r>
            <a:endParaRPr lang="en-US" altLang="en-US" sz="1800">
              <a:solidFill>
                <a:schemeClr val="bg1"/>
              </a:solidFill>
              <a:latin typeface="Arial" panose="020B0604020202020204" pitchFamily="34" charset="0"/>
              <a:cs typeface="Arial" panose="020B0604020202020204" pitchFamily="34" charset="0"/>
            </a:endParaRPr>
          </a:p>
        </p:txBody>
      </p:sp>
      <p:sp>
        <p:nvSpPr>
          <p:cNvPr id="85003" name="object 14">
            <a:extLst>
              <a:ext uri="{FF2B5EF4-FFF2-40B4-BE49-F238E27FC236}">
                <a16:creationId xmlns:a16="http://schemas.microsoft.com/office/drawing/2014/main" id="{0065522B-239A-4992-AC6B-D9E094C243EC}"/>
              </a:ext>
            </a:extLst>
          </p:cNvPr>
          <p:cNvSpPr>
            <a:spLocks/>
          </p:cNvSpPr>
          <p:nvPr/>
        </p:nvSpPr>
        <p:spPr bwMode="auto">
          <a:xfrm>
            <a:off x="1962151" y="5003800"/>
            <a:ext cx="8335963" cy="0"/>
          </a:xfrm>
          <a:custGeom>
            <a:avLst/>
            <a:gdLst>
              <a:gd name="T0" fmla="*/ 0 w 8336280"/>
              <a:gd name="T1" fmla="*/ 8332856 w 8336280"/>
              <a:gd name="T2" fmla="*/ 0 60000 65536"/>
              <a:gd name="T3" fmla="*/ 0 60000 65536"/>
            </a:gdLst>
            <a:ahLst/>
            <a:cxnLst>
              <a:cxn ang="T2">
                <a:pos x="T0" y="0"/>
              </a:cxn>
              <a:cxn ang="T3">
                <a:pos x="T1" y="0"/>
              </a:cxn>
            </a:cxnLst>
            <a:rect l="0" t="0" r="r" b="b"/>
            <a:pathLst>
              <a:path w="8336280">
                <a:moveTo>
                  <a:pt x="0" y="0"/>
                </a:moveTo>
                <a:lnTo>
                  <a:pt x="8336026" y="0"/>
                </a:lnTo>
              </a:path>
            </a:pathLst>
          </a:custGeom>
          <a:noFill/>
          <a:ln w="12700">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5004" name="object 15">
            <a:extLst>
              <a:ext uri="{FF2B5EF4-FFF2-40B4-BE49-F238E27FC236}">
                <a16:creationId xmlns:a16="http://schemas.microsoft.com/office/drawing/2014/main" id="{5A33F1C0-3B44-4831-96AC-BA5D253660FF}"/>
              </a:ext>
            </a:extLst>
          </p:cNvPr>
          <p:cNvSpPr>
            <a:spLocks/>
          </p:cNvSpPr>
          <p:nvPr/>
        </p:nvSpPr>
        <p:spPr bwMode="auto">
          <a:xfrm>
            <a:off x="3606800" y="4602164"/>
            <a:ext cx="5810250" cy="427037"/>
          </a:xfrm>
          <a:custGeom>
            <a:avLst/>
            <a:gdLst>
              <a:gd name="T0" fmla="*/ 38024 w 5810250"/>
              <a:gd name="T1" fmla="*/ 177517 h 427354"/>
              <a:gd name="T2" fmla="*/ 148111 w 5810250"/>
              <a:gd name="T3" fmla="*/ 144898 h 427354"/>
              <a:gd name="T4" fmla="*/ 324277 w 5810250"/>
              <a:gd name="T5" fmla="*/ 114492 h 427354"/>
              <a:gd name="T6" fmla="*/ 560539 w 5810250"/>
              <a:gd name="T7" fmla="*/ 86723 h 427354"/>
              <a:gd name="T8" fmla="*/ 850915 w 5810250"/>
              <a:gd name="T9" fmla="*/ 62039 h 427354"/>
              <a:gd name="T10" fmla="*/ 1189424 w 5810250"/>
              <a:gd name="T11" fmla="*/ 40866 h 427354"/>
              <a:gd name="T12" fmla="*/ 1570081 w 5810250"/>
              <a:gd name="T13" fmla="*/ 23634 h 427354"/>
              <a:gd name="T14" fmla="*/ 1986905 w 5810250"/>
              <a:gd name="T15" fmla="*/ 10796 h 427354"/>
              <a:gd name="T16" fmla="*/ 2433914 w 5810250"/>
              <a:gd name="T17" fmla="*/ 2772 h 427354"/>
              <a:gd name="T18" fmla="*/ 2905125 w 5810250"/>
              <a:gd name="T19" fmla="*/ 0 h 427354"/>
              <a:gd name="T20" fmla="*/ 3376335 w 5810250"/>
              <a:gd name="T21" fmla="*/ 2772 h 427354"/>
              <a:gd name="T22" fmla="*/ 3823344 w 5810250"/>
              <a:gd name="T23" fmla="*/ 10796 h 427354"/>
              <a:gd name="T24" fmla="*/ 4240168 w 5810250"/>
              <a:gd name="T25" fmla="*/ 23634 h 427354"/>
              <a:gd name="T26" fmla="*/ 4620825 w 5810250"/>
              <a:gd name="T27" fmla="*/ 40866 h 427354"/>
              <a:gd name="T28" fmla="*/ 4959334 w 5810250"/>
              <a:gd name="T29" fmla="*/ 62039 h 427354"/>
              <a:gd name="T30" fmla="*/ 5249710 w 5810250"/>
              <a:gd name="T31" fmla="*/ 86723 h 427354"/>
              <a:gd name="T32" fmla="*/ 5485972 w 5810250"/>
              <a:gd name="T33" fmla="*/ 114492 h 427354"/>
              <a:gd name="T34" fmla="*/ 5662138 w 5810250"/>
              <a:gd name="T35" fmla="*/ 144898 h 427354"/>
              <a:gd name="T36" fmla="*/ 5772225 w 5810250"/>
              <a:gd name="T37" fmla="*/ 177517 h 427354"/>
              <a:gd name="T38" fmla="*/ 5800620 w 5810250"/>
              <a:gd name="T39" fmla="*/ 229282 h 427354"/>
              <a:gd name="T40" fmla="*/ 5725822 w 5810250"/>
              <a:gd name="T41" fmla="*/ 262817 h 427354"/>
              <a:gd name="T42" fmla="*/ 5581959 w 5810250"/>
              <a:gd name="T43" fmla="*/ 294371 h 427354"/>
              <a:gd name="T44" fmla="*/ 5375010 w 5810250"/>
              <a:gd name="T45" fmla="*/ 323510 h 427354"/>
              <a:gd name="T46" fmla="*/ 5110955 w 5810250"/>
              <a:gd name="T47" fmla="*/ 349796 h 427354"/>
              <a:gd name="T48" fmla="*/ 4795774 w 5810250"/>
              <a:gd name="T49" fmla="*/ 372790 h 427354"/>
              <a:gd name="T50" fmla="*/ 4435448 w 5810250"/>
              <a:gd name="T51" fmla="*/ 392056 h 427354"/>
              <a:gd name="T52" fmla="*/ 4035956 w 5810250"/>
              <a:gd name="T53" fmla="*/ 407158 h 427354"/>
              <a:gd name="T54" fmla="*/ 3603280 w 5810250"/>
              <a:gd name="T55" fmla="*/ 417656 h 427354"/>
              <a:gd name="T56" fmla="*/ 3143398 w 5810250"/>
              <a:gd name="T57" fmla="*/ 423114 h 427354"/>
              <a:gd name="T58" fmla="*/ 2666851 w 5810250"/>
              <a:gd name="T59" fmla="*/ 423114 h 427354"/>
              <a:gd name="T60" fmla="*/ 2206969 w 5810250"/>
              <a:gd name="T61" fmla="*/ 417656 h 427354"/>
              <a:gd name="T62" fmla="*/ 1774293 w 5810250"/>
              <a:gd name="T63" fmla="*/ 407158 h 427354"/>
              <a:gd name="T64" fmla="*/ 1374801 w 5810250"/>
              <a:gd name="T65" fmla="*/ 392056 h 427354"/>
              <a:gd name="T66" fmla="*/ 1014475 w 5810250"/>
              <a:gd name="T67" fmla="*/ 372790 h 427354"/>
              <a:gd name="T68" fmla="*/ 699294 w 5810250"/>
              <a:gd name="T69" fmla="*/ 349796 h 427354"/>
              <a:gd name="T70" fmla="*/ 435239 w 5810250"/>
              <a:gd name="T71" fmla="*/ 323510 h 427354"/>
              <a:gd name="T72" fmla="*/ 228290 w 5810250"/>
              <a:gd name="T73" fmla="*/ 294371 h 427354"/>
              <a:gd name="T74" fmla="*/ 84427 w 5810250"/>
              <a:gd name="T75" fmla="*/ 262817 h 427354"/>
              <a:gd name="T76" fmla="*/ 0 w 5810250"/>
              <a:gd name="T77" fmla="*/ 211909 h 42735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810250" h="427354">
                <a:moveTo>
                  <a:pt x="0" y="213487"/>
                </a:moveTo>
                <a:lnTo>
                  <a:pt x="38024" y="178839"/>
                </a:lnTo>
                <a:lnTo>
                  <a:pt x="84434" y="162158"/>
                </a:lnTo>
                <a:lnTo>
                  <a:pt x="148111" y="145978"/>
                </a:lnTo>
                <a:lnTo>
                  <a:pt x="228308" y="130355"/>
                </a:lnTo>
                <a:lnTo>
                  <a:pt x="324277" y="115343"/>
                </a:lnTo>
                <a:lnTo>
                  <a:pt x="435270" y="100996"/>
                </a:lnTo>
                <a:lnTo>
                  <a:pt x="560539" y="87370"/>
                </a:lnTo>
                <a:lnTo>
                  <a:pt x="699337" y="74520"/>
                </a:lnTo>
                <a:lnTo>
                  <a:pt x="850915" y="62499"/>
                </a:lnTo>
                <a:lnTo>
                  <a:pt x="1014527" y="51364"/>
                </a:lnTo>
                <a:lnTo>
                  <a:pt x="1189424" y="41168"/>
                </a:lnTo>
                <a:lnTo>
                  <a:pt x="1374858" y="31966"/>
                </a:lnTo>
                <a:lnTo>
                  <a:pt x="1570081" y="23814"/>
                </a:lnTo>
                <a:lnTo>
                  <a:pt x="1774346" y="16765"/>
                </a:lnTo>
                <a:lnTo>
                  <a:pt x="1986905" y="10876"/>
                </a:lnTo>
                <a:lnTo>
                  <a:pt x="2207011" y="6200"/>
                </a:lnTo>
                <a:lnTo>
                  <a:pt x="2433914" y="2792"/>
                </a:lnTo>
                <a:lnTo>
                  <a:pt x="2666868" y="707"/>
                </a:lnTo>
                <a:lnTo>
                  <a:pt x="2905125" y="0"/>
                </a:lnTo>
                <a:lnTo>
                  <a:pt x="3143381" y="707"/>
                </a:lnTo>
                <a:lnTo>
                  <a:pt x="3376335" y="2792"/>
                </a:lnTo>
                <a:lnTo>
                  <a:pt x="3603238" y="6200"/>
                </a:lnTo>
                <a:lnTo>
                  <a:pt x="3823344" y="10876"/>
                </a:lnTo>
                <a:lnTo>
                  <a:pt x="4035903" y="16765"/>
                </a:lnTo>
                <a:lnTo>
                  <a:pt x="4240168" y="23814"/>
                </a:lnTo>
                <a:lnTo>
                  <a:pt x="4435391" y="31966"/>
                </a:lnTo>
                <a:lnTo>
                  <a:pt x="4620825" y="41168"/>
                </a:lnTo>
                <a:lnTo>
                  <a:pt x="4795722" y="51364"/>
                </a:lnTo>
                <a:lnTo>
                  <a:pt x="4959334" y="62499"/>
                </a:lnTo>
                <a:lnTo>
                  <a:pt x="5110912" y="74520"/>
                </a:lnTo>
                <a:lnTo>
                  <a:pt x="5249710" y="87370"/>
                </a:lnTo>
                <a:lnTo>
                  <a:pt x="5374979" y="100996"/>
                </a:lnTo>
                <a:lnTo>
                  <a:pt x="5485972" y="115343"/>
                </a:lnTo>
                <a:lnTo>
                  <a:pt x="5581941" y="130355"/>
                </a:lnTo>
                <a:lnTo>
                  <a:pt x="5662138" y="145978"/>
                </a:lnTo>
                <a:lnTo>
                  <a:pt x="5725815" y="162158"/>
                </a:lnTo>
                <a:lnTo>
                  <a:pt x="5772225" y="178839"/>
                </a:lnTo>
                <a:lnTo>
                  <a:pt x="5810250" y="213487"/>
                </a:lnTo>
                <a:lnTo>
                  <a:pt x="5800620" y="230989"/>
                </a:lnTo>
                <a:lnTo>
                  <a:pt x="5772228" y="248103"/>
                </a:lnTo>
                <a:lnTo>
                  <a:pt x="5725822" y="264774"/>
                </a:lnTo>
                <a:lnTo>
                  <a:pt x="5662150" y="280946"/>
                </a:lnTo>
                <a:lnTo>
                  <a:pt x="5581959" y="296564"/>
                </a:lnTo>
                <a:lnTo>
                  <a:pt x="5485996" y="311574"/>
                </a:lnTo>
                <a:lnTo>
                  <a:pt x="5375010" y="325920"/>
                </a:lnTo>
                <a:lnTo>
                  <a:pt x="5249747" y="339548"/>
                </a:lnTo>
                <a:lnTo>
                  <a:pt x="5110955" y="352401"/>
                </a:lnTo>
                <a:lnTo>
                  <a:pt x="4959381" y="364426"/>
                </a:lnTo>
                <a:lnTo>
                  <a:pt x="4795774" y="375567"/>
                </a:lnTo>
                <a:lnTo>
                  <a:pt x="4620880" y="385769"/>
                </a:lnTo>
                <a:lnTo>
                  <a:pt x="4435448" y="394976"/>
                </a:lnTo>
                <a:lnTo>
                  <a:pt x="4240224" y="403135"/>
                </a:lnTo>
                <a:lnTo>
                  <a:pt x="4035956" y="410190"/>
                </a:lnTo>
                <a:lnTo>
                  <a:pt x="3823392" y="416085"/>
                </a:lnTo>
                <a:lnTo>
                  <a:pt x="3603280" y="420766"/>
                </a:lnTo>
                <a:lnTo>
                  <a:pt x="3376366" y="424178"/>
                </a:lnTo>
                <a:lnTo>
                  <a:pt x="3143398" y="426265"/>
                </a:lnTo>
                <a:lnTo>
                  <a:pt x="2905125" y="426974"/>
                </a:lnTo>
                <a:lnTo>
                  <a:pt x="2666851" y="426265"/>
                </a:lnTo>
                <a:lnTo>
                  <a:pt x="2433883" y="424178"/>
                </a:lnTo>
                <a:lnTo>
                  <a:pt x="2206969" y="420766"/>
                </a:lnTo>
                <a:lnTo>
                  <a:pt x="1986857" y="416085"/>
                </a:lnTo>
                <a:lnTo>
                  <a:pt x="1774293" y="410190"/>
                </a:lnTo>
                <a:lnTo>
                  <a:pt x="1570025" y="403135"/>
                </a:lnTo>
                <a:lnTo>
                  <a:pt x="1374801" y="394976"/>
                </a:lnTo>
                <a:lnTo>
                  <a:pt x="1189369" y="385769"/>
                </a:lnTo>
                <a:lnTo>
                  <a:pt x="1014475" y="375567"/>
                </a:lnTo>
                <a:lnTo>
                  <a:pt x="850868" y="364426"/>
                </a:lnTo>
                <a:lnTo>
                  <a:pt x="699294" y="352401"/>
                </a:lnTo>
                <a:lnTo>
                  <a:pt x="560502" y="339548"/>
                </a:lnTo>
                <a:lnTo>
                  <a:pt x="435239" y="325920"/>
                </a:lnTo>
                <a:lnTo>
                  <a:pt x="324253" y="311574"/>
                </a:lnTo>
                <a:lnTo>
                  <a:pt x="228290" y="296564"/>
                </a:lnTo>
                <a:lnTo>
                  <a:pt x="148099" y="280946"/>
                </a:lnTo>
                <a:lnTo>
                  <a:pt x="84427" y="264774"/>
                </a:lnTo>
                <a:lnTo>
                  <a:pt x="38021" y="248103"/>
                </a:lnTo>
                <a:lnTo>
                  <a:pt x="0" y="213487"/>
                </a:lnTo>
                <a:close/>
              </a:path>
            </a:pathLst>
          </a:custGeom>
          <a:noFill/>
          <a:ln w="28575">
            <a:solidFill>
              <a:srgbClr val="F8152B"/>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5005" name="object 16">
            <a:extLst>
              <a:ext uri="{FF2B5EF4-FFF2-40B4-BE49-F238E27FC236}">
                <a16:creationId xmlns:a16="http://schemas.microsoft.com/office/drawing/2014/main" id="{C4B2BE74-B187-4275-917C-FFE09BA183FC}"/>
              </a:ext>
            </a:extLst>
          </p:cNvPr>
          <p:cNvSpPr>
            <a:spLocks/>
          </p:cNvSpPr>
          <p:nvPr/>
        </p:nvSpPr>
        <p:spPr bwMode="auto">
          <a:xfrm>
            <a:off x="3729039" y="4926013"/>
            <a:ext cx="790575" cy="1428750"/>
          </a:xfrm>
          <a:custGeom>
            <a:avLst/>
            <a:gdLst>
              <a:gd name="T0" fmla="*/ 722964 w 789939"/>
              <a:gd name="T1" fmla="*/ 1381462 h 1429385"/>
              <a:gd name="T2" fmla="*/ 733590 w 789939"/>
              <a:gd name="T3" fmla="*/ 1365695 h 1429385"/>
              <a:gd name="T4" fmla="*/ 609789 w 789939"/>
              <a:gd name="T5" fmla="*/ 1306080 h 1429385"/>
              <a:gd name="T6" fmla="*/ 620543 w 789939"/>
              <a:gd name="T7" fmla="*/ 1290375 h 1429385"/>
              <a:gd name="T8" fmla="*/ 540399 w 789939"/>
              <a:gd name="T9" fmla="*/ 1259261 h 1429385"/>
              <a:gd name="T10" fmla="*/ 551153 w 789939"/>
              <a:gd name="T11" fmla="*/ 1243608 h 1429385"/>
              <a:gd name="T12" fmla="*/ 389200 w 789939"/>
              <a:gd name="T13" fmla="*/ 1153597 h 1429385"/>
              <a:gd name="T14" fmla="*/ 462815 w 789939"/>
              <a:gd name="T15" fmla="*/ 1182476 h 1429385"/>
              <a:gd name="T16" fmla="*/ 293693 w 789939"/>
              <a:gd name="T17" fmla="*/ 1058391 h 1429385"/>
              <a:gd name="T18" fmla="*/ 342726 w 789939"/>
              <a:gd name="T19" fmla="*/ 1119648 h 1429385"/>
              <a:gd name="T20" fmla="*/ 304574 w 789939"/>
              <a:gd name="T21" fmla="*/ 1066887 h 1429385"/>
              <a:gd name="T22" fmla="*/ 178084 w 789939"/>
              <a:gd name="T23" fmla="*/ 987788 h 1429385"/>
              <a:gd name="T24" fmla="*/ 236720 w 789939"/>
              <a:gd name="T25" fmla="*/ 1037464 h 1429385"/>
              <a:gd name="T26" fmla="*/ 212524 w 789939"/>
              <a:gd name="T27" fmla="*/ 992467 h 1429385"/>
              <a:gd name="T28" fmla="*/ 96788 w 789939"/>
              <a:gd name="T29" fmla="*/ 880772 h 1429385"/>
              <a:gd name="T30" fmla="*/ 104471 w 789939"/>
              <a:gd name="T31" fmla="*/ 917502 h 1429385"/>
              <a:gd name="T32" fmla="*/ 149151 w 789939"/>
              <a:gd name="T33" fmla="*/ 935228 h 1429385"/>
              <a:gd name="T34" fmla="*/ 102676 w 789939"/>
              <a:gd name="T35" fmla="*/ 887536 h 1429385"/>
              <a:gd name="T36" fmla="*/ 8960 w 789939"/>
              <a:gd name="T37" fmla="*/ 778536 h 1429385"/>
              <a:gd name="T38" fmla="*/ 26755 w 789939"/>
              <a:gd name="T39" fmla="*/ 817832 h 1429385"/>
              <a:gd name="T40" fmla="*/ 61838 w 789939"/>
              <a:gd name="T41" fmla="*/ 836975 h 1429385"/>
              <a:gd name="T42" fmla="*/ 35461 w 789939"/>
              <a:gd name="T43" fmla="*/ 793302 h 1429385"/>
              <a:gd name="T44" fmla="*/ 22532 w 789939"/>
              <a:gd name="T45" fmla="*/ 642930 h 1429385"/>
              <a:gd name="T46" fmla="*/ 19200 w 789939"/>
              <a:gd name="T47" fmla="*/ 719944 h 1429385"/>
              <a:gd name="T48" fmla="*/ 36873 w 789939"/>
              <a:gd name="T49" fmla="*/ 656713 h 1429385"/>
              <a:gd name="T50" fmla="*/ 107159 w 789939"/>
              <a:gd name="T51" fmla="*/ 537229 h 1429385"/>
              <a:gd name="T52" fmla="*/ 55822 w 789939"/>
              <a:gd name="T53" fmla="*/ 594507 h 1429385"/>
              <a:gd name="T54" fmla="*/ 103700 w 789939"/>
              <a:gd name="T55" fmla="*/ 568459 h 1429385"/>
              <a:gd name="T56" fmla="*/ 195751 w 789939"/>
              <a:gd name="T57" fmla="*/ 438862 h 1429385"/>
              <a:gd name="T58" fmla="*/ 153759 w 789939"/>
              <a:gd name="T59" fmla="*/ 488298 h 1429385"/>
              <a:gd name="T60" fmla="*/ 167842 w 789939"/>
              <a:gd name="T61" fmla="*/ 501196 h 1429385"/>
              <a:gd name="T62" fmla="*/ 211116 w 789939"/>
              <a:gd name="T63" fmla="*/ 450115 h 1429385"/>
              <a:gd name="T64" fmla="*/ 265911 w 789939"/>
              <a:gd name="T65" fmla="*/ 339611 h 1429385"/>
              <a:gd name="T66" fmla="*/ 228014 w 789939"/>
              <a:gd name="T67" fmla="*/ 392333 h 1429385"/>
              <a:gd name="T68" fmla="*/ 262582 w 789939"/>
              <a:gd name="T69" fmla="*/ 376529 h 1429385"/>
              <a:gd name="T70" fmla="*/ 272952 w 789939"/>
              <a:gd name="T71" fmla="*/ 330253 h 1429385"/>
              <a:gd name="T72" fmla="*/ 327363 w 789939"/>
              <a:gd name="T73" fmla="*/ 260714 h 1429385"/>
              <a:gd name="T74" fmla="*/ 363979 w 789939"/>
              <a:gd name="T75" fmla="*/ 246171 h 1429385"/>
              <a:gd name="T76" fmla="*/ 443868 w 789939"/>
              <a:gd name="T77" fmla="*/ 124290 h 1429385"/>
              <a:gd name="T78" fmla="*/ 408275 w 789939"/>
              <a:gd name="T79" fmla="*/ 194206 h 1429385"/>
              <a:gd name="T80" fmla="*/ 443868 w 789939"/>
              <a:gd name="T81" fmla="*/ 124290 h 1429385"/>
              <a:gd name="T82" fmla="*/ 559475 w 789939"/>
              <a:gd name="T83" fmla="*/ 23013 h 1429385"/>
              <a:gd name="T84" fmla="*/ 547568 w 789939"/>
              <a:gd name="T85" fmla="*/ 37803 h 1429385"/>
              <a:gd name="T86" fmla="*/ 527724 w 789939"/>
              <a:gd name="T87" fmla="*/ 103045 h 1429385"/>
              <a:gd name="T88" fmla="*/ 541423 w 789939"/>
              <a:gd name="T89" fmla="*/ 110253 h 1429385"/>
              <a:gd name="T90" fmla="*/ 566767 w 789939"/>
              <a:gd name="T91" fmla="*/ 12014 h 1429385"/>
              <a:gd name="T92" fmla="*/ 482019 w 789939"/>
              <a:gd name="T93" fmla="*/ 81554 h 1429385"/>
              <a:gd name="T94" fmla="*/ 539841 w 789939"/>
              <a:gd name="T95" fmla="*/ 46253 h 1429385"/>
              <a:gd name="T96" fmla="*/ 569333 w 789939"/>
              <a:gd name="T97" fmla="*/ 0 h 1429385"/>
              <a:gd name="T98" fmla="*/ 462559 w 789939"/>
              <a:gd name="T99" fmla="*/ 43371 h 1429385"/>
              <a:gd name="T100" fmla="*/ 525649 w 789939"/>
              <a:gd name="T101" fmla="*/ 33592 h 1429385"/>
              <a:gd name="T102" fmla="*/ 547183 w 789939"/>
              <a:gd name="T103" fmla="*/ 12014 h 1429385"/>
              <a:gd name="T104" fmla="*/ 542600 w 789939"/>
              <a:gd name="T105" fmla="*/ 33383 h 1429385"/>
              <a:gd name="T106" fmla="*/ 542600 w 789939"/>
              <a:gd name="T107" fmla="*/ 33383 h 1429385"/>
              <a:gd name="T108" fmla="*/ 538363 w 789939"/>
              <a:gd name="T109" fmla="*/ 29617 h 1429385"/>
              <a:gd name="T110" fmla="*/ 533357 w 789939"/>
              <a:gd name="T111" fmla="*/ 25163 h 1429385"/>
              <a:gd name="T112" fmla="*/ 544365 w 789939"/>
              <a:gd name="T113" fmla="*/ 25163 h 1429385"/>
              <a:gd name="T114" fmla="*/ 559475 w 789939"/>
              <a:gd name="T115" fmla="*/ 23013 h 14293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789939" h="1429385">
                <a:moveTo>
                  <a:pt x="726059" y="1370647"/>
                </a:moveTo>
                <a:lnTo>
                  <a:pt x="715518" y="1386458"/>
                </a:lnTo>
                <a:lnTo>
                  <a:pt x="717169" y="1387614"/>
                </a:lnTo>
                <a:lnTo>
                  <a:pt x="778764" y="1428851"/>
                </a:lnTo>
                <a:lnTo>
                  <a:pt x="789432" y="1413014"/>
                </a:lnTo>
                <a:lnTo>
                  <a:pt x="727710" y="1371777"/>
                </a:lnTo>
                <a:lnTo>
                  <a:pt x="726059" y="1370647"/>
                </a:lnTo>
                <a:close/>
              </a:path>
              <a:path w="789939" h="1429385">
                <a:moveTo>
                  <a:pt x="615569" y="1296123"/>
                </a:moveTo>
                <a:lnTo>
                  <a:pt x="604901" y="1311897"/>
                </a:lnTo>
                <a:lnTo>
                  <a:pt x="668020" y="1354543"/>
                </a:lnTo>
                <a:lnTo>
                  <a:pt x="678688" y="1338745"/>
                </a:lnTo>
                <a:lnTo>
                  <a:pt x="615569" y="1296123"/>
                </a:lnTo>
                <a:close/>
              </a:path>
              <a:path w="789939" h="1429385">
                <a:moveTo>
                  <a:pt x="505841" y="1220609"/>
                </a:moveTo>
                <a:lnTo>
                  <a:pt x="494919" y="1236243"/>
                </a:lnTo>
                <a:lnTo>
                  <a:pt x="536067" y="1264869"/>
                </a:lnTo>
                <a:lnTo>
                  <a:pt x="557657" y="1279652"/>
                </a:lnTo>
                <a:lnTo>
                  <a:pt x="568325" y="1263929"/>
                </a:lnTo>
                <a:lnTo>
                  <a:pt x="546735" y="1249146"/>
                </a:lnTo>
                <a:lnTo>
                  <a:pt x="505841" y="1220609"/>
                </a:lnTo>
                <a:close/>
              </a:path>
              <a:path w="789939" h="1429385">
                <a:moveTo>
                  <a:pt x="397383" y="1143355"/>
                </a:moveTo>
                <a:lnTo>
                  <a:pt x="386080" y="1158735"/>
                </a:lnTo>
                <a:lnTo>
                  <a:pt x="421640" y="1184490"/>
                </a:lnTo>
                <a:lnTo>
                  <a:pt x="448056" y="1203286"/>
                </a:lnTo>
                <a:lnTo>
                  <a:pt x="459105" y="1187742"/>
                </a:lnTo>
                <a:lnTo>
                  <a:pt x="432562" y="1168946"/>
                </a:lnTo>
                <a:lnTo>
                  <a:pt x="397383" y="1143355"/>
                </a:lnTo>
                <a:close/>
              </a:path>
              <a:path w="789939" h="1429385">
                <a:moveTo>
                  <a:pt x="291338" y="1063104"/>
                </a:moveTo>
                <a:lnTo>
                  <a:pt x="279527" y="1078077"/>
                </a:lnTo>
                <a:lnTo>
                  <a:pt x="290449" y="1086726"/>
                </a:lnTo>
                <a:lnTo>
                  <a:pt x="339979" y="1124635"/>
                </a:lnTo>
                <a:lnTo>
                  <a:pt x="351536" y="1109484"/>
                </a:lnTo>
                <a:lnTo>
                  <a:pt x="326898" y="1090739"/>
                </a:lnTo>
                <a:lnTo>
                  <a:pt x="302133" y="1071638"/>
                </a:lnTo>
                <a:lnTo>
                  <a:pt x="291338" y="1063104"/>
                </a:lnTo>
                <a:close/>
              </a:path>
              <a:path w="789939" h="1429385">
                <a:moveTo>
                  <a:pt x="189484" y="978090"/>
                </a:moveTo>
                <a:lnTo>
                  <a:pt x="176657" y="992187"/>
                </a:lnTo>
                <a:lnTo>
                  <a:pt x="198374" y="1011364"/>
                </a:lnTo>
                <a:lnTo>
                  <a:pt x="220091" y="1029944"/>
                </a:lnTo>
                <a:lnTo>
                  <a:pt x="234823" y="1042085"/>
                </a:lnTo>
                <a:lnTo>
                  <a:pt x="247015" y="1027404"/>
                </a:lnTo>
                <a:lnTo>
                  <a:pt x="232283" y="1015263"/>
                </a:lnTo>
                <a:lnTo>
                  <a:pt x="210820" y="996886"/>
                </a:lnTo>
                <a:lnTo>
                  <a:pt x="190119" y="978687"/>
                </a:lnTo>
                <a:lnTo>
                  <a:pt x="189484" y="978090"/>
                </a:lnTo>
                <a:close/>
              </a:path>
              <a:path w="789939" h="1429385">
                <a:moveTo>
                  <a:pt x="96012" y="884694"/>
                </a:moveTo>
                <a:lnTo>
                  <a:pt x="81661" y="897115"/>
                </a:lnTo>
                <a:lnTo>
                  <a:pt x="87884" y="904354"/>
                </a:lnTo>
                <a:lnTo>
                  <a:pt x="103632" y="921588"/>
                </a:lnTo>
                <a:lnTo>
                  <a:pt x="120523" y="939076"/>
                </a:lnTo>
                <a:lnTo>
                  <a:pt x="134620" y="952944"/>
                </a:lnTo>
                <a:lnTo>
                  <a:pt x="147955" y="939393"/>
                </a:lnTo>
                <a:lnTo>
                  <a:pt x="133985" y="925537"/>
                </a:lnTo>
                <a:lnTo>
                  <a:pt x="117348" y="908342"/>
                </a:lnTo>
                <a:lnTo>
                  <a:pt x="101854" y="891489"/>
                </a:lnTo>
                <a:lnTo>
                  <a:pt x="96012" y="884694"/>
                </a:lnTo>
                <a:close/>
              </a:path>
              <a:path w="789939" h="1429385">
                <a:moveTo>
                  <a:pt x="26924" y="775944"/>
                </a:moveTo>
                <a:lnTo>
                  <a:pt x="8890" y="782002"/>
                </a:lnTo>
                <a:lnTo>
                  <a:pt x="11684" y="790143"/>
                </a:lnTo>
                <a:lnTo>
                  <a:pt x="18288" y="805649"/>
                </a:lnTo>
                <a:lnTo>
                  <a:pt x="26543" y="821474"/>
                </a:lnTo>
                <a:lnTo>
                  <a:pt x="36322" y="837628"/>
                </a:lnTo>
                <a:lnTo>
                  <a:pt x="45593" y="851369"/>
                </a:lnTo>
                <a:lnTo>
                  <a:pt x="61341" y="840701"/>
                </a:lnTo>
                <a:lnTo>
                  <a:pt x="52070" y="826947"/>
                </a:lnTo>
                <a:lnTo>
                  <a:pt x="42926" y="811669"/>
                </a:lnTo>
                <a:lnTo>
                  <a:pt x="35179" y="796836"/>
                </a:lnTo>
                <a:lnTo>
                  <a:pt x="29083" y="782624"/>
                </a:lnTo>
                <a:lnTo>
                  <a:pt x="26924" y="775944"/>
                </a:lnTo>
                <a:close/>
              </a:path>
              <a:path w="789939" h="1429385">
                <a:moveTo>
                  <a:pt x="22352" y="645794"/>
                </a:moveTo>
                <a:lnTo>
                  <a:pt x="4699" y="690016"/>
                </a:lnTo>
                <a:lnTo>
                  <a:pt x="0" y="722464"/>
                </a:lnTo>
                <a:lnTo>
                  <a:pt x="19050" y="723150"/>
                </a:lnTo>
                <a:lnTo>
                  <a:pt x="19177" y="717765"/>
                </a:lnTo>
                <a:lnTo>
                  <a:pt x="20828" y="705751"/>
                </a:lnTo>
                <a:lnTo>
                  <a:pt x="36576" y="659638"/>
                </a:lnTo>
                <a:lnTo>
                  <a:pt x="39116" y="654938"/>
                </a:lnTo>
                <a:lnTo>
                  <a:pt x="22352" y="645794"/>
                </a:lnTo>
                <a:close/>
              </a:path>
              <a:path w="789939" h="1429385">
                <a:moveTo>
                  <a:pt x="106299" y="539622"/>
                </a:moveTo>
                <a:lnTo>
                  <a:pt x="88773" y="558291"/>
                </a:lnTo>
                <a:lnTo>
                  <a:pt x="68580" y="580897"/>
                </a:lnTo>
                <a:lnTo>
                  <a:pt x="55372" y="597154"/>
                </a:lnTo>
                <a:lnTo>
                  <a:pt x="70104" y="609091"/>
                </a:lnTo>
                <a:lnTo>
                  <a:pt x="83312" y="592963"/>
                </a:lnTo>
                <a:lnTo>
                  <a:pt x="102870" y="570991"/>
                </a:lnTo>
                <a:lnTo>
                  <a:pt x="120142" y="552576"/>
                </a:lnTo>
                <a:lnTo>
                  <a:pt x="106299" y="539622"/>
                </a:lnTo>
                <a:close/>
              </a:path>
              <a:path w="789939" h="1429385">
                <a:moveTo>
                  <a:pt x="194183" y="440816"/>
                </a:moveTo>
                <a:lnTo>
                  <a:pt x="192278" y="443356"/>
                </a:lnTo>
                <a:lnTo>
                  <a:pt x="173101" y="467232"/>
                </a:lnTo>
                <a:lnTo>
                  <a:pt x="152527" y="490473"/>
                </a:lnTo>
                <a:lnTo>
                  <a:pt x="145542" y="497966"/>
                </a:lnTo>
                <a:lnTo>
                  <a:pt x="159385" y="511047"/>
                </a:lnTo>
                <a:lnTo>
                  <a:pt x="166497" y="503428"/>
                </a:lnTo>
                <a:lnTo>
                  <a:pt x="187325" y="479806"/>
                </a:lnTo>
                <a:lnTo>
                  <a:pt x="207137" y="455294"/>
                </a:lnTo>
                <a:lnTo>
                  <a:pt x="209423" y="452119"/>
                </a:lnTo>
                <a:lnTo>
                  <a:pt x="194183" y="440816"/>
                </a:lnTo>
                <a:close/>
              </a:path>
              <a:path w="789939" h="1429385">
                <a:moveTo>
                  <a:pt x="270764" y="331723"/>
                </a:moveTo>
                <a:lnTo>
                  <a:pt x="263779" y="341122"/>
                </a:lnTo>
                <a:lnTo>
                  <a:pt x="244856" y="367284"/>
                </a:lnTo>
                <a:lnTo>
                  <a:pt x="226822" y="393191"/>
                </a:lnTo>
                <a:lnTo>
                  <a:pt x="226187" y="394081"/>
                </a:lnTo>
                <a:lnTo>
                  <a:pt x="242062" y="404622"/>
                </a:lnTo>
                <a:lnTo>
                  <a:pt x="242570" y="403859"/>
                </a:lnTo>
                <a:lnTo>
                  <a:pt x="260477" y="378206"/>
                </a:lnTo>
                <a:lnTo>
                  <a:pt x="279146" y="352297"/>
                </a:lnTo>
                <a:lnTo>
                  <a:pt x="286131" y="343153"/>
                </a:lnTo>
                <a:lnTo>
                  <a:pt x="270764" y="331723"/>
                </a:lnTo>
                <a:close/>
              </a:path>
              <a:path w="789939" h="1429385">
                <a:moveTo>
                  <a:pt x="353568" y="226440"/>
                </a:moveTo>
                <a:lnTo>
                  <a:pt x="346202" y="235331"/>
                </a:lnTo>
                <a:lnTo>
                  <a:pt x="324739" y="261874"/>
                </a:lnTo>
                <a:lnTo>
                  <a:pt x="305689" y="286003"/>
                </a:lnTo>
                <a:lnTo>
                  <a:pt x="320548" y="297814"/>
                </a:lnTo>
                <a:lnTo>
                  <a:pt x="361061" y="247269"/>
                </a:lnTo>
                <a:lnTo>
                  <a:pt x="368173" y="238632"/>
                </a:lnTo>
                <a:lnTo>
                  <a:pt x="353568" y="226440"/>
                </a:lnTo>
                <a:close/>
              </a:path>
              <a:path w="789939" h="1429385">
                <a:moveTo>
                  <a:pt x="440309" y="124840"/>
                </a:moveTo>
                <a:lnTo>
                  <a:pt x="413893" y="155067"/>
                </a:lnTo>
                <a:lnTo>
                  <a:pt x="390398" y="182752"/>
                </a:lnTo>
                <a:lnTo>
                  <a:pt x="405003" y="195071"/>
                </a:lnTo>
                <a:lnTo>
                  <a:pt x="428498" y="167386"/>
                </a:lnTo>
                <a:lnTo>
                  <a:pt x="454660" y="137413"/>
                </a:lnTo>
                <a:lnTo>
                  <a:pt x="440309" y="124840"/>
                </a:lnTo>
                <a:close/>
              </a:path>
              <a:path w="789939" h="1429385">
                <a:moveTo>
                  <a:pt x="562224" y="12064"/>
                </a:moveTo>
                <a:lnTo>
                  <a:pt x="542798" y="12064"/>
                </a:lnTo>
                <a:lnTo>
                  <a:pt x="554990" y="23113"/>
                </a:lnTo>
                <a:lnTo>
                  <a:pt x="539413" y="28047"/>
                </a:lnTo>
                <a:lnTo>
                  <a:pt x="538251" y="33533"/>
                </a:lnTo>
                <a:lnTo>
                  <a:pt x="543179" y="37973"/>
                </a:lnTo>
                <a:lnTo>
                  <a:pt x="535513" y="46463"/>
                </a:lnTo>
                <a:lnTo>
                  <a:pt x="524510" y="98425"/>
                </a:lnTo>
                <a:lnTo>
                  <a:pt x="523494" y="103505"/>
                </a:lnTo>
                <a:lnTo>
                  <a:pt x="526796" y="108584"/>
                </a:lnTo>
                <a:lnTo>
                  <a:pt x="531876" y="109727"/>
                </a:lnTo>
                <a:lnTo>
                  <a:pt x="537083" y="110743"/>
                </a:lnTo>
                <a:lnTo>
                  <a:pt x="542036" y="107442"/>
                </a:lnTo>
                <a:lnTo>
                  <a:pt x="543179" y="102362"/>
                </a:lnTo>
                <a:lnTo>
                  <a:pt x="562224" y="12064"/>
                </a:lnTo>
                <a:close/>
              </a:path>
              <a:path w="789939" h="1429385">
                <a:moveTo>
                  <a:pt x="534048" y="29747"/>
                </a:moveTo>
                <a:lnTo>
                  <a:pt x="521435" y="33742"/>
                </a:lnTo>
                <a:lnTo>
                  <a:pt x="478155" y="81914"/>
                </a:lnTo>
                <a:lnTo>
                  <a:pt x="492379" y="94614"/>
                </a:lnTo>
                <a:lnTo>
                  <a:pt x="523113" y="60198"/>
                </a:lnTo>
                <a:lnTo>
                  <a:pt x="535513" y="46463"/>
                </a:lnTo>
                <a:lnTo>
                  <a:pt x="538251" y="33533"/>
                </a:lnTo>
                <a:lnTo>
                  <a:pt x="534048" y="29747"/>
                </a:lnTo>
                <a:close/>
              </a:path>
              <a:path w="789939" h="1429385">
                <a:moveTo>
                  <a:pt x="564769" y="0"/>
                </a:moveTo>
                <a:lnTo>
                  <a:pt x="460121" y="33146"/>
                </a:lnTo>
                <a:lnTo>
                  <a:pt x="457327" y="38607"/>
                </a:lnTo>
                <a:lnTo>
                  <a:pt x="458851" y="43561"/>
                </a:lnTo>
                <a:lnTo>
                  <a:pt x="460502" y="48640"/>
                </a:lnTo>
                <a:lnTo>
                  <a:pt x="465836" y="51307"/>
                </a:lnTo>
                <a:lnTo>
                  <a:pt x="521435" y="33742"/>
                </a:lnTo>
                <a:lnTo>
                  <a:pt x="529082" y="25273"/>
                </a:lnTo>
                <a:lnTo>
                  <a:pt x="540001" y="25273"/>
                </a:lnTo>
                <a:lnTo>
                  <a:pt x="542798" y="12064"/>
                </a:lnTo>
                <a:lnTo>
                  <a:pt x="562224" y="12064"/>
                </a:lnTo>
                <a:lnTo>
                  <a:pt x="564769" y="0"/>
                </a:lnTo>
                <a:close/>
              </a:path>
              <a:path w="789939" h="1429385">
                <a:moveTo>
                  <a:pt x="538251" y="33533"/>
                </a:moveTo>
                <a:lnTo>
                  <a:pt x="535513" y="46463"/>
                </a:lnTo>
                <a:lnTo>
                  <a:pt x="543179" y="37973"/>
                </a:lnTo>
                <a:lnTo>
                  <a:pt x="538251" y="33533"/>
                </a:lnTo>
                <a:close/>
              </a:path>
              <a:path w="789939" h="1429385">
                <a:moveTo>
                  <a:pt x="529082" y="25273"/>
                </a:moveTo>
                <a:lnTo>
                  <a:pt x="521435" y="33742"/>
                </a:lnTo>
                <a:lnTo>
                  <a:pt x="534048" y="29747"/>
                </a:lnTo>
                <a:lnTo>
                  <a:pt x="529082" y="25273"/>
                </a:lnTo>
                <a:close/>
              </a:path>
              <a:path w="789939" h="1429385">
                <a:moveTo>
                  <a:pt x="540001" y="25273"/>
                </a:moveTo>
                <a:lnTo>
                  <a:pt x="529082" y="25273"/>
                </a:lnTo>
                <a:lnTo>
                  <a:pt x="534048" y="29747"/>
                </a:lnTo>
                <a:lnTo>
                  <a:pt x="539413" y="28047"/>
                </a:lnTo>
                <a:lnTo>
                  <a:pt x="540001" y="25273"/>
                </a:lnTo>
                <a:close/>
              </a:path>
              <a:path w="789939" h="1429385">
                <a:moveTo>
                  <a:pt x="542798" y="12064"/>
                </a:moveTo>
                <a:lnTo>
                  <a:pt x="539413" y="28047"/>
                </a:lnTo>
                <a:lnTo>
                  <a:pt x="554990" y="23113"/>
                </a:lnTo>
                <a:lnTo>
                  <a:pt x="542798" y="12064"/>
                </a:lnTo>
                <a:close/>
              </a:path>
            </a:pathLst>
          </a:custGeom>
          <a:solidFill>
            <a:srgbClr val="F8152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85006" name="object 17">
            <a:extLst>
              <a:ext uri="{FF2B5EF4-FFF2-40B4-BE49-F238E27FC236}">
                <a16:creationId xmlns:a16="http://schemas.microsoft.com/office/drawing/2014/main" id="{30518193-2919-473A-BC44-2571DF6D9D7D}"/>
              </a:ext>
            </a:extLst>
          </p:cNvPr>
          <p:cNvSpPr>
            <a:spLocks noChangeArrowheads="1"/>
          </p:cNvSpPr>
          <p:nvPr/>
        </p:nvSpPr>
        <p:spPr bwMode="auto">
          <a:xfrm>
            <a:off x="9888538" y="5849939"/>
            <a:ext cx="715962" cy="71437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5007" name="object 18">
            <a:extLst>
              <a:ext uri="{FF2B5EF4-FFF2-40B4-BE49-F238E27FC236}">
                <a16:creationId xmlns:a16="http://schemas.microsoft.com/office/drawing/2014/main" id="{ECCC0265-124E-4335-825C-4240EE4CA3F5}"/>
              </a:ext>
            </a:extLst>
          </p:cNvPr>
          <p:cNvSpPr>
            <a:spLocks noChangeArrowheads="1"/>
          </p:cNvSpPr>
          <p:nvPr/>
        </p:nvSpPr>
        <p:spPr bwMode="auto">
          <a:xfrm>
            <a:off x="9650413" y="3956051"/>
            <a:ext cx="635000" cy="398463"/>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object 2">
            <a:extLst>
              <a:ext uri="{FF2B5EF4-FFF2-40B4-BE49-F238E27FC236}">
                <a16:creationId xmlns:a16="http://schemas.microsoft.com/office/drawing/2014/main" id="{83F42FD6-41D9-4D2F-826B-ED3FE7A3643B}"/>
              </a:ext>
            </a:extLst>
          </p:cNvPr>
          <p:cNvSpPr txBox="1">
            <a:spLocks noChangeArrowheads="1"/>
          </p:cNvSpPr>
          <p:nvPr/>
        </p:nvSpPr>
        <p:spPr bwMode="auto">
          <a:xfrm>
            <a:off x="3706814" y="228601"/>
            <a:ext cx="5284787" cy="1107996"/>
          </a:xfrm>
          <a:prstGeom prst="rect">
            <a:avLst/>
          </a:prstGeom>
        </p:spPr>
        <p:txBody>
          <a:bodyPr vert="horz" lIns="0" tIns="46700" rIns="0" bIns="0" rtlCol="0" anchor="t">
            <a:normAutofit fontScale="97500" lnSpcReduction="10000"/>
          </a:bodyPr>
          <a:lstStyle>
            <a:lvl1pPr marL="838200">
              <a:spcBef>
                <a:spcPct val="0"/>
              </a:spcBef>
              <a:buSzPct val="25000"/>
              <a:buNone/>
              <a:defRPr sz="3600" b="1">
                <a:solidFill>
                  <a:srgbClr val="7030A0"/>
                </a:solidFill>
                <a:latin typeface="Comic Sans MS" panose="030F0702030302020204" pitchFamily="66" charset="0"/>
                <a:ea typeface="+mj-ea"/>
                <a:cs typeface="Arial" panose="020B060402020202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altLang="en-US"/>
              <a:t>Kiểm tra sự hoàn thiện dành riêng</a:t>
            </a:r>
          </a:p>
        </p:txBody>
      </p:sp>
      <p:sp>
        <p:nvSpPr>
          <p:cNvPr id="87043" name="object 3">
            <a:extLst>
              <a:ext uri="{FF2B5EF4-FFF2-40B4-BE49-F238E27FC236}">
                <a16:creationId xmlns:a16="http://schemas.microsoft.com/office/drawing/2014/main" id="{B43BF165-6AA1-4B32-A894-39E3713FC92B}"/>
              </a:ext>
            </a:extLst>
          </p:cNvPr>
          <p:cNvSpPr txBox="1">
            <a:spLocks noChangeArrowheads="1"/>
          </p:cNvSpPr>
          <p:nvPr/>
        </p:nvSpPr>
        <p:spPr bwMode="auto">
          <a:xfrm>
            <a:off x="1746251" y="1365251"/>
            <a:ext cx="883602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bg1"/>
                </a:solidFill>
                <a:latin typeface="Arial" panose="020B0604020202020204" pitchFamily="34" charset="0"/>
                <a:cs typeface="Source Han Sans CN Regular" charset="0"/>
              </a:defRPr>
            </a:lvl1pPr>
            <a:lvl2pPr>
              <a:tabLst>
                <a:tab pos="355600" algn="l"/>
              </a:tabLst>
              <a:defRPr>
                <a:solidFill>
                  <a:schemeClr val="bg1"/>
                </a:solidFill>
                <a:latin typeface="Arial" panose="020B0604020202020204" pitchFamily="34" charset="0"/>
                <a:cs typeface="Source Han Sans CN Regular" charset="0"/>
              </a:defRPr>
            </a:lvl2pPr>
            <a:lvl3pPr>
              <a:tabLst>
                <a:tab pos="355600" algn="l"/>
              </a:tabLst>
              <a:defRPr>
                <a:solidFill>
                  <a:schemeClr val="bg1"/>
                </a:solidFill>
                <a:latin typeface="Arial" panose="020B0604020202020204" pitchFamily="34" charset="0"/>
                <a:cs typeface="Source Han Sans CN Regular" charset="0"/>
              </a:defRPr>
            </a:lvl3pPr>
            <a:lvl4pPr>
              <a:tabLst>
                <a:tab pos="355600" algn="l"/>
              </a:tabLst>
              <a:defRPr>
                <a:solidFill>
                  <a:schemeClr val="bg1"/>
                </a:solidFill>
                <a:latin typeface="Arial" panose="020B0604020202020204" pitchFamily="34" charset="0"/>
                <a:cs typeface="Source Han Sans CN Regular" charset="0"/>
              </a:defRPr>
            </a:lvl4pPr>
            <a:lvl5pPr>
              <a:tabLst>
                <a:tab pos="35560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9pPr>
          </a:lstStyle>
          <a:p>
            <a:pPr eaLnBrk="1" hangingPunct="1">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Kiểm tra sự bao phủ các đầu vào trong bảng SCR</a:t>
            </a:r>
            <a:endParaRPr lang="en-US" altLang="en-US" sz="2200">
              <a:latin typeface="Comic Sans MS" panose="030F0702030302020204" pitchFamily="66" charset="0"/>
            </a:endParaRPr>
          </a:p>
          <a:p>
            <a:pPr algn="ctr">
              <a:spcBef>
                <a:spcPts val="1063"/>
              </a:spcBef>
              <a:buClr>
                <a:srgbClr val="000000"/>
              </a:buClr>
              <a:buSzPct val="100000"/>
            </a:pPr>
            <a:r>
              <a:rPr lang="en-US" altLang="en-US" sz="2000" i="1">
                <a:solidFill>
                  <a:srgbClr val="777777"/>
                </a:solidFill>
                <a:cs typeface="Arial" panose="020B0604020202020204" pitchFamily="34" charset="0"/>
              </a:rPr>
              <a:t>C1 </a:t>
            </a:r>
            <a:r>
              <a:rPr lang="en-US" altLang="en-US" sz="2000" b="1">
                <a:solidFill>
                  <a:srgbClr val="777777"/>
                </a:solidFill>
                <a:latin typeface="Symbol" panose="05050102010706020507" pitchFamily="18" charset="2"/>
              </a:rPr>
              <a:t></a:t>
            </a:r>
            <a:r>
              <a:rPr lang="en-US" altLang="en-US" sz="2000">
                <a:solidFill>
                  <a:srgbClr val="777777"/>
                </a:solidFill>
                <a:latin typeface="Microsoft Sans Serif" panose="020B0604020202020204" pitchFamily="34" charset="0"/>
                <a:cs typeface="Microsoft Sans Serif" panose="020B0604020202020204" pitchFamily="34" charset="0"/>
              </a:rPr>
              <a:t> </a:t>
            </a:r>
            <a:r>
              <a:rPr lang="en-US" altLang="en-US" sz="2000" i="1">
                <a:solidFill>
                  <a:srgbClr val="777777"/>
                </a:solidFill>
                <a:cs typeface="Arial" panose="020B0604020202020204" pitchFamily="34" charset="0"/>
              </a:rPr>
              <a:t>C2 </a:t>
            </a:r>
            <a:r>
              <a:rPr lang="en-US" altLang="en-US" sz="2000" b="1">
                <a:solidFill>
                  <a:srgbClr val="777777"/>
                </a:solidFill>
                <a:latin typeface="Symbol" panose="05050102010706020507" pitchFamily="18" charset="2"/>
              </a:rPr>
              <a:t></a:t>
            </a:r>
            <a:r>
              <a:rPr lang="en-US" altLang="en-US" sz="2000" i="1">
                <a:solidFill>
                  <a:srgbClr val="777777"/>
                </a:solidFill>
                <a:cs typeface="Arial" panose="020B0604020202020204" pitchFamily="34" charset="0"/>
              </a:rPr>
              <a:t>…</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i="1">
                <a:solidFill>
                  <a:srgbClr val="777777"/>
                </a:solidFill>
                <a:cs typeface="Arial" panose="020B0604020202020204" pitchFamily="34" charset="0"/>
              </a:rPr>
              <a:t>Cn	</a:t>
            </a:r>
            <a:r>
              <a:rPr lang="en-US" altLang="en-US" sz="2000">
                <a:solidFill>
                  <a:srgbClr val="777777"/>
                </a:solidFill>
                <a:cs typeface="Arial" panose="020B0604020202020204" pitchFamily="34" charset="0"/>
              </a:rPr>
              <a:t>=	</a:t>
            </a:r>
            <a:r>
              <a:rPr lang="en-US" altLang="en-US" sz="2000" b="1" i="1">
                <a:solidFill>
                  <a:srgbClr val="777777"/>
                </a:solidFill>
                <a:cs typeface="Arial" panose="020B0604020202020204" pitchFamily="34" charset="0"/>
              </a:rPr>
              <a:t>true</a:t>
            </a:r>
            <a:endParaRPr lang="en-US" altLang="en-US" sz="2000">
              <a:cs typeface="Arial" panose="020B0604020202020204" pitchFamily="34" charset="0"/>
            </a:endParaRPr>
          </a:p>
          <a:p>
            <a:pPr algn="ctr">
              <a:spcBef>
                <a:spcPts val="1025"/>
              </a:spcBef>
              <a:buClr>
                <a:srgbClr val="000000"/>
              </a:buClr>
              <a:buSzPct val="100000"/>
            </a:pPr>
            <a:r>
              <a:rPr lang="en-US" altLang="en-US" sz="2000">
                <a:solidFill>
                  <a:srgbClr val="009999"/>
                </a:solidFill>
                <a:latin typeface="Comic Sans MS" panose="030F0702030302020204" pitchFamily="66" charset="0"/>
              </a:rPr>
              <a:t>với điều kiện ban đầu C1, C2 ở mỗi dòng đầu vào ở bảng điều kiện ?</a:t>
            </a:r>
            <a:endParaRPr lang="en-US" altLang="en-US" sz="2000">
              <a:latin typeface="Comic Sans MS" panose="030F0702030302020204" pitchFamily="66" charset="0"/>
            </a:endParaRPr>
          </a:p>
        </p:txBody>
      </p:sp>
      <p:sp>
        <p:nvSpPr>
          <p:cNvPr id="87044" name="object 4">
            <a:extLst>
              <a:ext uri="{FF2B5EF4-FFF2-40B4-BE49-F238E27FC236}">
                <a16:creationId xmlns:a16="http://schemas.microsoft.com/office/drawing/2014/main" id="{818AFF21-CC23-4FCB-AC07-94D42B59B39E}"/>
              </a:ext>
            </a:extLst>
          </p:cNvPr>
          <p:cNvSpPr>
            <a:spLocks noChangeArrowheads="1"/>
          </p:cNvSpPr>
          <p:nvPr/>
        </p:nvSpPr>
        <p:spPr bwMode="auto">
          <a:xfrm>
            <a:off x="1827214" y="185739"/>
            <a:ext cx="714375" cy="7143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7045" name="object 5">
            <a:extLst>
              <a:ext uri="{FF2B5EF4-FFF2-40B4-BE49-F238E27FC236}">
                <a16:creationId xmlns:a16="http://schemas.microsoft.com/office/drawing/2014/main" id="{D15E3331-3BEF-4079-B879-8BD4A18B55A5}"/>
              </a:ext>
            </a:extLst>
          </p:cNvPr>
          <p:cNvSpPr>
            <a:spLocks/>
          </p:cNvSpPr>
          <p:nvPr/>
        </p:nvSpPr>
        <p:spPr bwMode="auto">
          <a:xfrm>
            <a:off x="1917701" y="3579814"/>
            <a:ext cx="8474075" cy="39687"/>
          </a:xfrm>
          <a:custGeom>
            <a:avLst/>
            <a:gdLst>
              <a:gd name="T0" fmla="*/ 8474075 w 8474075"/>
              <a:gd name="T1" fmla="*/ 0 h 40004"/>
              <a:gd name="T2" fmla="*/ 0 w 8474075"/>
              <a:gd name="T3" fmla="*/ 1524 h 40004"/>
              <a:gd name="T4" fmla="*/ 0 w 8474075"/>
              <a:gd name="T5" fmla="*/ 13252 h 40004"/>
              <a:gd name="T6" fmla="*/ 8474075 w 8474075"/>
              <a:gd name="T7" fmla="*/ 11729 h 40004"/>
              <a:gd name="T8" fmla="*/ 8474075 w 8474075"/>
              <a:gd name="T9" fmla="*/ 0 h 40004"/>
              <a:gd name="T10" fmla="*/ 8474075 w 8474075"/>
              <a:gd name="T11" fmla="*/ 23458 h 40004"/>
              <a:gd name="T12" fmla="*/ 0 w 8474075"/>
              <a:gd name="T13" fmla="*/ 24981 h 40004"/>
              <a:gd name="T14" fmla="*/ 0 w 8474075"/>
              <a:gd name="T15" fmla="*/ 36710 h 40004"/>
              <a:gd name="T16" fmla="*/ 8474075 w 8474075"/>
              <a:gd name="T17" fmla="*/ 35186 h 40004"/>
              <a:gd name="T18" fmla="*/ 8474075 w 8474075"/>
              <a:gd name="T19" fmla="*/ 23458 h 400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474075" h="40004">
                <a:moveTo>
                  <a:pt x="8474075" y="0"/>
                </a:moveTo>
                <a:lnTo>
                  <a:pt x="0" y="1650"/>
                </a:lnTo>
                <a:lnTo>
                  <a:pt x="0" y="14350"/>
                </a:lnTo>
                <a:lnTo>
                  <a:pt x="8474075" y="12700"/>
                </a:lnTo>
                <a:lnTo>
                  <a:pt x="8474075" y="0"/>
                </a:lnTo>
                <a:close/>
              </a:path>
              <a:path w="8474075" h="40004">
                <a:moveTo>
                  <a:pt x="8474075" y="25400"/>
                </a:moveTo>
                <a:lnTo>
                  <a:pt x="0" y="27050"/>
                </a:lnTo>
                <a:lnTo>
                  <a:pt x="0" y="39750"/>
                </a:lnTo>
                <a:lnTo>
                  <a:pt x="8474075" y="38100"/>
                </a:lnTo>
                <a:lnTo>
                  <a:pt x="8474075" y="25400"/>
                </a:lnTo>
                <a:close/>
              </a:path>
            </a:pathLst>
          </a:custGeom>
          <a:solidFill>
            <a:srgbClr val="80008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87046" name="object 6">
            <a:extLst>
              <a:ext uri="{FF2B5EF4-FFF2-40B4-BE49-F238E27FC236}">
                <a16:creationId xmlns:a16="http://schemas.microsoft.com/office/drawing/2014/main" id="{014CE75D-ECF1-4B2A-91E1-2CF986B14AA4}"/>
              </a:ext>
            </a:extLst>
          </p:cNvPr>
          <p:cNvSpPr>
            <a:spLocks/>
          </p:cNvSpPr>
          <p:nvPr/>
        </p:nvSpPr>
        <p:spPr bwMode="auto">
          <a:xfrm>
            <a:off x="1974851" y="4826000"/>
            <a:ext cx="8316913" cy="0"/>
          </a:xfrm>
          <a:custGeom>
            <a:avLst/>
            <a:gdLst>
              <a:gd name="T0" fmla="*/ 0 w 8317230"/>
              <a:gd name="T1" fmla="*/ 8313806 w 8317230"/>
              <a:gd name="T2" fmla="*/ 0 60000 65536"/>
              <a:gd name="T3" fmla="*/ 0 60000 65536"/>
            </a:gdLst>
            <a:ahLst/>
            <a:cxnLst>
              <a:cxn ang="T2">
                <a:pos x="T0" y="0"/>
              </a:cxn>
              <a:cxn ang="T3">
                <a:pos x="T1" y="0"/>
              </a:cxn>
            </a:cxnLst>
            <a:rect l="0" t="0" r="r" b="b"/>
            <a:pathLst>
              <a:path w="8317230">
                <a:moveTo>
                  <a:pt x="0" y="0"/>
                </a:moveTo>
                <a:lnTo>
                  <a:pt x="8316976" y="0"/>
                </a:lnTo>
              </a:path>
            </a:pathLst>
          </a:custGeom>
          <a:noFill/>
          <a:ln w="28575">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7047" name="object 7">
            <a:extLst>
              <a:ext uri="{FF2B5EF4-FFF2-40B4-BE49-F238E27FC236}">
                <a16:creationId xmlns:a16="http://schemas.microsoft.com/office/drawing/2014/main" id="{3BCCF2EC-5FEF-4139-B64C-4438DAD8762A}"/>
              </a:ext>
            </a:extLst>
          </p:cNvPr>
          <p:cNvSpPr>
            <a:spLocks/>
          </p:cNvSpPr>
          <p:nvPr/>
        </p:nvSpPr>
        <p:spPr bwMode="auto">
          <a:xfrm>
            <a:off x="3575050" y="3084514"/>
            <a:ext cx="0" cy="2225675"/>
          </a:xfrm>
          <a:custGeom>
            <a:avLst/>
            <a:gdLst>
              <a:gd name="T0" fmla="*/ 0 h 2226310"/>
              <a:gd name="T1" fmla="*/ 2219462 h 2226310"/>
              <a:gd name="T2" fmla="*/ 0 60000 65536"/>
              <a:gd name="T3" fmla="*/ 0 60000 65536"/>
            </a:gdLst>
            <a:ahLst/>
            <a:cxnLst>
              <a:cxn ang="T2">
                <a:pos x="0" y="T0"/>
              </a:cxn>
              <a:cxn ang="T3">
                <a:pos x="0" y="T1"/>
              </a:cxn>
            </a:cxnLst>
            <a:rect l="0" t="0" r="r" b="b"/>
            <a:pathLst>
              <a:path h="2226310">
                <a:moveTo>
                  <a:pt x="0" y="0"/>
                </a:moveTo>
                <a:lnTo>
                  <a:pt x="0" y="2225802"/>
                </a:lnTo>
              </a:path>
            </a:pathLst>
          </a:custGeom>
          <a:noFill/>
          <a:ln w="12700">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7048" name="object 8">
            <a:extLst>
              <a:ext uri="{FF2B5EF4-FFF2-40B4-BE49-F238E27FC236}">
                <a16:creationId xmlns:a16="http://schemas.microsoft.com/office/drawing/2014/main" id="{07EB9EFA-8515-40E7-BAFF-66D8FB8CDF9E}"/>
              </a:ext>
            </a:extLst>
          </p:cNvPr>
          <p:cNvSpPr>
            <a:spLocks/>
          </p:cNvSpPr>
          <p:nvPr/>
        </p:nvSpPr>
        <p:spPr bwMode="auto">
          <a:xfrm>
            <a:off x="1878011" y="3086101"/>
            <a:ext cx="8509002" cy="2327274"/>
          </a:xfrm>
          <a:custGeom>
            <a:avLst/>
            <a:gdLst>
              <a:gd name="T0" fmla="*/ 0 w 8477250"/>
              <a:gd name="T1" fmla="*/ 2200275 h 2200275"/>
              <a:gd name="T2" fmla="*/ 8477250 w 8477250"/>
              <a:gd name="T3" fmla="*/ 2200275 h 2200275"/>
              <a:gd name="T4" fmla="*/ 8477250 w 8477250"/>
              <a:gd name="T5" fmla="*/ 0 h 2200275"/>
              <a:gd name="T6" fmla="*/ 0 w 8477250"/>
              <a:gd name="T7" fmla="*/ 0 h 2200275"/>
              <a:gd name="T8" fmla="*/ 0 w 8477250"/>
              <a:gd name="T9" fmla="*/ 2200275 h 2200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77250" h="2200275">
                <a:moveTo>
                  <a:pt x="0" y="2200275"/>
                </a:moveTo>
                <a:lnTo>
                  <a:pt x="8477250" y="2200275"/>
                </a:lnTo>
                <a:lnTo>
                  <a:pt x="8477250" y="0"/>
                </a:lnTo>
                <a:lnTo>
                  <a:pt x="0" y="0"/>
                </a:lnTo>
                <a:lnTo>
                  <a:pt x="0" y="2200275"/>
                </a:lnTo>
                <a:close/>
              </a:path>
            </a:pathLst>
          </a:custGeom>
          <a:noFill/>
          <a:ln w="12700">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7049" name="object 9">
            <a:extLst>
              <a:ext uri="{FF2B5EF4-FFF2-40B4-BE49-F238E27FC236}">
                <a16:creationId xmlns:a16="http://schemas.microsoft.com/office/drawing/2014/main" id="{E1763608-7687-4734-A716-AC59D3AF8FD8}"/>
              </a:ext>
            </a:extLst>
          </p:cNvPr>
          <p:cNvSpPr>
            <a:spLocks/>
          </p:cNvSpPr>
          <p:nvPr/>
        </p:nvSpPr>
        <p:spPr bwMode="auto">
          <a:xfrm>
            <a:off x="6457950" y="3603626"/>
            <a:ext cx="0" cy="1692275"/>
          </a:xfrm>
          <a:custGeom>
            <a:avLst/>
            <a:gdLst>
              <a:gd name="T0" fmla="*/ 0 h 1692275"/>
              <a:gd name="T1" fmla="*/ 1692275 h 1692275"/>
              <a:gd name="T2" fmla="*/ 0 60000 65536"/>
              <a:gd name="T3" fmla="*/ 0 60000 65536"/>
            </a:gdLst>
            <a:ahLst/>
            <a:cxnLst>
              <a:cxn ang="T2">
                <a:pos x="0" y="T0"/>
              </a:cxn>
              <a:cxn ang="T3">
                <a:pos x="0" y="T1"/>
              </a:cxn>
            </a:cxnLst>
            <a:rect l="0" t="0" r="r" b="b"/>
            <a:pathLst>
              <a:path h="1692275">
                <a:moveTo>
                  <a:pt x="0" y="0"/>
                </a:moveTo>
                <a:lnTo>
                  <a:pt x="0" y="1692275"/>
                </a:lnTo>
              </a:path>
            </a:pathLst>
          </a:custGeom>
          <a:noFill/>
          <a:ln w="12700">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7050" name="object 10">
            <a:extLst>
              <a:ext uri="{FF2B5EF4-FFF2-40B4-BE49-F238E27FC236}">
                <a16:creationId xmlns:a16="http://schemas.microsoft.com/office/drawing/2014/main" id="{6A3BC88B-D1AB-4051-960B-4FD0A599DC69}"/>
              </a:ext>
            </a:extLst>
          </p:cNvPr>
          <p:cNvSpPr>
            <a:spLocks noChangeArrowheads="1"/>
          </p:cNvSpPr>
          <p:nvPr/>
        </p:nvSpPr>
        <p:spPr bwMode="auto">
          <a:xfrm>
            <a:off x="2032000" y="4891089"/>
            <a:ext cx="1454150" cy="38258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7051" name="object 11">
            <a:extLst>
              <a:ext uri="{FF2B5EF4-FFF2-40B4-BE49-F238E27FC236}">
                <a16:creationId xmlns:a16="http://schemas.microsoft.com/office/drawing/2014/main" id="{8F86AC55-A20A-4AF1-A6D1-400B5474A4A1}"/>
              </a:ext>
            </a:extLst>
          </p:cNvPr>
          <p:cNvSpPr>
            <a:spLocks noChangeArrowheads="1"/>
          </p:cNvSpPr>
          <p:nvPr/>
        </p:nvSpPr>
        <p:spPr bwMode="auto">
          <a:xfrm>
            <a:off x="3173414" y="4891089"/>
            <a:ext cx="377825" cy="382587"/>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7052" name="object 12">
            <a:extLst>
              <a:ext uri="{FF2B5EF4-FFF2-40B4-BE49-F238E27FC236}">
                <a16:creationId xmlns:a16="http://schemas.microsoft.com/office/drawing/2014/main" id="{662B3CCA-16A8-4F6B-89E9-36D573EC7B2D}"/>
              </a:ext>
            </a:extLst>
          </p:cNvPr>
          <p:cNvSpPr txBox="1">
            <a:spLocks noChangeArrowheads="1"/>
          </p:cNvSpPr>
          <p:nvPr/>
        </p:nvSpPr>
        <p:spPr bwMode="auto">
          <a:xfrm>
            <a:off x="1992313" y="5556251"/>
            <a:ext cx="64087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tabLst>
                <a:tab pos="2728913" algn="l"/>
              </a:tabLst>
              <a:defRPr>
                <a:solidFill>
                  <a:schemeClr val="bg1"/>
                </a:solidFill>
                <a:latin typeface="Arial" panose="020B0604020202020204" pitchFamily="34" charset="0"/>
                <a:cs typeface="Source Han Sans CN Regular" charset="0"/>
              </a:defRPr>
            </a:lvl1pPr>
            <a:lvl2pPr>
              <a:tabLst>
                <a:tab pos="2728913" algn="l"/>
              </a:tabLst>
              <a:defRPr>
                <a:solidFill>
                  <a:schemeClr val="bg1"/>
                </a:solidFill>
                <a:latin typeface="Arial" panose="020B0604020202020204" pitchFamily="34" charset="0"/>
                <a:cs typeface="Source Han Sans CN Regular" charset="0"/>
              </a:defRPr>
            </a:lvl2pPr>
            <a:lvl3pPr>
              <a:tabLst>
                <a:tab pos="2728913" algn="l"/>
              </a:tabLst>
              <a:defRPr>
                <a:solidFill>
                  <a:schemeClr val="bg1"/>
                </a:solidFill>
                <a:latin typeface="Arial" panose="020B0604020202020204" pitchFamily="34" charset="0"/>
                <a:cs typeface="Source Han Sans CN Regular" charset="0"/>
              </a:defRPr>
            </a:lvl3pPr>
            <a:lvl4pPr>
              <a:tabLst>
                <a:tab pos="2728913" algn="l"/>
              </a:tabLst>
              <a:defRPr>
                <a:solidFill>
                  <a:schemeClr val="bg1"/>
                </a:solidFill>
                <a:latin typeface="Arial" panose="020B0604020202020204" pitchFamily="34" charset="0"/>
                <a:cs typeface="Source Han Sans CN Regular" charset="0"/>
              </a:defRPr>
            </a:lvl4pPr>
            <a:lvl5pPr>
              <a:tabLst>
                <a:tab pos="2728913"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2728913"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2728913"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2728913"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2728913" algn="l"/>
              </a:tabLst>
              <a:defRPr>
                <a:solidFill>
                  <a:schemeClr val="bg1"/>
                </a:solidFill>
                <a:latin typeface="Arial" panose="020B0604020202020204" pitchFamily="34" charset="0"/>
                <a:cs typeface="Source Han Sans CN Regular" charset="0"/>
              </a:defRPr>
            </a:lvl9pPr>
          </a:lstStyle>
          <a:p>
            <a:pPr algn="ctr" eaLnBrk="1" hangingPunct="1">
              <a:buClr>
                <a:srgbClr val="000000"/>
              </a:buClr>
              <a:buSzPct val="100000"/>
              <a:buFont typeface="Times New Roman" panose="02020603050405020304" pitchFamily="18" charset="0"/>
              <a:buNone/>
            </a:pPr>
            <a:r>
              <a:rPr lang="en-US" altLang="en-US" b="1">
                <a:solidFill>
                  <a:srgbClr val="F8152B"/>
                </a:solidFill>
                <a:cs typeface="Arial" panose="020B0604020202020204" pitchFamily="34" charset="0"/>
              </a:rPr>
              <a:t>OK, chức năng tổng hợp	</a:t>
            </a:r>
            <a:r>
              <a:rPr lang="en-US" altLang="en-US">
                <a:solidFill>
                  <a:srgbClr val="F8152B"/>
                </a:solidFill>
                <a:cs typeface="Arial" panose="020B0604020202020204" pitchFamily="34" charset="0"/>
              </a:rPr>
              <a:t>:	</a:t>
            </a:r>
            <a:r>
              <a:rPr lang="en-US" altLang="en-US" i="1">
                <a:solidFill>
                  <a:srgbClr val="F8152B"/>
                </a:solidFill>
                <a:cs typeface="Arial" panose="020B0604020202020204" pitchFamily="34" charset="0"/>
              </a:rPr>
              <a:t>C1 </a:t>
            </a:r>
            <a:r>
              <a:rPr lang="en-US" altLang="en-US" b="1">
                <a:solidFill>
                  <a:srgbClr val="F8152B"/>
                </a:solidFill>
                <a:latin typeface="Symbol" panose="05050102010706020507" pitchFamily="18" charset="2"/>
              </a:rPr>
              <a:t></a:t>
            </a:r>
            <a:r>
              <a:rPr lang="en-US" altLang="en-US">
                <a:solidFill>
                  <a:srgbClr val="F8152B"/>
                </a:solidFill>
                <a:latin typeface="Microsoft Sans Serif" panose="020B0604020202020204" pitchFamily="34" charset="0"/>
                <a:cs typeface="Microsoft Sans Serif" panose="020B0604020202020204" pitchFamily="34" charset="0"/>
              </a:rPr>
              <a:t> </a:t>
            </a:r>
            <a:r>
              <a:rPr lang="en-US" altLang="en-US" i="1">
                <a:solidFill>
                  <a:srgbClr val="F8152B"/>
                </a:solidFill>
                <a:cs typeface="Arial" panose="020B0604020202020204" pitchFamily="34" charset="0"/>
              </a:rPr>
              <a:t>C2 </a:t>
            </a:r>
            <a:r>
              <a:rPr lang="en-US" altLang="en-US">
                <a:solidFill>
                  <a:srgbClr val="F8152B"/>
                </a:solidFill>
                <a:cs typeface="Arial" panose="020B0604020202020204" pitchFamily="34" charset="0"/>
              </a:rPr>
              <a:t>=	</a:t>
            </a:r>
            <a:r>
              <a:rPr lang="en-US" altLang="en-US" b="1" i="1">
                <a:solidFill>
                  <a:srgbClr val="F8152B"/>
                </a:solidFill>
                <a:cs typeface="Arial" panose="020B0604020202020204" pitchFamily="34" charset="0"/>
              </a:rPr>
              <a:t>true</a:t>
            </a:r>
            <a:endParaRPr lang="en-US" altLang="en-US">
              <a:cs typeface="Arial" panose="020B0604020202020204" pitchFamily="34" charset="0"/>
            </a:endParaRPr>
          </a:p>
        </p:txBody>
      </p:sp>
      <p:sp>
        <p:nvSpPr>
          <p:cNvPr id="87053" name="object 13">
            <a:extLst>
              <a:ext uri="{FF2B5EF4-FFF2-40B4-BE49-F238E27FC236}">
                <a16:creationId xmlns:a16="http://schemas.microsoft.com/office/drawing/2014/main" id="{76374989-2C05-40AB-85E2-18B4A0E35312}"/>
              </a:ext>
            </a:extLst>
          </p:cNvPr>
          <p:cNvSpPr txBox="1">
            <a:spLocks noChangeArrowheads="1"/>
          </p:cNvSpPr>
          <p:nvPr/>
        </p:nvSpPr>
        <p:spPr bwMode="auto">
          <a:xfrm>
            <a:off x="2417763" y="3187701"/>
            <a:ext cx="622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800" b="1">
                <a:solidFill>
                  <a:srgbClr val="35216F"/>
                </a:solidFill>
                <a:latin typeface="Arial" panose="020B0604020202020204" pitchFamily="34" charset="0"/>
                <a:cs typeface="Arial" panose="020B0604020202020204" pitchFamily="34" charset="0"/>
              </a:rPr>
              <a:t>Mode</a:t>
            </a:r>
            <a:endParaRPr lang="en-US" altLang="en-US" sz="1800">
              <a:solidFill>
                <a:schemeClr val="bg1"/>
              </a:solidFill>
              <a:latin typeface="Arial" panose="020B0604020202020204" pitchFamily="34" charset="0"/>
              <a:cs typeface="Arial" panose="020B0604020202020204" pitchFamily="34" charset="0"/>
            </a:endParaRPr>
          </a:p>
        </p:txBody>
      </p:sp>
      <p:sp>
        <p:nvSpPr>
          <p:cNvPr id="87054" name="object 14">
            <a:extLst>
              <a:ext uri="{FF2B5EF4-FFF2-40B4-BE49-F238E27FC236}">
                <a16:creationId xmlns:a16="http://schemas.microsoft.com/office/drawing/2014/main" id="{3C9AA4F5-B016-41BF-BC22-1EB733AA6E0D}"/>
              </a:ext>
            </a:extLst>
          </p:cNvPr>
          <p:cNvSpPr txBox="1">
            <a:spLocks noChangeArrowheads="1"/>
          </p:cNvSpPr>
          <p:nvPr/>
        </p:nvSpPr>
        <p:spPr bwMode="auto">
          <a:xfrm>
            <a:off x="5859464" y="3187701"/>
            <a:ext cx="12223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800" b="1">
                <a:solidFill>
                  <a:srgbClr val="35216F"/>
                </a:solidFill>
                <a:latin typeface="Arial" panose="020B0604020202020204" pitchFamily="34" charset="0"/>
                <a:cs typeface="Arial" panose="020B0604020202020204" pitchFamily="34" charset="0"/>
              </a:rPr>
              <a:t>Conditions</a:t>
            </a:r>
            <a:endParaRPr lang="en-US" altLang="en-US" sz="1800">
              <a:solidFill>
                <a:schemeClr val="bg1"/>
              </a:solidFill>
              <a:latin typeface="Arial" panose="020B0604020202020204" pitchFamily="34" charset="0"/>
              <a:cs typeface="Arial" panose="020B0604020202020204" pitchFamily="34" charset="0"/>
            </a:endParaRPr>
          </a:p>
        </p:txBody>
      </p:sp>
      <p:sp>
        <p:nvSpPr>
          <p:cNvPr id="15" name="object 15">
            <a:extLst>
              <a:ext uri="{FF2B5EF4-FFF2-40B4-BE49-F238E27FC236}">
                <a16:creationId xmlns:a16="http://schemas.microsoft.com/office/drawing/2014/main" id="{B3C4FB8A-EF45-43CC-AC5F-C100CA96AC2D}"/>
              </a:ext>
            </a:extLst>
          </p:cNvPr>
          <p:cNvSpPr txBox="1"/>
          <p:nvPr/>
        </p:nvSpPr>
        <p:spPr>
          <a:xfrm>
            <a:off x="2225676" y="3835401"/>
            <a:ext cx="874713" cy="276999"/>
          </a:xfrm>
          <a:prstGeom prst="rect">
            <a:avLst/>
          </a:prstGeom>
        </p:spPr>
        <p:txBody>
          <a:bodyPr lIns="0" tIns="0" rIns="0" bIns="0">
            <a:spAutoFit/>
          </a:bodyPr>
          <a:lstStyle/>
          <a:p>
            <a:pPr marL="12700">
              <a:buClr>
                <a:srgbClr val="000000"/>
              </a:buClr>
              <a:buSzPct val="100000"/>
              <a:defRPr/>
            </a:pPr>
            <a:r>
              <a:rPr dirty="0">
                <a:solidFill>
                  <a:srgbClr val="35216F"/>
                </a:solidFill>
                <a:latin typeface="Arial"/>
                <a:cs typeface="Arial"/>
              </a:rPr>
              <a:t>Sto</a:t>
            </a:r>
            <a:r>
              <a:rPr spc="-10" dirty="0">
                <a:solidFill>
                  <a:srgbClr val="35216F"/>
                </a:solidFill>
                <a:latin typeface="Arial"/>
                <a:cs typeface="Arial"/>
              </a:rPr>
              <a:t>p</a:t>
            </a:r>
            <a:r>
              <a:rPr dirty="0">
                <a:solidFill>
                  <a:srgbClr val="35216F"/>
                </a:solidFill>
                <a:latin typeface="Arial"/>
                <a:cs typeface="Arial"/>
              </a:rPr>
              <a:t>p</a:t>
            </a:r>
            <a:r>
              <a:rPr spc="-10" dirty="0">
                <a:solidFill>
                  <a:srgbClr val="35216F"/>
                </a:solidFill>
                <a:latin typeface="Arial"/>
                <a:cs typeface="Arial"/>
              </a:rPr>
              <a:t>e</a:t>
            </a:r>
            <a:r>
              <a:rPr dirty="0">
                <a:solidFill>
                  <a:srgbClr val="35216F"/>
                </a:solidFill>
                <a:latin typeface="Arial"/>
                <a:cs typeface="Arial"/>
              </a:rPr>
              <a:t>d</a:t>
            </a:r>
            <a:endParaRPr>
              <a:latin typeface="Arial"/>
              <a:cs typeface="Arial"/>
            </a:endParaRPr>
          </a:p>
        </p:txBody>
      </p:sp>
      <p:sp>
        <p:nvSpPr>
          <p:cNvPr id="87056" name="object 16">
            <a:extLst>
              <a:ext uri="{FF2B5EF4-FFF2-40B4-BE49-F238E27FC236}">
                <a16:creationId xmlns:a16="http://schemas.microsoft.com/office/drawing/2014/main" id="{9763D0F9-8CA7-4F46-91E7-FD34CA690E22}"/>
              </a:ext>
            </a:extLst>
          </p:cNvPr>
          <p:cNvSpPr txBox="1">
            <a:spLocks noChangeArrowheads="1"/>
          </p:cNvSpPr>
          <p:nvPr/>
        </p:nvSpPr>
        <p:spPr bwMode="auto">
          <a:xfrm>
            <a:off x="4027488" y="3725864"/>
            <a:ext cx="234473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a:solidFill>
                  <a:srgbClr val="35216F"/>
                </a:solidFill>
                <a:cs typeface="Arial" panose="020B0604020202020204" pitchFamily="34" charset="0"/>
              </a:rPr>
              <a:t>TrênĐươngRay </a:t>
            </a:r>
            <a:r>
              <a:rPr lang="en-US" altLang="en-US" sz="1600" b="1">
                <a:solidFill>
                  <a:srgbClr val="35216F"/>
                </a:solidFill>
                <a:cs typeface="Arial" panose="020B0604020202020204" pitchFamily="34" charset="0"/>
              </a:rPr>
              <a:t>HOẶC </a:t>
            </a:r>
            <a:r>
              <a:rPr lang="en-US" altLang="en-US">
                <a:solidFill>
                  <a:srgbClr val="35216F"/>
                </a:solidFill>
                <a:cs typeface="Arial" panose="020B0604020202020204" pitchFamily="34" charset="0"/>
              </a:rPr>
              <a:t>Khẩn cấp</a:t>
            </a:r>
            <a:endParaRPr lang="en-US" altLang="en-US">
              <a:cs typeface="Arial" panose="020B0604020202020204" pitchFamily="34" charset="0"/>
            </a:endParaRPr>
          </a:p>
        </p:txBody>
      </p:sp>
      <p:sp>
        <p:nvSpPr>
          <p:cNvPr id="87057" name="object 17">
            <a:extLst>
              <a:ext uri="{FF2B5EF4-FFF2-40B4-BE49-F238E27FC236}">
                <a16:creationId xmlns:a16="http://schemas.microsoft.com/office/drawing/2014/main" id="{B349D112-827C-4AD5-9152-3C357043DED1}"/>
              </a:ext>
            </a:extLst>
          </p:cNvPr>
          <p:cNvSpPr txBox="1">
            <a:spLocks noChangeArrowheads="1"/>
          </p:cNvSpPr>
          <p:nvPr/>
        </p:nvSpPr>
        <p:spPr bwMode="auto">
          <a:xfrm>
            <a:off x="6543675" y="3681414"/>
            <a:ext cx="37782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1600" b="1">
                <a:solidFill>
                  <a:srgbClr val="35216F"/>
                </a:solidFill>
                <a:cs typeface="Arial" panose="020B0604020202020204" pitchFamily="34" charset="0"/>
              </a:rPr>
              <a:t>KHÔNG </a:t>
            </a:r>
            <a:r>
              <a:rPr lang="en-US" altLang="en-US">
                <a:solidFill>
                  <a:srgbClr val="35216F"/>
                </a:solidFill>
                <a:cs typeface="Arial" panose="020B0604020202020204" pitchFamily="34" charset="0"/>
              </a:rPr>
              <a:t>TrênĐươngRay </a:t>
            </a:r>
            <a:r>
              <a:rPr lang="en-US" altLang="en-US" sz="1600" b="1">
                <a:solidFill>
                  <a:srgbClr val="35216F"/>
                </a:solidFill>
                <a:cs typeface="Arial" panose="020B0604020202020204" pitchFamily="34" charset="0"/>
              </a:rPr>
              <a:t>VÀ KHÔNG </a:t>
            </a:r>
            <a:r>
              <a:rPr lang="en-US" altLang="en-US">
                <a:solidFill>
                  <a:srgbClr val="35216F"/>
                </a:solidFill>
                <a:cs typeface="Arial" panose="020B0604020202020204" pitchFamily="34" charset="0"/>
              </a:rPr>
              <a:t>Khẩn cấp</a:t>
            </a:r>
            <a:endParaRPr lang="en-US" altLang="en-US">
              <a:cs typeface="Arial" panose="020B0604020202020204" pitchFamily="34" charset="0"/>
            </a:endParaRPr>
          </a:p>
        </p:txBody>
      </p:sp>
      <p:sp>
        <p:nvSpPr>
          <p:cNvPr id="87058" name="object 18">
            <a:extLst>
              <a:ext uri="{FF2B5EF4-FFF2-40B4-BE49-F238E27FC236}">
                <a16:creationId xmlns:a16="http://schemas.microsoft.com/office/drawing/2014/main" id="{D73A41C5-B80B-4E34-ADA7-FB6B9062B46E}"/>
              </a:ext>
            </a:extLst>
          </p:cNvPr>
          <p:cNvSpPr txBox="1">
            <a:spLocks noChangeArrowheads="1"/>
          </p:cNvSpPr>
          <p:nvPr/>
        </p:nvSpPr>
        <p:spPr bwMode="auto">
          <a:xfrm>
            <a:off x="1987550" y="4237038"/>
            <a:ext cx="1582738"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69850" indent="-5715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3000"/>
              </a:lnSpc>
              <a:spcBef>
                <a:spcPct val="0"/>
              </a:spcBef>
            </a:pPr>
            <a:r>
              <a:rPr lang="en-US" altLang="en-US" sz="1800">
                <a:solidFill>
                  <a:srgbClr val="35216F"/>
                </a:solidFill>
                <a:latin typeface="Arial" panose="020B0604020202020204" pitchFamily="34" charset="0"/>
                <a:cs typeface="Arial" panose="020B0604020202020204" pitchFamily="34" charset="0"/>
              </a:rPr>
              <a:t>DiChuyenOK, Quá Nhanh</a:t>
            </a:r>
            <a:endParaRPr lang="en-US" altLang="en-US" sz="1800">
              <a:solidFill>
                <a:schemeClr val="bg1"/>
              </a:solidFill>
              <a:latin typeface="Arial" panose="020B0604020202020204" pitchFamily="34" charset="0"/>
              <a:cs typeface="Arial" panose="020B0604020202020204" pitchFamily="34" charset="0"/>
            </a:endParaRPr>
          </a:p>
        </p:txBody>
      </p:sp>
      <p:sp>
        <p:nvSpPr>
          <p:cNvPr id="19" name="object 19">
            <a:extLst>
              <a:ext uri="{FF2B5EF4-FFF2-40B4-BE49-F238E27FC236}">
                <a16:creationId xmlns:a16="http://schemas.microsoft.com/office/drawing/2014/main" id="{B624850E-3438-42D3-BE28-100F74913AE8}"/>
              </a:ext>
            </a:extLst>
          </p:cNvPr>
          <p:cNvSpPr txBox="1"/>
          <p:nvPr/>
        </p:nvSpPr>
        <p:spPr>
          <a:xfrm>
            <a:off x="4879975" y="4237039"/>
            <a:ext cx="584200" cy="276999"/>
          </a:xfrm>
          <a:prstGeom prst="rect">
            <a:avLst/>
          </a:prstGeom>
        </p:spPr>
        <p:txBody>
          <a:bodyPr lIns="0" tIns="0" rIns="0" bIns="0">
            <a:spAutoFit/>
          </a:bodyPr>
          <a:lstStyle/>
          <a:p>
            <a:pPr marL="12700">
              <a:buClr>
                <a:srgbClr val="000000"/>
              </a:buClr>
              <a:buSzPct val="100000"/>
              <a:defRPr/>
            </a:pPr>
            <a:r>
              <a:rPr dirty="0">
                <a:solidFill>
                  <a:srgbClr val="35216F"/>
                </a:solidFill>
                <a:latin typeface="Arial"/>
                <a:cs typeface="Arial"/>
              </a:rPr>
              <a:t>Fal</a:t>
            </a:r>
            <a:r>
              <a:rPr spc="-5" dirty="0">
                <a:solidFill>
                  <a:srgbClr val="35216F"/>
                </a:solidFill>
                <a:latin typeface="Arial"/>
                <a:cs typeface="Arial"/>
              </a:rPr>
              <a:t>s</a:t>
            </a:r>
            <a:r>
              <a:rPr dirty="0">
                <a:solidFill>
                  <a:srgbClr val="35216F"/>
                </a:solidFill>
                <a:latin typeface="Arial"/>
                <a:cs typeface="Arial"/>
              </a:rPr>
              <a:t>e</a:t>
            </a:r>
            <a:endParaRPr dirty="0">
              <a:latin typeface="Arial"/>
              <a:cs typeface="Arial"/>
            </a:endParaRPr>
          </a:p>
        </p:txBody>
      </p:sp>
      <p:sp>
        <p:nvSpPr>
          <p:cNvPr id="20" name="object 20">
            <a:extLst>
              <a:ext uri="{FF2B5EF4-FFF2-40B4-BE49-F238E27FC236}">
                <a16:creationId xmlns:a16="http://schemas.microsoft.com/office/drawing/2014/main" id="{FE73C4E9-EB4E-4CCA-95FA-31F1621E045B}"/>
              </a:ext>
            </a:extLst>
          </p:cNvPr>
          <p:cNvSpPr txBox="1"/>
          <p:nvPr/>
        </p:nvSpPr>
        <p:spPr>
          <a:xfrm>
            <a:off x="7912100" y="4237039"/>
            <a:ext cx="488950" cy="276999"/>
          </a:xfrm>
          <a:prstGeom prst="rect">
            <a:avLst/>
          </a:prstGeom>
        </p:spPr>
        <p:txBody>
          <a:bodyPr lIns="0" tIns="0" rIns="0" bIns="0">
            <a:spAutoFit/>
          </a:bodyPr>
          <a:lstStyle/>
          <a:p>
            <a:pPr marL="12700">
              <a:buClr>
                <a:srgbClr val="000000"/>
              </a:buClr>
              <a:buSzPct val="100000"/>
              <a:defRPr/>
            </a:pPr>
            <a:r>
              <a:rPr spc="-60" dirty="0">
                <a:solidFill>
                  <a:srgbClr val="35216F"/>
                </a:solidFill>
                <a:latin typeface="Arial"/>
                <a:cs typeface="Arial"/>
              </a:rPr>
              <a:t>T</a:t>
            </a:r>
            <a:r>
              <a:rPr dirty="0">
                <a:solidFill>
                  <a:srgbClr val="35216F"/>
                </a:solidFill>
                <a:latin typeface="Arial"/>
                <a:cs typeface="Arial"/>
              </a:rPr>
              <a:t>rue</a:t>
            </a:r>
            <a:endParaRPr>
              <a:latin typeface="Arial"/>
              <a:cs typeface="Arial"/>
            </a:endParaRPr>
          </a:p>
        </p:txBody>
      </p:sp>
      <p:sp>
        <p:nvSpPr>
          <p:cNvPr id="87061" name="object 21">
            <a:extLst>
              <a:ext uri="{FF2B5EF4-FFF2-40B4-BE49-F238E27FC236}">
                <a16:creationId xmlns:a16="http://schemas.microsoft.com/office/drawing/2014/main" id="{14A5C0BC-D045-4C29-8342-BA6506092FEA}"/>
              </a:ext>
            </a:extLst>
          </p:cNvPr>
          <p:cNvSpPr txBox="1">
            <a:spLocks noChangeArrowheads="1"/>
          </p:cNvSpPr>
          <p:nvPr/>
        </p:nvSpPr>
        <p:spPr bwMode="auto">
          <a:xfrm>
            <a:off x="7866063" y="4991101"/>
            <a:ext cx="7350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a:solidFill>
                  <a:srgbClr val="35216F"/>
                </a:solidFill>
                <a:cs typeface="Arial" panose="020B0604020202020204" pitchFamily="34" charset="0"/>
              </a:rPr>
              <a:t>Đóng</a:t>
            </a:r>
            <a:endParaRPr lang="en-US" altLang="en-US">
              <a:cs typeface="Arial" panose="020B0604020202020204" pitchFamily="34" charset="0"/>
            </a:endParaRPr>
          </a:p>
        </p:txBody>
      </p:sp>
      <p:sp>
        <p:nvSpPr>
          <p:cNvPr id="87062" name="object 22">
            <a:extLst>
              <a:ext uri="{FF2B5EF4-FFF2-40B4-BE49-F238E27FC236}">
                <a16:creationId xmlns:a16="http://schemas.microsoft.com/office/drawing/2014/main" id="{D89AA0A7-73EE-42C0-B54D-E6B4FA371344}"/>
              </a:ext>
            </a:extLst>
          </p:cNvPr>
          <p:cNvSpPr>
            <a:spLocks/>
          </p:cNvSpPr>
          <p:nvPr/>
        </p:nvSpPr>
        <p:spPr bwMode="auto">
          <a:xfrm>
            <a:off x="1962151" y="4178300"/>
            <a:ext cx="8335963" cy="0"/>
          </a:xfrm>
          <a:custGeom>
            <a:avLst/>
            <a:gdLst>
              <a:gd name="T0" fmla="*/ 0 w 8336280"/>
              <a:gd name="T1" fmla="*/ 8332856 w 8336280"/>
              <a:gd name="T2" fmla="*/ 0 60000 65536"/>
              <a:gd name="T3" fmla="*/ 0 60000 65536"/>
            </a:gdLst>
            <a:ahLst/>
            <a:cxnLst>
              <a:cxn ang="T2">
                <a:pos x="T0" y="0"/>
              </a:cxn>
              <a:cxn ang="T3">
                <a:pos x="T1" y="0"/>
              </a:cxn>
            </a:cxnLst>
            <a:rect l="0" t="0" r="r" b="b"/>
            <a:pathLst>
              <a:path w="8336280">
                <a:moveTo>
                  <a:pt x="0" y="0"/>
                </a:moveTo>
                <a:lnTo>
                  <a:pt x="8336026" y="0"/>
                </a:lnTo>
              </a:path>
            </a:pathLst>
          </a:custGeom>
          <a:noFill/>
          <a:ln w="12700">
            <a:solidFill>
              <a:srgbClr val="80008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7063" name="object 23">
            <a:extLst>
              <a:ext uri="{FF2B5EF4-FFF2-40B4-BE49-F238E27FC236}">
                <a16:creationId xmlns:a16="http://schemas.microsoft.com/office/drawing/2014/main" id="{20E5943F-8546-4457-883F-5C5661C643B9}"/>
              </a:ext>
            </a:extLst>
          </p:cNvPr>
          <p:cNvSpPr>
            <a:spLocks/>
          </p:cNvSpPr>
          <p:nvPr/>
        </p:nvSpPr>
        <p:spPr bwMode="auto">
          <a:xfrm>
            <a:off x="3549650" y="3697289"/>
            <a:ext cx="7061200" cy="427037"/>
          </a:xfrm>
          <a:custGeom>
            <a:avLst/>
            <a:gdLst>
              <a:gd name="T0" fmla="*/ 46211 w 7061200"/>
              <a:gd name="T1" fmla="*/ 177517 h 427354"/>
              <a:gd name="T2" fmla="*/ 179998 w 7061200"/>
              <a:gd name="T3" fmla="*/ 144898 h 427354"/>
              <a:gd name="T4" fmla="*/ 394091 w 7061200"/>
              <a:gd name="T5" fmla="*/ 114492 h 427354"/>
              <a:gd name="T6" fmla="*/ 681219 w 7061200"/>
              <a:gd name="T7" fmla="*/ 86723 h 427354"/>
              <a:gd name="T8" fmla="*/ 1034113 w 7061200"/>
              <a:gd name="T9" fmla="*/ 62039 h 427354"/>
              <a:gd name="T10" fmla="*/ 1445501 w 7061200"/>
              <a:gd name="T11" fmla="*/ 40866 h 427354"/>
              <a:gd name="T12" fmla="*/ 1908114 w 7061200"/>
              <a:gd name="T13" fmla="*/ 23634 h 427354"/>
              <a:gd name="T14" fmla="*/ 2414682 w 7061200"/>
              <a:gd name="T15" fmla="*/ 10796 h 427354"/>
              <a:gd name="T16" fmla="*/ 2957934 w 7061200"/>
              <a:gd name="T17" fmla="*/ 2772 h 427354"/>
              <a:gd name="T18" fmla="*/ 3530600 w 7061200"/>
              <a:gd name="T19" fmla="*/ 0 h 427354"/>
              <a:gd name="T20" fmla="*/ 4103265 w 7061200"/>
              <a:gd name="T21" fmla="*/ 2772 h 427354"/>
              <a:gd name="T22" fmla="*/ 4646517 w 7061200"/>
              <a:gd name="T23" fmla="*/ 10796 h 427354"/>
              <a:gd name="T24" fmla="*/ 5153085 w 7061200"/>
              <a:gd name="T25" fmla="*/ 23634 h 427354"/>
              <a:gd name="T26" fmla="*/ 5615698 w 7061200"/>
              <a:gd name="T27" fmla="*/ 40866 h 427354"/>
              <a:gd name="T28" fmla="*/ 6027086 w 7061200"/>
              <a:gd name="T29" fmla="*/ 62039 h 427354"/>
              <a:gd name="T30" fmla="*/ 6379980 w 7061200"/>
              <a:gd name="T31" fmla="*/ 86723 h 427354"/>
              <a:gd name="T32" fmla="*/ 6667108 w 7061200"/>
              <a:gd name="T33" fmla="*/ 114492 h 427354"/>
              <a:gd name="T34" fmla="*/ 6881201 w 7061200"/>
              <a:gd name="T35" fmla="*/ 144898 h 427354"/>
              <a:gd name="T36" fmla="*/ 7014988 w 7061200"/>
              <a:gd name="T37" fmla="*/ 177517 h 427354"/>
              <a:gd name="T38" fmla="*/ 7061200 w 7061200"/>
              <a:gd name="T39" fmla="*/ 211909 h 427354"/>
              <a:gd name="T40" fmla="*/ 7014992 w 7061200"/>
              <a:gd name="T41" fmla="*/ 246269 h 427354"/>
              <a:gd name="T42" fmla="*/ 6881213 w 7061200"/>
              <a:gd name="T43" fmla="*/ 278870 h 427354"/>
              <a:gd name="T44" fmla="*/ 6667132 w 7061200"/>
              <a:gd name="T45" fmla="*/ 309270 h 427354"/>
              <a:gd name="T46" fmla="*/ 6380016 w 7061200"/>
              <a:gd name="T47" fmla="*/ 337038 h 427354"/>
              <a:gd name="T48" fmla="*/ 6027134 w 7061200"/>
              <a:gd name="T49" fmla="*/ 361731 h 427354"/>
              <a:gd name="T50" fmla="*/ 5615753 w 7061200"/>
              <a:gd name="T51" fmla="*/ 382917 h 427354"/>
              <a:gd name="T52" fmla="*/ 5153141 w 7061200"/>
              <a:gd name="T53" fmla="*/ 400155 h 427354"/>
              <a:gd name="T54" fmla="*/ 4646566 w 7061200"/>
              <a:gd name="T55" fmla="*/ 413009 h 427354"/>
              <a:gd name="T56" fmla="*/ 4103296 w 7061200"/>
              <a:gd name="T57" fmla="*/ 421042 h 427354"/>
              <a:gd name="T58" fmla="*/ 3530600 w 7061200"/>
              <a:gd name="T59" fmla="*/ 423817 h 427354"/>
              <a:gd name="T60" fmla="*/ 2957903 w 7061200"/>
              <a:gd name="T61" fmla="*/ 421042 h 427354"/>
              <a:gd name="T62" fmla="*/ 2414633 w 7061200"/>
              <a:gd name="T63" fmla="*/ 413009 h 427354"/>
              <a:gd name="T64" fmla="*/ 1908058 w 7061200"/>
              <a:gd name="T65" fmla="*/ 400155 h 427354"/>
              <a:gd name="T66" fmla="*/ 1445446 w 7061200"/>
              <a:gd name="T67" fmla="*/ 382917 h 427354"/>
              <a:gd name="T68" fmla="*/ 1034065 w 7061200"/>
              <a:gd name="T69" fmla="*/ 361731 h 427354"/>
              <a:gd name="T70" fmla="*/ 681183 w 7061200"/>
              <a:gd name="T71" fmla="*/ 337038 h 427354"/>
              <a:gd name="T72" fmla="*/ 394067 w 7061200"/>
              <a:gd name="T73" fmla="*/ 309270 h 427354"/>
              <a:gd name="T74" fmla="*/ 179986 w 7061200"/>
              <a:gd name="T75" fmla="*/ 278870 h 427354"/>
              <a:gd name="T76" fmla="*/ 46207 w 7061200"/>
              <a:gd name="T77" fmla="*/ 246269 h 427354"/>
              <a:gd name="T78" fmla="*/ 0 w 7061200"/>
              <a:gd name="T79" fmla="*/ 211909 h 42735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061200" h="427354">
                <a:moveTo>
                  <a:pt x="0" y="213487"/>
                </a:moveTo>
                <a:lnTo>
                  <a:pt x="46211" y="178839"/>
                </a:lnTo>
                <a:lnTo>
                  <a:pt x="102612" y="162158"/>
                </a:lnTo>
                <a:lnTo>
                  <a:pt x="179998" y="145978"/>
                </a:lnTo>
                <a:lnTo>
                  <a:pt x="277461" y="130355"/>
                </a:lnTo>
                <a:lnTo>
                  <a:pt x="394091" y="115343"/>
                </a:lnTo>
                <a:lnTo>
                  <a:pt x="528980" y="100996"/>
                </a:lnTo>
                <a:lnTo>
                  <a:pt x="681219" y="87370"/>
                </a:lnTo>
                <a:lnTo>
                  <a:pt x="849900" y="74520"/>
                </a:lnTo>
                <a:lnTo>
                  <a:pt x="1034113" y="62499"/>
                </a:lnTo>
                <a:lnTo>
                  <a:pt x="1232950" y="51364"/>
                </a:lnTo>
                <a:lnTo>
                  <a:pt x="1445501" y="41168"/>
                </a:lnTo>
                <a:lnTo>
                  <a:pt x="1670859" y="31966"/>
                </a:lnTo>
                <a:lnTo>
                  <a:pt x="1908114" y="23814"/>
                </a:lnTo>
                <a:lnTo>
                  <a:pt x="2156358" y="16765"/>
                </a:lnTo>
                <a:lnTo>
                  <a:pt x="2414682" y="10876"/>
                </a:lnTo>
                <a:lnTo>
                  <a:pt x="2682177" y="6200"/>
                </a:lnTo>
                <a:lnTo>
                  <a:pt x="2957934" y="2792"/>
                </a:lnTo>
                <a:lnTo>
                  <a:pt x="3241044" y="707"/>
                </a:lnTo>
                <a:lnTo>
                  <a:pt x="3530600" y="0"/>
                </a:lnTo>
                <a:lnTo>
                  <a:pt x="3820155" y="707"/>
                </a:lnTo>
                <a:lnTo>
                  <a:pt x="4103265" y="2792"/>
                </a:lnTo>
                <a:lnTo>
                  <a:pt x="4379022" y="6200"/>
                </a:lnTo>
                <a:lnTo>
                  <a:pt x="4646517" y="10876"/>
                </a:lnTo>
                <a:lnTo>
                  <a:pt x="4904841" y="16765"/>
                </a:lnTo>
                <a:lnTo>
                  <a:pt x="5153085" y="23814"/>
                </a:lnTo>
                <a:lnTo>
                  <a:pt x="5390340" y="31966"/>
                </a:lnTo>
                <a:lnTo>
                  <a:pt x="5615698" y="41168"/>
                </a:lnTo>
                <a:lnTo>
                  <a:pt x="5828249" y="51364"/>
                </a:lnTo>
                <a:lnTo>
                  <a:pt x="6027086" y="62499"/>
                </a:lnTo>
                <a:lnTo>
                  <a:pt x="6211299" y="74520"/>
                </a:lnTo>
                <a:lnTo>
                  <a:pt x="6379980" y="87370"/>
                </a:lnTo>
                <a:lnTo>
                  <a:pt x="6532219" y="100996"/>
                </a:lnTo>
                <a:lnTo>
                  <a:pt x="6667108" y="115343"/>
                </a:lnTo>
                <a:lnTo>
                  <a:pt x="6783738" y="130355"/>
                </a:lnTo>
                <a:lnTo>
                  <a:pt x="6881201" y="145978"/>
                </a:lnTo>
                <a:lnTo>
                  <a:pt x="6958587" y="162158"/>
                </a:lnTo>
                <a:lnTo>
                  <a:pt x="7014988" y="178839"/>
                </a:lnTo>
                <a:lnTo>
                  <a:pt x="7049495" y="195967"/>
                </a:lnTo>
                <a:lnTo>
                  <a:pt x="7061200" y="213487"/>
                </a:lnTo>
                <a:lnTo>
                  <a:pt x="7049496" y="230989"/>
                </a:lnTo>
                <a:lnTo>
                  <a:pt x="7014992" y="248103"/>
                </a:lnTo>
                <a:lnTo>
                  <a:pt x="6958594" y="264774"/>
                </a:lnTo>
                <a:lnTo>
                  <a:pt x="6881213" y="280946"/>
                </a:lnTo>
                <a:lnTo>
                  <a:pt x="6783756" y="296564"/>
                </a:lnTo>
                <a:lnTo>
                  <a:pt x="6667132" y="311574"/>
                </a:lnTo>
                <a:lnTo>
                  <a:pt x="6532249" y="325920"/>
                </a:lnTo>
                <a:lnTo>
                  <a:pt x="6380016" y="339548"/>
                </a:lnTo>
                <a:lnTo>
                  <a:pt x="6211342" y="352401"/>
                </a:lnTo>
                <a:lnTo>
                  <a:pt x="6027134" y="364426"/>
                </a:lnTo>
                <a:lnTo>
                  <a:pt x="5828301" y="375567"/>
                </a:lnTo>
                <a:lnTo>
                  <a:pt x="5615753" y="385769"/>
                </a:lnTo>
                <a:lnTo>
                  <a:pt x="5390396" y="394976"/>
                </a:lnTo>
                <a:lnTo>
                  <a:pt x="5153141" y="403135"/>
                </a:lnTo>
                <a:lnTo>
                  <a:pt x="4904894" y="410190"/>
                </a:lnTo>
                <a:lnTo>
                  <a:pt x="4646566" y="416085"/>
                </a:lnTo>
                <a:lnTo>
                  <a:pt x="4379064" y="420766"/>
                </a:lnTo>
                <a:lnTo>
                  <a:pt x="4103296" y="424178"/>
                </a:lnTo>
                <a:lnTo>
                  <a:pt x="3820172" y="426265"/>
                </a:lnTo>
                <a:lnTo>
                  <a:pt x="3530600" y="426974"/>
                </a:lnTo>
                <a:lnTo>
                  <a:pt x="3241027" y="426265"/>
                </a:lnTo>
                <a:lnTo>
                  <a:pt x="2957903" y="424178"/>
                </a:lnTo>
                <a:lnTo>
                  <a:pt x="2682135" y="420766"/>
                </a:lnTo>
                <a:lnTo>
                  <a:pt x="2414633" y="416085"/>
                </a:lnTo>
                <a:lnTo>
                  <a:pt x="2156305" y="410190"/>
                </a:lnTo>
                <a:lnTo>
                  <a:pt x="1908058" y="403135"/>
                </a:lnTo>
                <a:lnTo>
                  <a:pt x="1670803" y="394976"/>
                </a:lnTo>
                <a:lnTo>
                  <a:pt x="1445446" y="385769"/>
                </a:lnTo>
                <a:lnTo>
                  <a:pt x="1232898" y="375567"/>
                </a:lnTo>
                <a:lnTo>
                  <a:pt x="1034065" y="364426"/>
                </a:lnTo>
                <a:lnTo>
                  <a:pt x="849857" y="352401"/>
                </a:lnTo>
                <a:lnTo>
                  <a:pt x="681183" y="339548"/>
                </a:lnTo>
                <a:lnTo>
                  <a:pt x="528950" y="325920"/>
                </a:lnTo>
                <a:lnTo>
                  <a:pt x="394067" y="311574"/>
                </a:lnTo>
                <a:lnTo>
                  <a:pt x="277443" y="296564"/>
                </a:lnTo>
                <a:lnTo>
                  <a:pt x="179986" y="280946"/>
                </a:lnTo>
                <a:lnTo>
                  <a:pt x="102605" y="264774"/>
                </a:lnTo>
                <a:lnTo>
                  <a:pt x="46207" y="248103"/>
                </a:lnTo>
                <a:lnTo>
                  <a:pt x="11703" y="230989"/>
                </a:lnTo>
                <a:lnTo>
                  <a:pt x="0" y="213487"/>
                </a:lnTo>
                <a:close/>
              </a:path>
            </a:pathLst>
          </a:custGeom>
          <a:noFill/>
          <a:ln w="28575">
            <a:solidFill>
              <a:srgbClr val="F8152B"/>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7064" name="object 24">
            <a:extLst>
              <a:ext uri="{FF2B5EF4-FFF2-40B4-BE49-F238E27FC236}">
                <a16:creationId xmlns:a16="http://schemas.microsoft.com/office/drawing/2014/main" id="{CB7D9CB5-D3AD-400D-A1D5-83296CB55A5C}"/>
              </a:ext>
            </a:extLst>
          </p:cNvPr>
          <p:cNvSpPr>
            <a:spLocks/>
          </p:cNvSpPr>
          <p:nvPr/>
        </p:nvSpPr>
        <p:spPr bwMode="auto">
          <a:xfrm>
            <a:off x="3895725" y="4100513"/>
            <a:ext cx="520700" cy="1485900"/>
          </a:xfrm>
          <a:custGeom>
            <a:avLst/>
            <a:gdLst>
              <a:gd name="T0" fmla="*/ 517828 w 519430"/>
              <a:gd name="T1" fmla="*/ 1479818 h 1486535"/>
              <a:gd name="T2" fmla="*/ 386384 w 519430"/>
              <a:gd name="T3" fmla="*/ 1313778 h 1486535"/>
              <a:gd name="T4" fmla="*/ 424775 w 519430"/>
              <a:gd name="T5" fmla="*/ 1382571 h 1486535"/>
              <a:gd name="T6" fmla="*/ 295547 w 519430"/>
              <a:gd name="T7" fmla="*/ 1214887 h 1486535"/>
              <a:gd name="T8" fmla="*/ 332769 w 519430"/>
              <a:gd name="T9" fmla="*/ 1284186 h 1486535"/>
              <a:gd name="T10" fmla="*/ 295547 w 519430"/>
              <a:gd name="T11" fmla="*/ 1214887 h 1486535"/>
              <a:gd name="T12" fmla="*/ 209395 w 519430"/>
              <a:gd name="T13" fmla="*/ 1144955 h 1486535"/>
              <a:gd name="T14" fmla="*/ 224361 w 519430"/>
              <a:gd name="T15" fmla="*/ 1132815 h 1486535"/>
              <a:gd name="T16" fmla="*/ 110748 w 519430"/>
              <a:gd name="T17" fmla="*/ 1018243 h 1486535"/>
              <a:gd name="T18" fmla="*/ 145887 w 519430"/>
              <a:gd name="T19" fmla="*/ 1066044 h 1486535"/>
              <a:gd name="T20" fmla="*/ 161375 w 519430"/>
              <a:gd name="T21" fmla="*/ 1054537 h 1486535"/>
              <a:gd name="T22" fmla="*/ 126885 w 519430"/>
              <a:gd name="T23" fmla="*/ 1007494 h 1486535"/>
              <a:gd name="T24" fmla="*/ 47892 w 519430"/>
              <a:gd name="T25" fmla="*/ 917963 h 1486535"/>
              <a:gd name="T26" fmla="*/ 78474 w 519430"/>
              <a:gd name="T27" fmla="*/ 970190 h 1486535"/>
              <a:gd name="T28" fmla="*/ 74570 w 519430"/>
              <a:gd name="T29" fmla="*/ 926309 h 1486535"/>
              <a:gd name="T30" fmla="*/ 19521 w 519430"/>
              <a:gd name="T31" fmla="*/ 771776 h 1486535"/>
              <a:gd name="T32" fmla="*/ 3773 w 519430"/>
              <a:gd name="T33" fmla="*/ 802126 h 1486535"/>
              <a:gd name="T34" fmla="*/ 16788 w 519430"/>
              <a:gd name="T35" fmla="*/ 849422 h 1486535"/>
              <a:gd name="T36" fmla="*/ 26027 w 519430"/>
              <a:gd name="T37" fmla="*/ 812875 h 1486535"/>
              <a:gd name="T38" fmla="*/ 19521 w 519430"/>
              <a:gd name="T39" fmla="*/ 771776 h 1486535"/>
              <a:gd name="T40" fmla="*/ 2991 w 519430"/>
              <a:gd name="T41" fmla="*/ 714112 h 1486535"/>
              <a:gd name="T42" fmla="*/ 27328 w 519430"/>
              <a:gd name="T43" fmla="*/ 694257 h 1486535"/>
              <a:gd name="T44" fmla="*/ 44898 w 519430"/>
              <a:gd name="T45" fmla="*/ 647594 h 1486535"/>
              <a:gd name="T46" fmla="*/ 86544 w 519430"/>
              <a:gd name="T47" fmla="*/ 534161 h 1486535"/>
              <a:gd name="T48" fmla="*/ 54007 w 519430"/>
              <a:gd name="T49" fmla="*/ 588412 h 1486535"/>
              <a:gd name="T50" fmla="*/ 89144 w 519430"/>
              <a:gd name="T51" fmla="*/ 567166 h 1486535"/>
              <a:gd name="T52" fmla="*/ 93440 w 519430"/>
              <a:gd name="T53" fmla="*/ 522652 h 1486535"/>
              <a:gd name="T54" fmla="*/ 138859 w 519430"/>
              <a:gd name="T55" fmla="*/ 436028 h 1486535"/>
              <a:gd name="T56" fmla="*/ 138599 w 519430"/>
              <a:gd name="T57" fmla="*/ 481806 h 1486535"/>
              <a:gd name="T58" fmla="*/ 168139 w 519430"/>
              <a:gd name="T59" fmla="*/ 416807 h 1486535"/>
              <a:gd name="T60" fmla="*/ 210304 w 519430"/>
              <a:gd name="T61" fmla="*/ 283647 h 1486535"/>
              <a:gd name="T62" fmla="*/ 194299 w 519430"/>
              <a:gd name="T63" fmla="*/ 360154 h 1486535"/>
              <a:gd name="T64" fmla="*/ 210304 w 519430"/>
              <a:gd name="T65" fmla="*/ 283647 h 1486535"/>
              <a:gd name="T66" fmla="*/ 236723 w 519430"/>
              <a:gd name="T67" fmla="*/ 232682 h 1486535"/>
              <a:gd name="T68" fmla="*/ 290471 w 519430"/>
              <a:gd name="T69" fmla="*/ 174382 h 1486535"/>
              <a:gd name="T70" fmla="*/ 337969 w 519430"/>
              <a:gd name="T71" fmla="*/ 51087 h 1486535"/>
              <a:gd name="T72" fmla="*/ 318452 w 519430"/>
              <a:gd name="T73" fmla="*/ 124438 h 1486535"/>
              <a:gd name="T74" fmla="*/ 339270 w 519430"/>
              <a:gd name="T75" fmla="*/ 48939 h 1486535"/>
              <a:gd name="T76" fmla="*/ 374412 w 519430"/>
              <a:gd name="T77" fmla="*/ 24654 h 1486535"/>
              <a:gd name="T78" fmla="*/ 361007 w 519430"/>
              <a:gd name="T79" fmla="*/ 109638 h 1486535"/>
              <a:gd name="T80" fmla="*/ 380528 w 519430"/>
              <a:gd name="T81" fmla="*/ 109385 h 1486535"/>
              <a:gd name="T82" fmla="*/ 378966 w 519430"/>
              <a:gd name="T83" fmla="*/ 0 h 1486535"/>
              <a:gd name="T84" fmla="*/ 282923 w 519430"/>
              <a:gd name="T85" fmla="*/ 65378 h 1486535"/>
              <a:gd name="T86" fmla="*/ 359923 w 519430"/>
              <a:gd name="T87" fmla="*/ 32850 h 1486535"/>
              <a:gd name="T88" fmla="*/ 378966 w 519430"/>
              <a:gd name="T89" fmla="*/ 0 h 1486535"/>
              <a:gd name="T90" fmla="*/ 374412 w 519430"/>
              <a:gd name="T91" fmla="*/ 24654 h 148653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19430" h="1486535">
                <a:moveTo>
                  <a:pt x="467360" y="1417447"/>
                </a:moveTo>
                <a:lnTo>
                  <a:pt x="453390" y="1430401"/>
                </a:lnTo>
                <a:lnTo>
                  <a:pt x="505333" y="1486154"/>
                </a:lnTo>
                <a:lnTo>
                  <a:pt x="519303" y="1473200"/>
                </a:lnTo>
                <a:lnTo>
                  <a:pt x="467360" y="1417447"/>
                </a:lnTo>
                <a:close/>
              </a:path>
              <a:path w="519430" h="1486535">
                <a:moveTo>
                  <a:pt x="377063" y="1319403"/>
                </a:moveTo>
                <a:lnTo>
                  <a:pt x="362966" y="1332230"/>
                </a:lnTo>
                <a:lnTo>
                  <a:pt x="386206" y="1357757"/>
                </a:lnTo>
                <a:lnTo>
                  <a:pt x="414528" y="1388491"/>
                </a:lnTo>
                <a:lnTo>
                  <a:pt x="428498" y="1375537"/>
                </a:lnTo>
                <a:lnTo>
                  <a:pt x="377063" y="1319403"/>
                </a:lnTo>
                <a:close/>
              </a:path>
              <a:path w="519430" h="1486535">
                <a:moveTo>
                  <a:pt x="288417" y="1220089"/>
                </a:moveTo>
                <a:lnTo>
                  <a:pt x="274066" y="1232662"/>
                </a:lnTo>
                <a:lnTo>
                  <a:pt x="309880" y="1273302"/>
                </a:lnTo>
                <a:lnTo>
                  <a:pt x="324739" y="1289685"/>
                </a:lnTo>
                <a:lnTo>
                  <a:pt x="338836" y="1276985"/>
                </a:lnTo>
                <a:lnTo>
                  <a:pt x="324104" y="1260475"/>
                </a:lnTo>
                <a:lnTo>
                  <a:pt x="288417" y="1220089"/>
                </a:lnTo>
                <a:close/>
              </a:path>
              <a:path w="519430" h="1486535">
                <a:moveTo>
                  <a:pt x="203200" y="1117981"/>
                </a:moveTo>
                <a:lnTo>
                  <a:pt x="188341" y="1129919"/>
                </a:lnTo>
                <a:lnTo>
                  <a:pt x="204343" y="1149858"/>
                </a:lnTo>
                <a:lnTo>
                  <a:pt x="236855" y="1188973"/>
                </a:lnTo>
                <a:lnTo>
                  <a:pt x="251460" y="1176782"/>
                </a:lnTo>
                <a:lnTo>
                  <a:pt x="218948" y="1137666"/>
                </a:lnTo>
                <a:lnTo>
                  <a:pt x="203200" y="1117981"/>
                </a:lnTo>
                <a:close/>
              </a:path>
              <a:path w="519430" h="1486535">
                <a:moveTo>
                  <a:pt x="123825" y="1011808"/>
                </a:moveTo>
                <a:lnTo>
                  <a:pt x="108077" y="1022603"/>
                </a:lnTo>
                <a:lnTo>
                  <a:pt x="114554" y="1032001"/>
                </a:lnTo>
                <a:lnTo>
                  <a:pt x="128143" y="1051306"/>
                </a:lnTo>
                <a:lnTo>
                  <a:pt x="142367" y="1070609"/>
                </a:lnTo>
                <a:lnTo>
                  <a:pt x="153035" y="1084707"/>
                </a:lnTo>
                <a:lnTo>
                  <a:pt x="168148" y="1073150"/>
                </a:lnTo>
                <a:lnTo>
                  <a:pt x="157480" y="1059052"/>
                </a:lnTo>
                <a:lnTo>
                  <a:pt x="143510" y="1040002"/>
                </a:lnTo>
                <a:lnTo>
                  <a:pt x="130175" y="1021080"/>
                </a:lnTo>
                <a:lnTo>
                  <a:pt x="123825" y="1011808"/>
                </a:lnTo>
                <a:close/>
              </a:path>
              <a:path w="519430" h="1486535">
                <a:moveTo>
                  <a:pt x="56261" y="898525"/>
                </a:moveTo>
                <a:lnTo>
                  <a:pt x="39243" y="907033"/>
                </a:lnTo>
                <a:lnTo>
                  <a:pt x="46736" y="921893"/>
                </a:lnTo>
                <a:lnTo>
                  <a:pt x="56261" y="939800"/>
                </a:lnTo>
                <a:lnTo>
                  <a:pt x="66548" y="957707"/>
                </a:lnTo>
                <a:lnTo>
                  <a:pt x="76581" y="974344"/>
                </a:lnTo>
                <a:lnTo>
                  <a:pt x="92837" y="964438"/>
                </a:lnTo>
                <a:lnTo>
                  <a:pt x="82931" y="947927"/>
                </a:lnTo>
                <a:lnTo>
                  <a:pt x="72771" y="930275"/>
                </a:lnTo>
                <a:lnTo>
                  <a:pt x="63500" y="912876"/>
                </a:lnTo>
                <a:lnTo>
                  <a:pt x="56261" y="898525"/>
                </a:lnTo>
                <a:close/>
              </a:path>
              <a:path w="519430" h="1486535">
                <a:moveTo>
                  <a:pt x="19050" y="775081"/>
                </a:moveTo>
                <a:lnTo>
                  <a:pt x="0" y="776732"/>
                </a:lnTo>
                <a:lnTo>
                  <a:pt x="1269" y="790448"/>
                </a:lnTo>
                <a:lnTo>
                  <a:pt x="3683" y="805561"/>
                </a:lnTo>
                <a:lnTo>
                  <a:pt x="6985" y="821308"/>
                </a:lnTo>
                <a:lnTo>
                  <a:pt x="11303" y="837311"/>
                </a:lnTo>
                <a:lnTo>
                  <a:pt x="16383" y="853058"/>
                </a:lnTo>
                <a:lnTo>
                  <a:pt x="34543" y="847217"/>
                </a:lnTo>
                <a:lnTo>
                  <a:pt x="29464" y="831469"/>
                </a:lnTo>
                <a:lnTo>
                  <a:pt x="25400" y="816356"/>
                </a:lnTo>
                <a:lnTo>
                  <a:pt x="22352" y="801751"/>
                </a:lnTo>
                <a:lnTo>
                  <a:pt x="20193" y="787526"/>
                </a:lnTo>
                <a:lnTo>
                  <a:pt x="19050" y="775081"/>
                </a:lnTo>
                <a:close/>
              </a:path>
              <a:path w="519430" h="1486535">
                <a:moveTo>
                  <a:pt x="26416" y="642619"/>
                </a:moveTo>
                <a:lnTo>
                  <a:pt x="11937" y="680084"/>
                </a:lnTo>
                <a:lnTo>
                  <a:pt x="2921" y="717169"/>
                </a:lnTo>
                <a:lnTo>
                  <a:pt x="21590" y="720725"/>
                </a:lnTo>
                <a:lnTo>
                  <a:pt x="23749" y="709421"/>
                </a:lnTo>
                <a:lnTo>
                  <a:pt x="26669" y="697230"/>
                </a:lnTo>
                <a:lnTo>
                  <a:pt x="30099" y="685419"/>
                </a:lnTo>
                <a:lnTo>
                  <a:pt x="38735" y="661669"/>
                </a:lnTo>
                <a:lnTo>
                  <a:pt x="43815" y="650367"/>
                </a:lnTo>
                <a:lnTo>
                  <a:pt x="26416" y="642619"/>
                </a:lnTo>
                <a:close/>
              </a:path>
              <a:path w="519430" h="1486535">
                <a:moveTo>
                  <a:pt x="91186" y="524890"/>
                </a:moveTo>
                <a:lnTo>
                  <a:pt x="84455" y="536448"/>
                </a:lnTo>
                <a:lnTo>
                  <a:pt x="70485" y="560069"/>
                </a:lnTo>
                <a:lnTo>
                  <a:pt x="56896" y="583438"/>
                </a:lnTo>
                <a:lnTo>
                  <a:pt x="52705" y="590931"/>
                </a:lnTo>
                <a:lnTo>
                  <a:pt x="69342" y="600201"/>
                </a:lnTo>
                <a:lnTo>
                  <a:pt x="73533" y="592708"/>
                </a:lnTo>
                <a:lnTo>
                  <a:pt x="86994" y="569594"/>
                </a:lnTo>
                <a:lnTo>
                  <a:pt x="100837" y="546100"/>
                </a:lnTo>
                <a:lnTo>
                  <a:pt x="107568" y="534543"/>
                </a:lnTo>
                <a:lnTo>
                  <a:pt x="91186" y="524890"/>
                </a:lnTo>
                <a:close/>
              </a:path>
              <a:path w="519430" h="1486535">
                <a:moveTo>
                  <a:pt x="148844" y="406145"/>
                </a:moveTo>
                <a:lnTo>
                  <a:pt x="146558" y="411352"/>
                </a:lnTo>
                <a:lnTo>
                  <a:pt x="135509" y="437895"/>
                </a:lnTo>
                <a:lnTo>
                  <a:pt x="124079" y="463550"/>
                </a:lnTo>
                <a:lnTo>
                  <a:pt x="118237" y="475361"/>
                </a:lnTo>
                <a:lnTo>
                  <a:pt x="135255" y="483869"/>
                </a:lnTo>
                <a:lnTo>
                  <a:pt x="141224" y="472058"/>
                </a:lnTo>
                <a:lnTo>
                  <a:pt x="152908" y="445643"/>
                </a:lnTo>
                <a:lnTo>
                  <a:pt x="164084" y="418592"/>
                </a:lnTo>
                <a:lnTo>
                  <a:pt x="166243" y="413765"/>
                </a:lnTo>
                <a:lnTo>
                  <a:pt x="148844" y="406145"/>
                </a:lnTo>
                <a:close/>
              </a:path>
              <a:path w="519430" h="1486535">
                <a:moveTo>
                  <a:pt x="205231" y="284861"/>
                </a:moveTo>
                <a:lnTo>
                  <a:pt x="183387" y="329692"/>
                </a:lnTo>
                <a:lnTo>
                  <a:pt x="172339" y="353821"/>
                </a:lnTo>
                <a:lnTo>
                  <a:pt x="189611" y="361695"/>
                </a:lnTo>
                <a:lnTo>
                  <a:pt x="200660" y="337693"/>
                </a:lnTo>
                <a:lnTo>
                  <a:pt x="222377" y="293243"/>
                </a:lnTo>
                <a:lnTo>
                  <a:pt x="205231" y="284861"/>
                </a:lnTo>
                <a:close/>
              </a:path>
              <a:path w="519430" h="1486535">
                <a:moveTo>
                  <a:pt x="266700" y="166115"/>
                </a:moveTo>
                <a:lnTo>
                  <a:pt x="238506" y="219201"/>
                </a:lnTo>
                <a:lnTo>
                  <a:pt x="231012" y="233680"/>
                </a:lnTo>
                <a:lnTo>
                  <a:pt x="248031" y="242315"/>
                </a:lnTo>
                <a:lnTo>
                  <a:pt x="255397" y="227837"/>
                </a:lnTo>
                <a:lnTo>
                  <a:pt x="283464" y="175132"/>
                </a:lnTo>
                <a:lnTo>
                  <a:pt x="266700" y="166115"/>
                </a:lnTo>
                <a:close/>
              </a:path>
              <a:path w="519430" h="1486535">
                <a:moveTo>
                  <a:pt x="331089" y="49149"/>
                </a:moveTo>
                <a:lnTo>
                  <a:pt x="329819" y="51307"/>
                </a:lnTo>
                <a:lnTo>
                  <a:pt x="298704" y="107442"/>
                </a:lnTo>
                <a:lnTo>
                  <a:pt x="294131" y="115824"/>
                </a:lnTo>
                <a:lnTo>
                  <a:pt x="310769" y="124968"/>
                </a:lnTo>
                <a:lnTo>
                  <a:pt x="316809" y="114173"/>
                </a:lnTo>
                <a:lnTo>
                  <a:pt x="347725" y="58546"/>
                </a:lnTo>
                <a:lnTo>
                  <a:pt x="331089" y="49149"/>
                </a:lnTo>
                <a:close/>
              </a:path>
              <a:path w="519430" h="1486535">
                <a:moveTo>
                  <a:pt x="370046" y="16637"/>
                </a:moveTo>
                <a:lnTo>
                  <a:pt x="351028" y="16637"/>
                </a:lnTo>
                <a:lnTo>
                  <a:pt x="365379" y="24764"/>
                </a:lnTo>
                <a:lnTo>
                  <a:pt x="351240" y="32990"/>
                </a:lnTo>
                <a:lnTo>
                  <a:pt x="352171" y="104775"/>
                </a:lnTo>
                <a:lnTo>
                  <a:pt x="352298" y="110108"/>
                </a:lnTo>
                <a:lnTo>
                  <a:pt x="356616" y="114300"/>
                </a:lnTo>
                <a:lnTo>
                  <a:pt x="367156" y="114173"/>
                </a:lnTo>
                <a:lnTo>
                  <a:pt x="371348" y="109855"/>
                </a:lnTo>
                <a:lnTo>
                  <a:pt x="371221" y="104520"/>
                </a:lnTo>
                <a:lnTo>
                  <a:pt x="370046" y="16637"/>
                </a:lnTo>
                <a:close/>
              </a:path>
              <a:path w="519430" h="1486535">
                <a:moveTo>
                  <a:pt x="369824" y="0"/>
                </a:moveTo>
                <a:lnTo>
                  <a:pt x="274955" y="55371"/>
                </a:lnTo>
                <a:lnTo>
                  <a:pt x="273431" y="61213"/>
                </a:lnTo>
                <a:lnTo>
                  <a:pt x="276098" y="65658"/>
                </a:lnTo>
                <a:lnTo>
                  <a:pt x="278765" y="70231"/>
                </a:lnTo>
                <a:lnTo>
                  <a:pt x="284606" y="71755"/>
                </a:lnTo>
                <a:lnTo>
                  <a:pt x="351240" y="32990"/>
                </a:lnTo>
                <a:lnTo>
                  <a:pt x="351028" y="16637"/>
                </a:lnTo>
                <a:lnTo>
                  <a:pt x="370046" y="16637"/>
                </a:lnTo>
                <a:lnTo>
                  <a:pt x="369824" y="0"/>
                </a:lnTo>
                <a:close/>
              </a:path>
              <a:path w="519430" h="1486535">
                <a:moveTo>
                  <a:pt x="351028" y="16637"/>
                </a:moveTo>
                <a:lnTo>
                  <a:pt x="351240" y="32990"/>
                </a:lnTo>
                <a:lnTo>
                  <a:pt x="365379" y="24764"/>
                </a:lnTo>
                <a:lnTo>
                  <a:pt x="351028" y="16637"/>
                </a:lnTo>
                <a:close/>
              </a:path>
            </a:pathLst>
          </a:custGeom>
          <a:solidFill>
            <a:srgbClr val="F8152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87065" name="object 25">
            <a:extLst>
              <a:ext uri="{FF2B5EF4-FFF2-40B4-BE49-F238E27FC236}">
                <a16:creationId xmlns:a16="http://schemas.microsoft.com/office/drawing/2014/main" id="{B45BEF21-1BBF-4115-8932-2092F60135B9}"/>
              </a:ext>
            </a:extLst>
          </p:cNvPr>
          <p:cNvSpPr>
            <a:spLocks noChangeArrowheads="1"/>
          </p:cNvSpPr>
          <p:nvPr/>
        </p:nvSpPr>
        <p:spPr bwMode="auto">
          <a:xfrm>
            <a:off x="9656763" y="5556251"/>
            <a:ext cx="715962" cy="714375"/>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87066" name="object 26">
            <a:extLst>
              <a:ext uri="{FF2B5EF4-FFF2-40B4-BE49-F238E27FC236}">
                <a16:creationId xmlns:a16="http://schemas.microsoft.com/office/drawing/2014/main" id="{433D33D8-6265-4C62-83E3-2FD20AAFC318}"/>
              </a:ext>
            </a:extLst>
          </p:cNvPr>
          <p:cNvSpPr>
            <a:spLocks noChangeArrowheads="1"/>
          </p:cNvSpPr>
          <p:nvPr/>
        </p:nvSpPr>
        <p:spPr bwMode="auto">
          <a:xfrm>
            <a:off x="9720264" y="3155951"/>
            <a:ext cx="593725" cy="373063"/>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28" name="TextBox 27">
            <a:extLst>
              <a:ext uri="{FF2B5EF4-FFF2-40B4-BE49-F238E27FC236}">
                <a16:creationId xmlns:a16="http://schemas.microsoft.com/office/drawing/2014/main" id="{F96C4A56-F2FF-45DA-8719-2A52E5209EE8}"/>
              </a:ext>
            </a:extLst>
          </p:cNvPr>
          <p:cNvSpPr txBox="1"/>
          <p:nvPr/>
        </p:nvSpPr>
        <p:spPr>
          <a:xfrm>
            <a:off x="4692653" y="4872078"/>
            <a:ext cx="1032567" cy="369332"/>
          </a:xfrm>
          <a:prstGeom prst="rect">
            <a:avLst/>
          </a:prstGeom>
          <a:noFill/>
        </p:spPr>
        <p:txBody>
          <a:bodyPr wrap="square">
            <a:spAutoFit/>
          </a:bodyPr>
          <a:lstStyle/>
          <a:p>
            <a:pPr algn="ctr" eaLnBrk="1" hangingPunct="1">
              <a:buClr>
                <a:srgbClr val="000000"/>
              </a:buClr>
              <a:buSzPct val="100000"/>
              <a:buFont typeface="Times New Roman" panose="02020603050405020304" pitchFamily="18" charset="0"/>
              <a:buNone/>
            </a:pPr>
            <a:r>
              <a:rPr lang="en-US" altLang="en-US" b="1">
                <a:solidFill>
                  <a:srgbClr val="35216F"/>
                </a:solidFill>
                <a:cs typeface="Arial" panose="020B0604020202020204" pitchFamily="34" charset="0"/>
              </a:rPr>
              <a:t>Mở</a:t>
            </a:r>
            <a:endParaRPr lang="en-US" altLang="en-US" b="1">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BFC4742-3349-415C-8CEA-0AFA3406D163}"/>
              </a:ext>
            </a:extLst>
          </p:cNvPr>
          <p:cNvSpPr txBox="1">
            <a:spLocks noGrp="1"/>
          </p:cNvSpPr>
          <p:nvPr>
            <p:ph type="title"/>
          </p:nvPr>
        </p:nvSpPr>
        <p:spPr>
          <a:xfrm>
            <a:off x="1828801" y="215901"/>
            <a:ext cx="9294827" cy="847027"/>
          </a:xfrm>
        </p:spPr>
        <p:txBody>
          <a:bodyPr vert="horz" wrap="square" lIns="0" tIns="290195" rIns="0" bIns="0" rtlCol="0" anchor="t">
            <a:spAutoFit/>
          </a:bodyPr>
          <a:lstStyle/>
          <a:p>
            <a:pPr>
              <a:buFont typeface="Times New Roman" pitchFamily="16" charset="0"/>
              <a:buNone/>
              <a:defRPr/>
            </a:pPr>
            <a:r>
              <a:rPr lang="en-US" b="1" dirty="0" err="1"/>
              <a:t>Đảm</a:t>
            </a:r>
            <a:r>
              <a:rPr lang="en-US" b="1" dirty="0"/>
              <a:t> </a:t>
            </a:r>
            <a:r>
              <a:rPr lang="en-US" b="1" dirty="0" err="1"/>
              <a:t>bảo</a:t>
            </a:r>
            <a:r>
              <a:rPr lang="en-US" b="1" dirty="0"/>
              <a:t> </a:t>
            </a:r>
            <a:r>
              <a:rPr lang="en-US" b="1" dirty="0" err="1"/>
              <a:t>chất</a:t>
            </a:r>
            <a:r>
              <a:rPr lang="en-US" b="1" dirty="0"/>
              <a:t> </a:t>
            </a:r>
            <a:r>
              <a:rPr lang="en-US" b="1" dirty="0" err="1"/>
              <a:t>lượng</a:t>
            </a:r>
            <a:r>
              <a:rPr lang="en-US" b="1" dirty="0"/>
              <a:t> </a:t>
            </a:r>
            <a:r>
              <a:rPr lang="en-US" b="1" dirty="0" err="1"/>
              <a:t>yêu</a:t>
            </a:r>
            <a:r>
              <a:rPr lang="en-US" b="1" dirty="0"/>
              <a:t> </a:t>
            </a:r>
            <a:r>
              <a:rPr lang="en-US" b="1" err="1"/>
              <a:t>cầu</a:t>
            </a:r>
            <a:r>
              <a:rPr lang="en-US" b="1"/>
              <a:t>: Nội dung</a:t>
            </a:r>
            <a:endParaRPr sz="3200" spc="-20" dirty="0">
              <a:latin typeface="Comic Sans MS"/>
              <a:cs typeface="Comic Sans MS"/>
            </a:endParaRPr>
          </a:p>
        </p:txBody>
      </p:sp>
      <p:sp>
        <p:nvSpPr>
          <p:cNvPr id="89091" name="object 4">
            <a:extLst>
              <a:ext uri="{FF2B5EF4-FFF2-40B4-BE49-F238E27FC236}">
                <a16:creationId xmlns:a16="http://schemas.microsoft.com/office/drawing/2014/main" id="{8301DA5B-A113-4570-B39F-D5290DCBD207}"/>
              </a:ext>
            </a:extLst>
          </p:cNvPr>
          <p:cNvSpPr txBox="1">
            <a:spLocks noChangeArrowheads="1"/>
          </p:cNvSpPr>
          <p:nvPr/>
        </p:nvSpPr>
        <p:spPr bwMode="auto">
          <a:xfrm>
            <a:off x="2555875" y="1428750"/>
            <a:ext cx="6923088"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4013" indent="-341313">
              <a:tabLst>
                <a:tab pos="355600" algn="l"/>
              </a:tabLst>
              <a:defRPr>
                <a:solidFill>
                  <a:schemeClr val="bg1"/>
                </a:solidFill>
                <a:latin typeface="Arial" panose="020B0604020202020204" pitchFamily="34" charset="0"/>
                <a:cs typeface="Source Han Sans CN Regular" charset="0"/>
              </a:defRPr>
            </a:lvl1pPr>
            <a:lvl2pPr marL="755650">
              <a:tabLst>
                <a:tab pos="355600" algn="l"/>
              </a:tabLst>
              <a:defRPr>
                <a:solidFill>
                  <a:schemeClr val="bg1"/>
                </a:solidFill>
                <a:latin typeface="Arial" panose="020B0604020202020204" pitchFamily="34" charset="0"/>
                <a:cs typeface="Source Han Sans CN Regular" charset="0"/>
              </a:defRPr>
            </a:lvl2pPr>
            <a:lvl3pPr>
              <a:tabLst>
                <a:tab pos="355600" algn="l"/>
              </a:tabLst>
              <a:defRPr>
                <a:solidFill>
                  <a:schemeClr val="bg1"/>
                </a:solidFill>
                <a:latin typeface="Arial" panose="020B0604020202020204" pitchFamily="34" charset="0"/>
                <a:cs typeface="Source Han Sans CN Regular" charset="0"/>
              </a:defRPr>
            </a:lvl3pPr>
            <a:lvl4pPr>
              <a:tabLst>
                <a:tab pos="355600" algn="l"/>
              </a:tabLst>
              <a:defRPr>
                <a:solidFill>
                  <a:schemeClr val="bg1"/>
                </a:solidFill>
                <a:latin typeface="Arial" panose="020B0604020202020204" pitchFamily="34" charset="0"/>
                <a:cs typeface="Source Han Sans CN Regular" charset="0"/>
              </a:defRPr>
            </a:lvl4pPr>
            <a:lvl5pPr>
              <a:tabLst>
                <a:tab pos="35560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9pPr>
          </a:lstStyle>
          <a:p>
            <a:pPr eaLnBrk="1" hangingPunct="1">
              <a:buClr>
                <a:srgbClr val="800080"/>
              </a:buClr>
              <a:buSzPct val="68000"/>
              <a:buFont typeface="Wingdings" panose="05000000000000000000" pitchFamily="2" charset="2"/>
              <a:buChar char=""/>
            </a:pPr>
            <a:r>
              <a:rPr lang="vi-VN" altLang="en-US" sz="2200">
                <a:solidFill>
                  <a:srgbClr val="808080"/>
                </a:solidFill>
                <a:latin typeface="Comic Sans MS" panose="030F0702030302020204" pitchFamily="66" charset="0"/>
              </a:rPr>
              <a:t>Đảm bảo chất lượng yêu cầu: đại cươ</a:t>
            </a:r>
            <a:r>
              <a:rPr lang="en-US" altLang="en-US" sz="2200">
                <a:solidFill>
                  <a:srgbClr val="808080"/>
                </a:solidFill>
                <a:latin typeface="Comic Sans MS" panose="030F0702030302020204" pitchFamily="66" charset="0"/>
              </a:rPr>
              <a:t>ng</a:t>
            </a:r>
            <a:endParaRPr lang="en-US" altLang="en-US" sz="2200">
              <a:latin typeface="Comic Sans MS" panose="030F0702030302020204" pitchFamily="66" charset="0"/>
            </a:endParaRPr>
          </a:p>
          <a:p>
            <a:pPr lvl="1">
              <a:spcBef>
                <a:spcPts val="650"/>
              </a:spcBef>
              <a:buClr>
                <a:srgbClr val="800080"/>
              </a:buClr>
              <a:buSzPct val="100000"/>
              <a:buFont typeface="Comic Sans MS" panose="030F0702030302020204" pitchFamily="66" charset="0"/>
              <a:buChar char="–"/>
            </a:pPr>
            <a:r>
              <a:rPr lang="en-US" altLang="en-US" sz="2000">
                <a:solidFill>
                  <a:srgbClr val="808080"/>
                </a:solidFill>
                <a:latin typeface="Comic Sans MS" panose="030F0702030302020204" pitchFamily="66" charset="0"/>
              </a:rPr>
              <a:t>Quá trình kiểm tra</a:t>
            </a:r>
            <a:endParaRPr lang="en-US" altLang="en-US" sz="2000">
              <a:latin typeface="Comic Sans MS" panose="030F0702030302020204" pitchFamily="66" charset="0"/>
            </a:endParaRPr>
          </a:p>
          <a:p>
            <a:pPr lvl="1">
              <a:spcBef>
                <a:spcPts val="675"/>
              </a:spcBef>
              <a:buClr>
                <a:srgbClr val="800080"/>
              </a:buClr>
              <a:buSzPct val="100000"/>
              <a:buFont typeface="Comic Sans MS" panose="030F0702030302020204" pitchFamily="66" charset="0"/>
              <a:buChar char="–"/>
            </a:pPr>
            <a:r>
              <a:rPr lang="vi-VN" altLang="en-US" sz="2000">
                <a:solidFill>
                  <a:srgbClr val="808080"/>
                </a:solidFill>
                <a:latin typeface="Comic Sans MS" panose="030F0702030302020204" pitchFamily="66" charset="0"/>
              </a:rPr>
              <a:t>Hướng dẫn kiểm tra</a:t>
            </a:r>
            <a:endParaRPr lang="en-US" altLang="en-US" sz="2000">
              <a:latin typeface="Comic Sans MS" panose="030F0702030302020204" pitchFamily="66" charset="0"/>
            </a:endParaRPr>
          </a:p>
          <a:p>
            <a:pPr lvl="1">
              <a:spcBef>
                <a:spcPts val="675"/>
              </a:spcBef>
              <a:buClr>
                <a:srgbClr val="800080"/>
              </a:buClr>
              <a:buSzPct val="100000"/>
              <a:buFont typeface="Comic Sans MS" panose="030F0702030302020204" pitchFamily="66" charset="0"/>
              <a:buChar char="–"/>
            </a:pPr>
            <a:r>
              <a:rPr lang="en-US" altLang="en-US" sz="2000">
                <a:solidFill>
                  <a:srgbClr val="808080"/>
                </a:solidFill>
                <a:latin typeface="Comic Sans MS" panose="030F0702030302020204" pitchFamily="66" charset="0"/>
              </a:rPr>
              <a:t>Danh sách yêu cầu cần kiểm tra</a:t>
            </a:r>
            <a:endParaRPr lang="en-US" altLang="en-US" sz="2000">
              <a:latin typeface="Comic Sans MS" panose="030F0702030302020204" pitchFamily="66" charset="0"/>
            </a:endParaRPr>
          </a:p>
          <a:p>
            <a:pPr>
              <a:spcBef>
                <a:spcPts val="1688"/>
              </a:spcBef>
              <a:buClr>
                <a:srgbClr val="800080"/>
              </a:buClr>
              <a:buSzPct val="68000"/>
              <a:buFont typeface="Wingdings" panose="05000000000000000000" pitchFamily="2" charset="2"/>
              <a:buChar char=""/>
            </a:pPr>
            <a:r>
              <a:rPr lang="en-US" altLang="en-US" sz="2200">
                <a:solidFill>
                  <a:srgbClr val="777777"/>
                </a:solidFill>
                <a:latin typeface="Comic Sans MS" panose="030F0702030302020204" pitchFamily="66" charset="0"/>
              </a:rPr>
              <a:t>Truy vấn trong dữ liệu đặc tả</a:t>
            </a:r>
            <a:endParaRPr lang="en-US" altLang="en-US" sz="2200">
              <a:latin typeface="Comic Sans MS" panose="030F0702030302020204" pitchFamily="66" charset="0"/>
            </a:endParaRPr>
          </a:p>
          <a:p>
            <a:pPr>
              <a:spcBef>
                <a:spcPts val="25"/>
              </a:spcBef>
              <a:buClr>
                <a:srgbClr val="800080"/>
              </a:buClr>
              <a:buSzPct val="100000"/>
              <a:buFont typeface="Wingdings" panose="05000000000000000000" pitchFamily="2" charset="2"/>
              <a:buChar char=""/>
            </a:pPr>
            <a:endParaRPr lang="en-US" altLang="en-US">
              <a:latin typeface="Times New Roman" panose="02020603050405020304" pitchFamily="18" charset="0"/>
              <a:cs typeface="Times New Roman" panose="02020603050405020304" pitchFamily="18" charset="0"/>
            </a:endParaRPr>
          </a:p>
          <a:p>
            <a:pPr eaLnBrk="1" hangingPunct="1">
              <a:buClr>
                <a:srgbClr val="800080"/>
              </a:buClr>
              <a:buSzPct val="68000"/>
              <a:buFont typeface="Wingdings" panose="05000000000000000000" pitchFamily="2" charset="2"/>
              <a:buChar char=""/>
            </a:pPr>
            <a:r>
              <a:rPr lang="en-US" altLang="en-US" sz="2200">
                <a:solidFill>
                  <a:srgbClr val="777777"/>
                </a:solidFill>
                <a:latin typeface="Comic Sans MS" panose="030F0702030302020204" pitchFamily="66" charset="0"/>
              </a:rPr>
              <a:t>Xác nhận yêu cầu bởi hoạt động đặc tả</a:t>
            </a:r>
            <a:endParaRPr lang="en-US" altLang="en-US" sz="2200">
              <a:latin typeface="Comic Sans MS" panose="030F0702030302020204" pitchFamily="66" charset="0"/>
            </a:endParaRPr>
          </a:p>
          <a:p>
            <a:pPr>
              <a:spcBef>
                <a:spcPts val="38"/>
              </a:spcBef>
              <a:buClr>
                <a:srgbClr val="800080"/>
              </a:buClr>
              <a:buSzPct val="100000"/>
              <a:buFont typeface="Wingdings" panose="05000000000000000000" pitchFamily="2" charset="2"/>
              <a:buChar char=""/>
            </a:pPr>
            <a:endParaRPr lang="en-US" altLang="en-US" sz="1700">
              <a:latin typeface="Times New Roman" panose="02020603050405020304" pitchFamily="18" charset="0"/>
              <a:cs typeface="Times New Roman" panose="02020603050405020304" pitchFamily="18" charset="0"/>
            </a:endParaRPr>
          </a:p>
          <a:p>
            <a:pPr eaLnBrk="1" hangingPunct="1">
              <a:buClr>
                <a:srgbClr val="800080"/>
              </a:buClr>
              <a:buSzPct val="68000"/>
              <a:buFont typeface="Wingdings" panose="05000000000000000000" pitchFamily="2" charset="2"/>
              <a:buChar char=""/>
            </a:pPr>
            <a:r>
              <a:rPr lang="en-US" altLang="en-US" sz="2200">
                <a:solidFill>
                  <a:srgbClr val="777777"/>
                </a:solidFill>
                <a:latin typeface="Comic Sans MS" panose="030F0702030302020204" pitchFamily="66" charset="0"/>
              </a:rPr>
              <a:t>Kiểm tra hình thức</a:t>
            </a:r>
            <a:endParaRPr lang="en-US" altLang="en-US" sz="2200">
              <a:latin typeface="Comic Sans MS" panose="030F0702030302020204" pitchFamily="66" charset="0"/>
            </a:endParaRPr>
          </a:p>
          <a:p>
            <a:pPr lvl="1">
              <a:spcBef>
                <a:spcPts val="775"/>
              </a:spcBef>
              <a:buClr>
                <a:srgbClr val="800080"/>
              </a:buClr>
              <a:buSzPct val="100000"/>
              <a:buFont typeface="Comic Sans MS" panose="030F0702030302020204" pitchFamily="66" charset="0"/>
              <a:buChar char="–"/>
            </a:pPr>
            <a:r>
              <a:rPr lang="en-US" altLang="en-US" sz="2000">
                <a:solidFill>
                  <a:srgbClr val="777777"/>
                </a:solidFill>
                <a:latin typeface="Comic Sans MS" panose="030F0702030302020204" pitchFamily="66" charset="0"/>
              </a:rPr>
              <a:t>Kiểm tra ngữ pháp</a:t>
            </a:r>
            <a:endParaRPr lang="en-US" altLang="en-US" sz="2000">
              <a:latin typeface="Comic Sans MS" panose="030F0702030302020204" pitchFamily="66" charset="0"/>
            </a:endParaRPr>
          </a:p>
          <a:p>
            <a:pPr lvl="1">
              <a:spcBef>
                <a:spcPts val="463"/>
              </a:spcBef>
              <a:buClr>
                <a:srgbClr val="800080"/>
              </a:buClr>
              <a:buSzPct val="100000"/>
              <a:buFont typeface="Comic Sans MS" panose="030F0702030302020204" pitchFamily="66" charset="0"/>
              <a:buChar char="–"/>
            </a:pPr>
            <a:r>
              <a:rPr lang="en-US" altLang="en-US" sz="2000">
                <a:solidFill>
                  <a:srgbClr val="777777"/>
                </a:solidFill>
                <a:latin typeface="Comic Sans MS" panose="030F0702030302020204" pitchFamily="66" charset="0"/>
              </a:rPr>
              <a:t>Kiểm tra ngữ pháp</a:t>
            </a:r>
            <a:endParaRPr lang="en-US" altLang="en-US" sz="2000">
              <a:latin typeface="Comic Sans MS" panose="030F0702030302020204" pitchFamily="66" charset="0"/>
            </a:endParaRPr>
          </a:p>
          <a:p>
            <a:pPr lvl="1">
              <a:spcBef>
                <a:spcPts val="675"/>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Kiểm tra mô hình </a:t>
            </a:r>
            <a:endParaRPr lang="en-US" altLang="en-US" sz="2000">
              <a:latin typeface="Comic Sans MS" panose="030F0702030302020204" pitchFamily="66" charset="0"/>
            </a:endParaRPr>
          </a:p>
          <a:p>
            <a:pPr lvl="1">
              <a:spcBef>
                <a:spcPts val="775"/>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Chứng minh định lý</a:t>
            </a:r>
            <a:endParaRPr lang="en-US" altLang="en-US" sz="2000">
              <a:latin typeface="Comic Sans MS" panose="030F0702030302020204" pitchFamily="66" charset="0"/>
            </a:endParaRPr>
          </a:p>
        </p:txBody>
      </p:sp>
      <p:sp>
        <p:nvSpPr>
          <p:cNvPr id="89092" name="object 5">
            <a:extLst>
              <a:ext uri="{FF2B5EF4-FFF2-40B4-BE49-F238E27FC236}">
                <a16:creationId xmlns:a16="http://schemas.microsoft.com/office/drawing/2014/main" id="{9E9D4BAA-DBE4-41C0-B48F-FFA0C68DE742}"/>
              </a:ext>
            </a:extLst>
          </p:cNvPr>
          <p:cNvSpPr>
            <a:spLocks noChangeArrowheads="1"/>
          </p:cNvSpPr>
          <p:nvPr/>
        </p:nvSpPr>
        <p:spPr bwMode="auto">
          <a:xfrm>
            <a:off x="1736725" y="5357618"/>
            <a:ext cx="819150" cy="8858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object 2">
            <a:extLst>
              <a:ext uri="{FF2B5EF4-FFF2-40B4-BE49-F238E27FC236}">
                <a16:creationId xmlns:a16="http://schemas.microsoft.com/office/drawing/2014/main" id="{5FB8F37F-E93D-41E7-8CB0-CF8A1A35645F}"/>
              </a:ext>
            </a:extLst>
          </p:cNvPr>
          <p:cNvSpPr>
            <a:spLocks noGrp="1"/>
          </p:cNvSpPr>
          <p:nvPr>
            <p:ph type="title"/>
          </p:nvPr>
        </p:nvSpPr>
        <p:spPr>
          <a:xfrm>
            <a:off x="3003470" y="143364"/>
            <a:ext cx="9323108" cy="1154419"/>
          </a:xfrm>
        </p:spPr>
        <p:txBody>
          <a:bodyPr vert="horz" wrap="square" lIns="0" tIns="45974" rIns="0" bIns="0" rtlCol="0" anchor="t">
            <a:spAutoFit/>
          </a:bodyPr>
          <a:lstStyle/>
          <a:p>
            <a:pPr marL="115888"/>
            <a:r>
              <a:rPr lang="en-US" altLang="en-US">
                <a:latin typeface="Comic Sans MS" panose="030F0702030302020204" pitchFamily="66" charset="0"/>
              </a:rPr>
              <a:t>Xác định thuộc tính thuật toán: </a:t>
            </a:r>
            <a:br>
              <a:rPr lang="en-US" altLang="en-US">
                <a:latin typeface="Comic Sans MS" panose="030F0702030302020204" pitchFamily="66" charset="0"/>
              </a:rPr>
            </a:br>
            <a:r>
              <a:rPr lang="en-US" altLang="en-US">
                <a:latin typeface="Comic Sans MS" panose="030F0702030302020204" pitchFamily="66" charset="0"/>
              </a:rPr>
              <a:t>Kiểm tra mô hình</a:t>
            </a:r>
          </a:p>
        </p:txBody>
      </p:sp>
      <p:sp>
        <p:nvSpPr>
          <p:cNvPr id="91139" name="object 3">
            <a:extLst>
              <a:ext uri="{FF2B5EF4-FFF2-40B4-BE49-F238E27FC236}">
                <a16:creationId xmlns:a16="http://schemas.microsoft.com/office/drawing/2014/main" id="{5EA8F0B6-A3F6-435E-89BB-FC9D172B2BC0}"/>
              </a:ext>
            </a:extLst>
          </p:cNvPr>
          <p:cNvSpPr>
            <a:spLocks/>
          </p:cNvSpPr>
          <p:nvPr/>
        </p:nvSpPr>
        <p:spPr bwMode="auto">
          <a:xfrm>
            <a:off x="5343526" y="5060951"/>
            <a:ext cx="358775" cy="3175"/>
          </a:xfrm>
          <a:custGeom>
            <a:avLst/>
            <a:gdLst>
              <a:gd name="T0" fmla="*/ 347077 w 360045"/>
              <a:gd name="T1" fmla="*/ 0 h 4445"/>
              <a:gd name="T2" fmla="*/ 0 w 360045"/>
              <a:gd name="T3" fmla="*/ 142 h 4445"/>
              <a:gd name="T4" fmla="*/ 0 60000 65536"/>
              <a:gd name="T5" fmla="*/ 0 60000 65536"/>
            </a:gdLst>
            <a:ahLst/>
            <a:cxnLst>
              <a:cxn ang="T4">
                <a:pos x="T0" y="T1"/>
              </a:cxn>
              <a:cxn ang="T5">
                <a:pos x="T2" y="T3"/>
              </a:cxn>
            </a:cxnLst>
            <a:rect l="0" t="0" r="r" b="b"/>
            <a:pathLst>
              <a:path w="360045" h="4445">
                <a:moveTo>
                  <a:pt x="359560" y="0"/>
                </a:moveTo>
                <a:lnTo>
                  <a:pt x="0" y="4099"/>
                </a:lnTo>
              </a:path>
            </a:pathLst>
          </a:custGeom>
          <a:noFill/>
          <a:ln w="19850">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40" name="object 4">
            <a:extLst>
              <a:ext uri="{FF2B5EF4-FFF2-40B4-BE49-F238E27FC236}">
                <a16:creationId xmlns:a16="http://schemas.microsoft.com/office/drawing/2014/main" id="{7D46F93E-766D-4CF3-A7FE-F8306D42297F}"/>
              </a:ext>
            </a:extLst>
          </p:cNvPr>
          <p:cNvSpPr>
            <a:spLocks/>
          </p:cNvSpPr>
          <p:nvPr/>
        </p:nvSpPr>
        <p:spPr bwMode="auto">
          <a:xfrm>
            <a:off x="5699126" y="4951413"/>
            <a:ext cx="201613" cy="220662"/>
          </a:xfrm>
          <a:custGeom>
            <a:avLst/>
            <a:gdLst>
              <a:gd name="T0" fmla="*/ 0 w 201295"/>
              <a:gd name="T1" fmla="*/ 0 h 219710"/>
              <a:gd name="T2" fmla="*/ 1797 w 201295"/>
              <a:gd name="T3" fmla="*/ 228990 h 219710"/>
              <a:gd name="T4" fmla="*/ 203932 w 201295"/>
              <a:gd name="T5" fmla="*/ 113199 h 219710"/>
              <a:gd name="T6" fmla="*/ 0 w 201295"/>
              <a:gd name="T7" fmla="*/ 0 h 219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295" h="219710">
                <a:moveTo>
                  <a:pt x="0" y="0"/>
                </a:moveTo>
                <a:lnTo>
                  <a:pt x="1767" y="219301"/>
                </a:lnTo>
                <a:lnTo>
                  <a:pt x="200737" y="108409"/>
                </a:lnTo>
                <a:lnTo>
                  <a:pt x="0"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41" name="object 5">
            <a:extLst>
              <a:ext uri="{FF2B5EF4-FFF2-40B4-BE49-F238E27FC236}">
                <a16:creationId xmlns:a16="http://schemas.microsoft.com/office/drawing/2014/main" id="{42F0FC64-0B8C-4317-99E8-D2FE677D4736}"/>
              </a:ext>
            </a:extLst>
          </p:cNvPr>
          <p:cNvSpPr>
            <a:spLocks/>
          </p:cNvSpPr>
          <p:nvPr/>
        </p:nvSpPr>
        <p:spPr bwMode="auto">
          <a:xfrm>
            <a:off x="7773989" y="4503739"/>
            <a:ext cx="727075" cy="452437"/>
          </a:xfrm>
          <a:custGeom>
            <a:avLst/>
            <a:gdLst>
              <a:gd name="T0" fmla="*/ 726948 w 727075"/>
              <a:gd name="T1" fmla="*/ 0 h 453389"/>
              <a:gd name="T2" fmla="*/ 0 w 727075"/>
              <a:gd name="T3" fmla="*/ 443954 h 453389"/>
              <a:gd name="T4" fmla="*/ 0 60000 65536"/>
              <a:gd name="T5" fmla="*/ 0 60000 65536"/>
            </a:gdLst>
            <a:ahLst/>
            <a:cxnLst>
              <a:cxn ang="T4">
                <a:pos x="T0" y="T1"/>
              </a:cxn>
              <a:cxn ang="T5">
                <a:pos x="T2" y="T3"/>
              </a:cxn>
            </a:cxnLst>
            <a:rect l="0" t="0" r="r" b="b"/>
            <a:pathLst>
              <a:path w="727075" h="453389">
                <a:moveTo>
                  <a:pt x="726948" y="0"/>
                </a:moveTo>
                <a:lnTo>
                  <a:pt x="0" y="453384"/>
                </a:lnTo>
              </a:path>
            </a:pathLst>
          </a:custGeom>
          <a:noFill/>
          <a:ln w="19324">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42" name="object 6">
            <a:extLst>
              <a:ext uri="{FF2B5EF4-FFF2-40B4-BE49-F238E27FC236}">
                <a16:creationId xmlns:a16="http://schemas.microsoft.com/office/drawing/2014/main" id="{D1067FC2-DFDD-43FB-BD61-6D0176E296FD}"/>
              </a:ext>
            </a:extLst>
          </p:cNvPr>
          <p:cNvSpPr>
            <a:spLocks/>
          </p:cNvSpPr>
          <p:nvPr/>
        </p:nvSpPr>
        <p:spPr bwMode="auto">
          <a:xfrm>
            <a:off x="8448675" y="4402138"/>
            <a:ext cx="222250" cy="201612"/>
          </a:xfrm>
          <a:custGeom>
            <a:avLst/>
            <a:gdLst>
              <a:gd name="T0" fmla="*/ 221695 w 222250"/>
              <a:gd name="T1" fmla="*/ 0 h 202564"/>
              <a:gd name="T2" fmla="*/ 0 w 222250"/>
              <a:gd name="T3" fmla="*/ 10962 h 202564"/>
              <a:gd name="T4" fmla="*/ 97212 w 222250"/>
              <a:gd name="T5" fmla="*/ 192766 h 202564"/>
              <a:gd name="T6" fmla="*/ 221695 w 222250"/>
              <a:gd name="T7" fmla="*/ 0 h 2025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2250" h="202564">
                <a:moveTo>
                  <a:pt x="221695" y="0"/>
                </a:moveTo>
                <a:lnTo>
                  <a:pt x="0" y="11490"/>
                </a:lnTo>
                <a:lnTo>
                  <a:pt x="97212" y="202065"/>
                </a:lnTo>
                <a:lnTo>
                  <a:pt x="221695"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43" name="object 7">
            <a:extLst>
              <a:ext uri="{FF2B5EF4-FFF2-40B4-BE49-F238E27FC236}">
                <a16:creationId xmlns:a16="http://schemas.microsoft.com/office/drawing/2014/main" id="{0604222E-95F6-445A-A6D3-D5A5A89E091A}"/>
              </a:ext>
            </a:extLst>
          </p:cNvPr>
          <p:cNvSpPr txBox="1">
            <a:spLocks noChangeArrowheads="1"/>
          </p:cNvSpPr>
          <p:nvPr/>
        </p:nvSpPr>
        <p:spPr bwMode="auto">
          <a:xfrm>
            <a:off x="5949950" y="4953001"/>
            <a:ext cx="1822450" cy="252413"/>
          </a:xfrm>
          <a:prstGeom prst="rect">
            <a:avLst/>
          </a:prstGeom>
          <a:solidFill>
            <a:srgbClr val="CCCCFF"/>
          </a:solidFill>
          <a:ln w="41269">
            <a:solidFill>
              <a:srgbClr val="333399"/>
            </a:solidFill>
            <a:miter lim="800000"/>
            <a:headEnd/>
            <a:tailEnd/>
          </a:ln>
        </p:spPr>
        <p:txBody>
          <a:bodyPr lIns="0" tIns="0" rIns="0" bIns="0" anchor="ctr">
            <a:spAutoFit/>
          </a:bodyPr>
          <a:lstStyle>
            <a:lvl1pPr marL="138113">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1600">
                <a:solidFill>
                  <a:srgbClr val="333399"/>
                </a:solidFill>
                <a:cs typeface="Arial" panose="020B0604020202020204" pitchFamily="34" charset="0"/>
              </a:rPr>
              <a:t>Kiểm tra mô hình</a:t>
            </a:r>
            <a:endParaRPr lang="en-US" altLang="en-US" sz="1600">
              <a:cs typeface="Arial" panose="020B0604020202020204" pitchFamily="34" charset="0"/>
            </a:endParaRPr>
          </a:p>
        </p:txBody>
      </p:sp>
      <p:sp>
        <p:nvSpPr>
          <p:cNvPr id="91144" name="object 8">
            <a:extLst>
              <a:ext uri="{FF2B5EF4-FFF2-40B4-BE49-F238E27FC236}">
                <a16:creationId xmlns:a16="http://schemas.microsoft.com/office/drawing/2014/main" id="{134C1F23-7FC7-41C9-A341-A4E5E3010F70}"/>
              </a:ext>
            </a:extLst>
          </p:cNvPr>
          <p:cNvSpPr>
            <a:spLocks/>
          </p:cNvSpPr>
          <p:nvPr/>
        </p:nvSpPr>
        <p:spPr bwMode="auto">
          <a:xfrm>
            <a:off x="2836864" y="5627688"/>
            <a:ext cx="1589087" cy="876300"/>
          </a:xfrm>
          <a:custGeom>
            <a:avLst/>
            <a:gdLst>
              <a:gd name="T0" fmla="*/ 1222013 w 1588770"/>
              <a:gd name="T1" fmla="*/ 0 h 875665"/>
              <a:gd name="T2" fmla="*/ 369466 w 1588770"/>
              <a:gd name="T3" fmla="*/ 0 h 875665"/>
              <a:gd name="T4" fmla="*/ 331587 w 1588770"/>
              <a:gd name="T5" fmla="*/ 1655 h 875665"/>
              <a:gd name="T6" fmla="*/ 259560 w 1588770"/>
              <a:gd name="T7" fmla="*/ 19021 h 875665"/>
              <a:gd name="T8" fmla="*/ 193117 w 1588770"/>
              <a:gd name="T9" fmla="*/ 48795 h 875665"/>
              <a:gd name="T10" fmla="*/ 135382 w 1588770"/>
              <a:gd name="T11" fmla="*/ 94307 h 875665"/>
              <a:gd name="T12" fmla="*/ 85085 w 1588770"/>
              <a:gd name="T13" fmla="*/ 150579 h 875665"/>
              <a:gd name="T14" fmla="*/ 44100 w 1588770"/>
              <a:gd name="T15" fmla="*/ 214294 h 875665"/>
              <a:gd name="T16" fmla="*/ 28567 w 1588770"/>
              <a:gd name="T17" fmla="*/ 251517 h 875665"/>
              <a:gd name="T18" fmla="*/ 16770 w 1588770"/>
              <a:gd name="T19" fmla="*/ 288741 h 875665"/>
              <a:gd name="T20" fmla="*/ 7458 w 1588770"/>
              <a:gd name="T21" fmla="*/ 326807 h 875665"/>
              <a:gd name="T22" fmla="*/ 1237 w 1588770"/>
              <a:gd name="T23" fmla="*/ 367346 h 875665"/>
              <a:gd name="T24" fmla="*/ 0 w 1588770"/>
              <a:gd name="T25" fmla="*/ 409542 h 875665"/>
              <a:gd name="T26" fmla="*/ 0 w 1588770"/>
              <a:gd name="T27" fmla="*/ 472415 h 875665"/>
              <a:gd name="T28" fmla="*/ 1237 w 1588770"/>
              <a:gd name="T29" fmla="*/ 514611 h 875665"/>
              <a:gd name="T30" fmla="*/ 7458 w 1588770"/>
              <a:gd name="T31" fmla="*/ 555149 h 875665"/>
              <a:gd name="T32" fmla="*/ 16770 w 1588770"/>
              <a:gd name="T33" fmla="*/ 593216 h 875665"/>
              <a:gd name="T34" fmla="*/ 28567 w 1588770"/>
              <a:gd name="T35" fmla="*/ 632096 h 875665"/>
              <a:gd name="T36" fmla="*/ 44100 w 1588770"/>
              <a:gd name="T37" fmla="*/ 667690 h 875665"/>
              <a:gd name="T38" fmla="*/ 63962 w 1588770"/>
              <a:gd name="T39" fmla="*/ 701599 h 875665"/>
              <a:gd name="T40" fmla="*/ 85085 w 1588770"/>
              <a:gd name="T41" fmla="*/ 733878 h 875665"/>
              <a:gd name="T42" fmla="*/ 135382 w 1588770"/>
              <a:gd name="T43" fmla="*/ 787649 h 875665"/>
              <a:gd name="T44" fmla="*/ 193117 w 1588770"/>
              <a:gd name="T45" fmla="*/ 833154 h 875665"/>
              <a:gd name="T46" fmla="*/ 259560 w 1588770"/>
              <a:gd name="T47" fmla="*/ 862938 h 875665"/>
              <a:gd name="T48" fmla="*/ 331587 w 1588770"/>
              <a:gd name="T49" fmla="*/ 880315 h 875665"/>
              <a:gd name="T50" fmla="*/ 369466 w 1588770"/>
              <a:gd name="T51" fmla="*/ 881968 h 875665"/>
              <a:gd name="T52" fmla="*/ 1222013 w 1588770"/>
              <a:gd name="T53" fmla="*/ 881968 h 875665"/>
              <a:gd name="T54" fmla="*/ 1296521 w 1588770"/>
              <a:gd name="T55" fmla="*/ 873695 h 875665"/>
              <a:gd name="T56" fmla="*/ 1366679 w 1588770"/>
              <a:gd name="T57" fmla="*/ 849701 h 875665"/>
              <a:gd name="T58" fmla="*/ 1428770 w 1588770"/>
              <a:gd name="T59" fmla="*/ 810815 h 875665"/>
              <a:gd name="T60" fmla="*/ 1483418 w 1588770"/>
              <a:gd name="T61" fmla="*/ 762000 h 875665"/>
              <a:gd name="T62" fmla="*/ 1527515 w 1588770"/>
              <a:gd name="T63" fmla="*/ 701599 h 875665"/>
              <a:gd name="T64" fmla="*/ 1547375 w 1588770"/>
              <a:gd name="T65" fmla="*/ 667690 h 875665"/>
              <a:gd name="T66" fmla="*/ 1562886 w 1588770"/>
              <a:gd name="T67" fmla="*/ 632096 h 875665"/>
              <a:gd name="T68" fmla="*/ 1574576 w 1588770"/>
              <a:gd name="T69" fmla="*/ 593216 h 875665"/>
              <a:gd name="T70" fmla="*/ 1583937 w 1588770"/>
              <a:gd name="T71" fmla="*/ 555149 h 875665"/>
              <a:gd name="T72" fmla="*/ 1590261 w 1588770"/>
              <a:gd name="T73" fmla="*/ 514611 h 875665"/>
              <a:gd name="T74" fmla="*/ 1591524 w 1588770"/>
              <a:gd name="T75" fmla="*/ 472415 h 875665"/>
              <a:gd name="T76" fmla="*/ 1591524 w 1588770"/>
              <a:gd name="T77" fmla="*/ 409542 h 875665"/>
              <a:gd name="T78" fmla="*/ 1590261 w 1588770"/>
              <a:gd name="T79" fmla="*/ 367346 h 875665"/>
              <a:gd name="T80" fmla="*/ 1583937 w 1588770"/>
              <a:gd name="T81" fmla="*/ 326807 h 875665"/>
              <a:gd name="T82" fmla="*/ 1574576 w 1588770"/>
              <a:gd name="T83" fmla="*/ 288741 h 875665"/>
              <a:gd name="T84" fmla="*/ 1562886 w 1588770"/>
              <a:gd name="T85" fmla="*/ 251517 h 875665"/>
              <a:gd name="T86" fmla="*/ 1547375 w 1588770"/>
              <a:gd name="T87" fmla="*/ 214294 h 875665"/>
              <a:gd name="T88" fmla="*/ 1527515 w 1588770"/>
              <a:gd name="T89" fmla="*/ 180358 h 875665"/>
              <a:gd name="T90" fmla="*/ 1483418 w 1588770"/>
              <a:gd name="T91" fmla="*/ 119958 h 875665"/>
              <a:gd name="T92" fmla="*/ 1428770 w 1588770"/>
              <a:gd name="T93" fmla="*/ 71158 h 875665"/>
              <a:gd name="T94" fmla="*/ 1366679 w 1588770"/>
              <a:gd name="T95" fmla="*/ 32248 h 875665"/>
              <a:gd name="T96" fmla="*/ 1296521 w 1588770"/>
              <a:gd name="T97" fmla="*/ 8259 h 875665"/>
              <a:gd name="T98" fmla="*/ 1222013 w 1588770"/>
              <a:gd name="T99" fmla="*/ 0 h 8756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88770" h="875665">
                <a:moveTo>
                  <a:pt x="1219577" y="0"/>
                </a:moveTo>
                <a:lnTo>
                  <a:pt x="368726" y="0"/>
                </a:lnTo>
                <a:lnTo>
                  <a:pt x="330927" y="1645"/>
                </a:lnTo>
                <a:lnTo>
                  <a:pt x="259040" y="18881"/>
                </a:lnTo>
                <a:lnTo>
                  <a:pt x="192733" y="48445"/>
                </a:lnTo>
                <a:lnTo>
                  <a:pt x="135112" y="93627"/>
                </a:lnTo>
                <a:lnTo>
                  <a:pt x="84915" y="149491"/>
                </a:lnTo>
                <a:lnTo>
                  <a:pt x="44010" y="212747"/>
                </a:lnTo>
                <a:lnTo>
                  <a:pt x="28507" y="249701"/>
                </a:lnTo>
                <a:lnTo>
                  <a:pt x="16740" y="286656"/>
                </a:lnTo>
                <a:lnTo>
                  <a:pt x="7448" y="324447"/>
                </a:lnTo>
                <a:lnTo>
                  <a:pt x="1237" y="364693"/>
                </a:lnTo>
                <a:lnTo>
                  <a:pt x="0" y="406584"/>
                </a:lnTo>
                <a:lnTo>
                  <a:pt x="0" y="469003"/>
                </a:lnTo>
                <a:lnTo>
                  <a:pt x="1237" y="510894"/>
                </a:lnTo>
                <a:lnTo>
                  <a:pt x="7448" y="551139"/>
                </a:lnTo>
                <a:lnTo>
                  <a:pt x="16740" y="588931"/>
                </a:lnTo>
                <a:lnTo>
                  <a:pt x="28507" y="627531"/>
                </a:lnTo>
                <a:lnTo>
                  <a:pt x="44010" y="662868"/>
                </a:lnTo>
                <a:lnTo>
                  <a:pt x="63832" y="696532"/>
                </a:lnTo>
                <a:lnTo>
                  <a:pt x="84915" y="728578"/>
                </a:lnTo>
                <a:lnTo>
                  <a:pt x="135112" y="781960"/>
                </a:lnTo>
                <a:lnTo>
                  <a:pt x="192733" y="827136"/>
                </a:lnTo>
                <a:lnTo>
                  <a:pt x="259040" y="856705"/>
                </a:lnTo>
                <a:lnTo>
                  <a:pt x="330927" y="873956"/>
                </a:lnTo>
                <a:lnTo>
                  <a:pt x="368726" y="875598"/>
                </a:lnTo>
                <a:lnTo>
                  <a:pt x="1219577" y="875598"/>
                </a:lnTo>
                <a:lnTo>
                  <a:pt x="1293938" y="867385"/>
                </a:lnTo>
                <a:lnTo>
                  <a:pt x="1363956" y="843564"/>
                </a:lnTo>
                <a:lnTo>
                  <a:pt x="1425920" y="804958"/>
                </a:lnTo>
                <a:lnTo>
                  <a:pt x="1480460" y="756496"/>
                </a:lnTo>
                <a:lnTo>
                  <a:pt x="1524471" y="696532"/>
                </a:lnTo>
                <a:lnTo>
                  <a:pt x="1544292" y="662868"/>
                </a:lnTo>
                <a:lnTo>
                  <a:pt x="1559771" y="627531"/>
                </a:lnTo>
                <a:lnTo>
                  <a:pt x="1571436" y="588931"/>
                </a:lnTo>
                <a:lnTo>
                  <a:pt x="1580779" y="551139"/>
                </a:lnTo>
                <a:lnTo>
                  <a:pt x="1587091" y="510894"/>
                </a:lnTo>
                <a:lnTo>
                  <a:pt x="1588354" y="469003"/>
                </a:lnTo>
                <a:lnTo>
                  <a:pt x="1588354" y="406584"/>
                </a:lnTo>
                <a:lnTo>
                  <a:pt x="1587091" y="364693"/>
                </a:lnTo>
                <a:lnTo>
                  <a:pt x="1580779" y="324447"/>
                </a:lnTo>
                <a:lnTo>
                  <a:pt x="1571436" y="286656"/>
                </a:lnTo>
                <a:lnTo>
                  <a:pt x="1559771" y="249701"/>
                </a:lnTo>
                <a:lnTo>
                  <a:pt x="1544292" y="212747"/>
                </a:lnTo>
                <a:lnTo>
                  <a:pt x="1524471" y="179055"/>
                </a:lnTo>
                <a:lnTo>
                  <a:pt x="1480460" y="119091"/>
                </a:lnTo>
                <a:lnTo>
                  <a:pt x="1425920" y="70646"/>
                </a:lnTo>
                <a:lnTo>
                  <a:pt x="1363956" y="32018"/>
                </a:lnTo>
                <a:lnTo>
                  <a:pt x="1293938" y="8199"/>
                </a:lnTo>
                <a:lnTo>
                  <a:pt x="121957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45" name="object 9">
            <a:extLst>
              <a:ext uri="{FF2B5EF4-FFF2-40B4-BE49-F238E27FC236}">
                <a16:creationId xmlns:a16="http://schemas.microsoft.com/office/drawing/2014/main" id="{81DF7B35-DC88-4795-B1FC-071D6F10000B}"/>
              </a:ext>
            </a:extLst>
          </p:cNvPr>
          <p:cNvSpPr>
            <a:spLocks/>
          </p:cNvSpPr>
          <p:nvPr/>
        </p:nvSpPr>
        <p:spPr bwMode="auto">
          <a:xfrm>
            <a:off x="2836864" y="5627688"/>
            <a:ext cx="1589087" cy="876300"/>
          </a:xfrm>
          <a:custGeom>
            <a:avLst/>
            <a:gdLst>
              <a:gd name="T0" fmla="*/ 369466 w 1588770"/>
              <a:gd name="T1" fmla="*/ 0 h 875665"/>
              <a:gd name="T2" fmla="*/ 294955 w 1588770"/>
              <a:gd name="T3" fmla="*/ 8259 h 875665"/>
              <a:gd name="T4" fmla="*/ 226639 w 1588770"/>
              <a:gd name="T5" fmla="*/ 32248 h 875665"/>
              <a:gd name="T6" fmla="*/ 162677 w 1588770"/>
              <a:gd name="T7" fmla="*/ 71158 h 875665"/>
              <a:gd name="T8" fmla="*/ 108062 w 1588770"/>
              <a:gd name="T9" fmla="*/ 119958 h 875665"/>
              <a:gd name="T10" fmla="*/ 63962 w 1588770"/>
              <a:gd name="T11" fmla="*/ 180358 h 875665"/>
              <a:gd name="T12" fmla="*/ 44100 w 1588770"/>
              <a:gd name="T13" fmla="*/ 214294 h 875665"/>
              <a:gd name="T14" fmla="*/ 28567 w 1588770"/>
              <a:gd name="T15" fmla="*/ 251517 h 875665"/>
              <a:gd name="T16" fmla="*/ 16770 w 1588770"/>
              <a:gd name="T17" fmla="*/ 288741 h 875665"/>
              <a:gd name="T18" fmla="*/ 7458 w 1588770"/>
              <a:gd name="T19" fmla="*/ 326807 h 875665"/>
              <a:gd name="T20" fmla="*/ 1237 w 1588770"/>
              <a:gd name="T21" fmla="*/ 367346 h 875665"/>
              <a:gd name="T22" fmla="*/ 0 w 1588770"/>
              <a:gd name="T23" fmla="*/ 409542 h 875665"/>
              <a:gd name="T24" fmla="*/ 0 w 1588770"/>
              <a:gd name="T25" fmla="*/ 472415 h 875665"/>
              <a:gd name="T26" fmla="*/ 1237 w 1588770"/>
              <a:gd name="T27" fmla="*/ 514611 h 875665"/>
              <a:gd name="T28" fmla="*/ 7458 w 1588770"/>
              <a:gd name="T29" fmla="*/ 555149 h 875665"/>
              <a:gd name="T30" fmla="*/ 16770 w 1588770"/>
              <a:gd name="T31" fmla="*/ 593216 h 875665"/>
              <a:gd name="T32" fmla="*/ 28567 w 1588770"/>
              <a:gd name="T33" fmla="*/ 632096 h 875665"/>
              <a:gd name="T34" fmla="*/ 44100 w 1588770"/>
              <a:gd name="T35" fmla="*/ 667690 h 875665"/>
              <a:gd name="T36" fmla="*/ 63962 w 1588770"/>
              <a:gd name="T37" fmla="*/ 701599 h 875665"/>
              <a:gd name="T38" fmla="*/ 85085 w 1588770"/>
              <a:gd name="T39" fmla="*/ 733878 h 875665"/>
              <a:gd name="T40" fmla="*/ 135382 w 1588770"/>
              <a:gd name="T41" fmla="*/ 787649 h 875665"/>
              <a:gd name="T42" fmla="*/ 193117 w 1588770"/>
              <a:gd name="T43" fmla="*/ 833154 h 875665"/>
              <a:gd name="T44" fmla="*/ 259560 w 1588770"/>
              <a:gd name="T45" fmla="*/ 862938 h 875665"/>
              <a:gd name="T46" fmla="*/ 331587 w 1588770"/>
              <a:gd name="T47" fmla="*/ 880315 h 875665"/>
              <a:gd name="T48" fmla="*/ 369466 w 1588770"/>
              <a:gd name="T49" fmla="*/ 881968 h 875665"/>
              <a:gd name="T50" fmla="*/ 1222013 w 1588770"/>
              <a:gd name="T51" fmla="*/ 881968 h 875665"/>
              <a:gd name="T52" fmla="*/ 1296521 w 1588770"/>
              <a:gd name="T53" fmla="*/ 873695 h 875665"/>
              <a:gd name="T54" fmla="*/ 1366679 w 1588770"/>
              <a:gd name="T55" fmla="*/ 849701 h 875665"/>
              <a:gd name="T56" fmla="*/ 1428770 w 1588770"/>
              <a:gd name="T57" fmla="*/ 810815 h 875665"/>
              <a:gd name="T58" fmla="*/ 1483418 w 1588770"/>
              <a:gd name="T59" fmla="*/ 762000 h 875665"/>
              <a:gd name="T60" fmla="*/ 1527515 w 1588770"/>
              <a:gd name="T61" fmla="*/ 701599 h 875665"/>
              <a:gd name="T62" fmla="*/ 1547375 w 1588770"/>
              <a:gd name="T63" fmla="*/ 667690 h 875665"/>
              <a:gd name="T64" fmla="*/ 1562886 w 1588770"/>
              <a:gd name="T65" fmla="*/ 632096 h 875665"/>
              <a:gd name="T66" fmla="*/ 1574576 w 1588770"/>
              <a:gd name="T67" fmla="*/ 593216 h 875665"/>
              <a:gd name="T68" fmla="*/ 1583937 w 1588770"/>
              <a:gd name="T69" fmla="*/ 555149 h 875665"/>
              <a:gd name="T70" fmla="*/ 1590261 w 1588770"/>
              <a:gd name="T71" fmla="*/ 514611 h 875665"/>
              <a:gd name="T72" fmla="*/ 1591524 w 1588770"/>
              <a:gd name="T73" fmla="*/ 472415 h 875665"/>
              <a:gd name="T74" fmla="*/ 1591524 w 1588770"/>
              <a:gd name="T75" fmla="*/ 409542 h 875665"/>
              <a:gd name="T76" fmla="*/ 1590261 w 1588770"/>
              <a:gd name="T77" fmla="*/ 367346 h 875665"/>
              <a:gd name="T78" fmla="*/ 1583937 w 1588770"/>
              <a:gd name="T79" fmla="*/ 326807 h 875665"/>
              <a:gd name="T80" fmla="*/ 1574576 w 1588770"/>
              <a:gd name="T81" fmla="*/ 288741 h 875665"/>
              <a:gd name="T82" fmla="*/ 1562886 w 1588770"/>
              <a:gd name="T83" fmla="*/ 251517 h 875665"/>
              <a:gd name="T84" fmla="*/ 1547375 w 1588770"/>
              <a:gd name="T85" fmla="*/ 214294 h 875665"/>
              <a:gd name="T86" fmla="*/ 1527515 w 1588770"/>
              <a:gd name="T87" fmla="*/ 180358 h 875665"/>
              <a:gd name="T88" fmla="*/ 1483418 w 1588770"/>
              <a:gd name="T89" fmla="*/ 119958 h 875665"/>
              <a:gd name="T90" fmla="*/ 1428770 w 1588770"/>
              <a:gd name="T91" fmla="*/ 71158 h 875665"/>
              <a:gd name="T92" fmla="*/ 1366679 w 1588770"/>
              <a:gd name="T93" fmla="*/ 32248 h 875665"/>
              <a:gd name="T94" fmla="*/ 1296521 w 1588770"/>
              <a:gd name="T95" fmla="*/ 8259 h 875665"/>
              <a:gd name="T96" fmla="*/ 1222013 w 1588770"/>
              <a:gd name="T97" fmla="*/ 0 h 875665"/>
              <a:gd name="T98" fmla="*/ 369466 w 1588770"/>
              <a:gd name="T99" fmla="*/ 0 h 8756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88770" h="875665">
                <a:moveTo>
                  <a:pt x="368726" y="0"/>
                </a:moveTo>
                <a:lnTo>
                  <a:pt x="294365" y="8199"/>
                </a:lnTo>
                <a:lnTo>
                  <a:pt x="226189" y="32018"/>
                </a:lnTo>
                <a:lnTo>
                  <a:pt x="162357" y="70646"/>
                </a:lnTo>
                <a:lnTo>
                  <a:pt x="107842" y="119091"/>
                </a:lnTo>
                <a:lnTo>
                  <a:pt x="63832" y="179055"/>
                </a:lnTo>
                <a:lnTo>
                  <a:pt x="44010" y="212747"/>
                </a:lnTo>
                <a:lnTo>
                  <a:pt x="28507" y="249701"/>
                </a:lnTo>
                <a:lnTo>
                  <a:pt x="16740" y="286656"/>
                </a:lnTo>
                <a:lnTo>
                  <a:pt x="7448" y="324447"/>
                </a:lnTo>
                <a:lnTo>
                  <a:pt x="1237" y="364693"/>
                </a:lnTo>
                <a:lnTo>
                  <a:pt x="0" y="406584"/>
                </a:lnTo>
                <a:lnTo>
                  <a:pt x="0" y="469003"/>
                </a:lnTo>
                <a:lnTo>
                  <a:pt x="1237" y="510894"/>
                </a:lnTo>
                <a:lnTo>
                  <a:pt x="7448" y="551139"/>
                </a:lnTo>
                <a:lnTo>
                  <a:pt x="16740" y="588931"/>
                </a:lnTo>
                <a:lnTo>
                  <a:pt x="28507" y="627531"/>
                </a:lnTo>
                <a:lnTo>
                  <a:pt x="44010" y="662868"/>
                </a:lnTo>
                <a:lnTo>
                  <a:pt x="63832" y="696532"/>
                </a:lnTo>
                <a:lnTo>
                  <a:pt x="84915" y="728578"/>
                </a:lnTo>
                <a:lnTo>
                  <a:pt x="135112" y="781960"/>
                </a:lnTo>
                <a:lnTo>
                  <a:pt x="192733" y="827136"/>
                </a:lnTo>
                <a:lnTo>
                  <a:pt x="259040" y="856705"/>
                </a:lnTo>
                <a:lnTo>
                  <a:pt x="330927" y="873956"/>
                </a:lnTo>
                <a:lnTo>
                  <a:pt x="368726" y="875598"/>
                </a:lnTo>
                <a:lnTo>
                  <a:pt x="1219577" y="875598"/>
                </a:lnTo>
                <a:lnTo>
                  <a:pt x="1293938" y="867385"/>
                </a:lnTo>
                <a:lnTo>
                  <a:pt x="1363956" y="843564"/>
                </a:lnTo>
                <a:lnTo>
                  <a:pt x="1425920" y="804958"/>
                </a:lnTo>
                <a:lnTo>
                  <a:pt x="1480460" y="756496"/>
                </a:lnTo>
                <a:lnTo>
                  <a:pt x="1524471" y="696532"/>
                </a:lnTo>
                <a:lnTo>
                  <a:pt x="1544292" y="662868"/>
                </a:lnTo>
                <a:lnTo>
                  <a:pt x="1559771" y="627531"/>
                </a:lnTo>
                <a:lnTo>
                  <a:pt x="1571436" y="588931"/>
                </a:lnTo>
                <a:lnTo>
                  <a:pt x="1580779" y="551139"/>
                </a:lnTo>
                <a:lnTo>
                  <a:pt x="1587091" y="510894"/>
                </a:lnTo>
                <a:lnTo>
                  <a:pt x="1588354" y="469003"/>
                </a:lnTo>
                <a:lnTo>
                  <a:pt x="1588354" y="406584"/>
                </a:lnTo>
                <a:lnTo>
                  <a:pt x="1587091" y="364693"/>
                </a:lnTo>
                <a:lnTo>
                  <a:pt x="1580779" y="324447"/>
                </a:lnTo>
                <a:lnTo>
                  <a:pt x="1571436" y="286656"/>
                </a:lnTo>
                <a:lnTo>
                  <a:pt x="1559771" y="249701"/>
                </a:lnTo>
                <a:lnTo>
                  <a:pt x="1544292" y="212747"/>
                </a:lnTo>
                <a:lnTo>
                  <a:pt x="1524471" y="179055"/>
                </a:lnTo>
                <a:lnTo>
                  <a:pt x="1480460" y="119091"/>
                </a:lnTo>
                <a:lnTo>
                  <a:pt x="1425920" y="70646"/>
                </a:lnTo>
                <a:lnTo>
                  <a:pt x="1363956" y="32018"/>
                </a:lnTo>
                <a:lnTo>
                  <a:pt x="1293938" y="8199"/>
                </a:lnTo>
                <a:lnTo>
                  <a:pt x="1219577" y="0"/>
                </a:lnTo>
                <a:lnTo>
                  <a:pt x="368726" y="0"/>
                </a:lnTo>
                <a:close/>
              </a:path>
            </a:pathLst>
          </a:custGeom>
          <a:noFill/>
          <a:ln w="19412">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46" name="object 10">
            <a:extLst>
              <a:ext uri="{FF2B5EF4-FFF2-40B4-BE49-F238E27FC236}">
                <a16:creationId xmlns:a16="http://schemas.microsoft.com/office/drawing/2014/main" id="{0DEC3D6A-3F8C-4642-8BCB-31741CFD6AD1}"/>
              </a:ext>
            </a:extLst>
          </p:cNvPr>
          <p:cNvSpPr txBox="1">
            <a:spLocks noChangeArrowheads="1"/>
          </p:cNvSpPr>
          <p:nvPr/>
        </p:nvSpPr>
        <p:spPr bwMode="auto">
          <a:xfrm>
            <a:off x="3173414" y="5789613"/>
            <a:ext cx="935037" cy="6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558800" algn="l"/>
              </a:tabLst>
              <a:defRPr>
                <a:solidFill>
                  <a:schemeClr val="bg1"/>
                </a:solidFill>
                <a:latin typeface="Arial" panose="020B0604020202020204" pitchFamily="34" charset="0"/>
                <a:cs typeface="Source Han Sans CN Regular" charset="0"/>
              </a:defRPr>
            </a:lvl1pPr>
            <a:lvl2pPr>
              <a:tabLst>
                <a:tab pos="558800" algn="l"/>
              </a:tabLst>
              <a:defRPr>
                <a:solidFill>
                  <a:schemeClr val="bg1"/>
                </a:solidFill>
                <a:latin typeface="Arial" panose="020B0604020202020204" pitchFamily="34" charset="0"/>
                <a:cs typeface="Source Han Sans CN Regular" charset="0"/>
              </a:defRPr>
            </a:lvl2pPr>
            <a:lvl3pPr>
              <a:tabLst>
                <a:tab pos="558800" algn="l"/>
              </a:tabLst>
              <a:defRPr>
                <a:solidFill>
                  <a:schemeClr val="bg1"/>
                </a:solidFill>
                <a:latin typeface="Arial" panose="020B0604020202020204" pitchFamily="34" charset="0"/>
                <a:cs typeface="Source Han Sans CN Regular" charset="0"/>
              </a:defRPr>
            </a:lvl3pPr>
            <a:lvl4pPr>
              <a:tabLst>
                <a:tab pos="558800" algn="l"/>
              </a:tabLst>
              <a:defRPr>
                <a:solidFill>
                  <a:schemeClr val="bg1"/>
                </a:solidFill>
                <a:latin typeface="Arial" panose="020B0604020202020204" pitchFamily="34" charset="0"/>
                <a:cs typeface="Source Han Sans CN Regular" charset="0"/>
              </a:defRPr>
            </a:lvl4pPr>
            <a:lvl5pPr>
              <a:tabLst>
                <a:tab pos="55880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55880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55880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55880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558800" algn="l"/>
              </a:tabLst>
              <a:defRPr>
                <a:solidFill>
                  <a:schemeClr val="bg1"/>
                </a:solidFill>
                <a:latin typeface="Arial" panose="020B0604020202020204" pitchFamily="34" charset="0"/>
                <a:cs typeface="Source Han Sans CN Regular" charset="0"/>
              </a:defRPr>
            </a:lvl9pPr>
          </a:lstStyle>
          <a:p>
            <a:pPr algn="ctr" eaLnBrk="1" hangingPunct="1">
              <a:buClr>
                <a:srgbClr val="000000"/>
              </a:buClr>
              <a:buSzPct val="100000"/>
              <a:buFont typeface="Times New Roman" panose="02020603050405020304" pitchFamily="18" charset="0"/>
              <a:buNone/>
            </a:pPr>
            <a:r>
              <a:rPr lang="en-US" altLang="en-US" sz="1600" b="1">
                <a:solidFill>
                  <a:srgbClr val="333399"/>
                </a:solidFill>
                <a:cs typeface="Arial" panose="020B0604020202020204" pitchFamily="34" charset="0"/>
              </a:rPr>
              <a:t>P  </a:t>
            </a:r>
            <a:r>
              <a:rPr lang="en-US" altLang="en-US" sz="1600">
                <a:solidFill>
                  <a:srgbClr val="333399"/>
                </a:solidFill>
                <a:latin typeface="Symbol" panose="05050102010706020507" pitchFamily="18" charset="2"/>
              </a:rPr>
              <a:t></a:t>
            </a:r>
            <a:r>
              <a:rPr lang="en-US" altLang="en-US" sz="1600">
                <a:solidFill>
                  <a:srgbClr val="333399"/>
                </a:solidFill>
                <a:latin typeface="Times New Roman" panose="02020603050405020304" pitchFamily="18" charset="0"/>
                <a:cs typeface="Times New Roman" panose="02020603050405020304" pitchFamily="18" charset="0"/>
              </a:rPr>
              <a:t>	</a:t>
            </a:r>
            <a:r>
              <a:rPr lang="en-US" altLang="en-US" sz="2000">
                <a:solidFill>
                  <a:srgbClr val="333399"/>
                </a:solidFill>
                <a:latin typeface="Symbol" panose="05050102010706020507" pitchFamily="18" charset="2"/>
              </a:rPr>
              <a:t></a:t>
            </a:r>
            <a:r>
              <a:rPr lang="en-US" altLang="en-US" sz="2000">
                <a:solidFill>
                  <a:srgbClr val="333399"/>
                </a:solidFill>
                <a:latin typeface="Times New Roman" panose="02020603050405020304" pitchFamily="18" charset="0"/>
                <a:cs typeface="Times New Roman" panose="02020603050405020304" pitchFamily="18" charset="0"/>
              </a:rPr>
              <a:t> </a:t>
            </a:r>
            <a:r>
              <a:rPr lang="en-US" altLang="en-US" sz="1600" b="1">
                <a:solidFill>
                  <a:srgbClr val="333399"/>
                </a:solidFill>
                <a:cs typeface="Arial" panose="020B0604020202020204" pitchFamily="34" charset="0"/>
              </a:rPr>
              <a:t>Q</a:t>
            </a:r>
            <a:endParaRPr lang="en-US" altLang="en-US" sz="1600">
              <a:cs typeface="Arial" panose="020B0604020202020204" pitchFamily="34" charset="0"/>
            </a:endParaRPr>
          </a:p>
          <a:p>
            <a:pPr algn="ctr">
              <a:spcBef>
                <a:spcPts val="663"/>
              </a:spcBef>
              <a:buClr>
                <a:srgbClr val="000000"/>
              </a:buClr>
              <a:buSzPct val="100000"/>
            </a:pPr>
            <a:r>
              <a:rPr lang="en-US" altLang="en-US" sz="1400" i="1">
                <a:solidFill>
                  <a:srgbClr val="333399"/>
                </a:solidFill>
                <a:cs typeface="Arial" panose="020B0604020202020204" pitchFamily="34" charset="0"/>
              </a:rPr>
              <a:t>Thuộc tính</a:t>
            </a:r>
            <a:endParaRPr lang="en-US" altLang="en-US" sz="1400">
              <a:cs typeface="Arial" panose="020B0604020202020204" pitchFamily="34" charset="0"/>
            </a:endParaRPr>
          </a:p>
        </p:txBody>
      </p:sp>
      <p:sp>
        <p:nvSpPr>
          <p:cNvPr id="91147" name="object 11">
            <a:extLst>
              <a:ext uri="{FF2B5EF4-FFF2-40B4-BE49-F238E27FC236}">
                <a16:creationId xmlns:a16="http://schemas.microsoft.com/office/drawing/2014/main" id="{FABC6BAE-ACF4-4646-9E68-5C3D49564360}"/>
              </a:ext>
            </a:extLst>
          </p:cNvPr>
          <p:cNvSpPr>
            <a:spLocks/>
          </p:cNvSpPr>
          <p:nvPr/>
        </p:nvSpPr>
        <p:spPr bwMode="auto">
          <a:xfrm>
            <a:off x="2343150" y="4030663"/>
            <a:ext cx="146050" cy="0"/>
          </a:xfrm>
          <a:custGeom>
            <a:avLst/>
            <a:gdLst>
              <a:gd name="T0" fmla="*/ 0 w 146050"/>
              <a:gd name="T1" fmla="*/ 145642 w 146050"/>
              <a:gd name="T2" fmla="*/ 0 60000 65536"/>
              <a:gd name="T3" fmla="*/ 0 60000 65536"/>
            </a:gdLst>
            <a:ahLst/>
            <a:cxnLst>
              <a:cxn ang="T2">
                <a:pos x="T0" y="0"/>
              </a:cxn>
              <a:cxn ang="T3">
                <a:pos x="T1" y="0"/>
              </a:cxn>
            </a:cxnLst>
            <a:rect l="0" t="0" r="r" b="b"/>
            <a:pathLst>
              <a:path w="146050">
                <a:moveTo>
                  <a:pt x="0" y="0"/>
                </a:moveTo>
                <a:lnTo>
                  <a:pt x="145642" y="0"/>
                </a:lnTo>
              </a:path>
            </a:pathLst>
          </a:custGeom>
          <a:noFill/>
          <a:ln w="198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48" name="object 12">
            <a:extLst>
              <a:ext uri="{FF2B5EF4-FFF2-40B4-BE49-F238E27FC236}">
                <a16:creationId xmlns:a16="http://schemas.microsoft.com/office/drawing/2014/main" id="{88C003F0-2EC1-4F19-9E2E-A66E209F9A53}"/>
              </a:ext>
            </a:extLst>
          </p:cNvPr>
          <p:cNvSpPr>
            <a:spLocks/>
          </p:cNvSpPr>
          <p:nvPr/>
        </p:nvSpPr>
        <p:spPr bwMode="auto">
          <a:xfrm>
            <a:off x="2484439" y="3922714"/>
            <a:ext cx="200025" cy="219075"/>
          </a:xfrm>
          <a:custGeom>
            <a:avLst/>
            <a:gdLst>
              <a:gd name="T0" fmla="*/ 0 w 199390"/>
              <a:gd name="T1" fmla="*/ 0 h 219710"/>
              <a:gd name="T2" fmla="*/ 0 w 199390"/>
              <a:gd name="T3" fmla="*/ 213044 h 219710"/>
              <a:gd name="T4" fmla="*/ 205349 w 199390"/>
              <a:gd name="T5" fmla="*/ 106915 h 219710"/>
              <a:gd name="T6" fmla="*/ 0 w 199390"/>
              <a:gd name="T7" fmla="*/ 0 h 219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390" h="219710">
                <a:moveTo>
                  <a:pt x="0" y="0"/>
                </a:moveTo>
                <a:lnTo>
                  <a:pt x="0" y="219301"/>
                </a:lnTo>
                <a:lnTo>
                  <a:pt x="198919" y="1100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49" name="object 13">
            <a:extLst>
              <a:ext uri="{FF2B5EF4-FFF2-40B4-BE49-F238E27FC236}">
                <a16:creationId xmlns:a16="http://schemas.microsoft.com/office/drawing/2014/main" id="{53BBF83C-529E-4674-A0E0-48AFDF8EAF72}"/>
              </a:ext>
            </a:extLst>
          </p:cNvPr>
          <p:cNvSpPr>
            <a:spLocks/>
          </p:cNvSpPr>
          <p:nvPr/>
        </p:nvSpPr>
        <p:spPr bwMode="auto">
          <a:xfrm>
            <a:off x="1966913" y="3702050"/>
            <a:ext cx="3078162" cy="1487488"/>
          </a:xfrm>
          <a:custGeom>
            <a:avLst/>
            <a:gdLst>
              <a:gd name="T0" fmla="*/ 625881 w 3078479"/>
              <a:gd name="T1" fmla="*/ 0 h 1487804"/>
              <a:gd name="T2" fmla="*/ 500183 w 3078479"/>
              <a:gd name="T3" fmla="*/ 13078 h 1487804"/>
              <a:gd name="T4" fmla="*/ 381966 w 3078479"/>
              <a:gd name="T5" fmla="*/ 54823 h 1487804"/>
              <a:gd name="T6" fmla="*/ 275495 w 3078479"/>
              <a:gd name="T7" fmla="*/ 118841 h 1487804"/>
              <a:gd name="T8" fmla="*/ 183246 w 3078479"/>
              <a:gd name="T9" fmla="*/ 201663 h 1487804"/>
              <a:gd name="T10" fmla="*/ 107099 w 3078479"/>
              <a:gd name="T11" fmla="*/ 304135 h 1487804"/>
              <a:gd name="T12" fmla="*/ 49525 w 3078479"/>
              <a:gd name="T13" fmla="*/ 420531 h 1487804"/>
              <a:gd name="T14" fmla="*/ 11764 w 3078479"/>
              <a:gd name="T15" fmla="*/ 550834 h 1487804"/>
              <a:gd name="T16" fmla="*/ 0 w 3078479"/>
              <a:gd name="T17" fmla="*/ 689374 h 1487804"/>
              <a:gd name="T18" fmla="*/ 3098 w 3078479"/>
              <a:gd name="T19" fmla="*/ 864767 h 1487804"/>
              <a:gd name="T20" fmla="*/ 28477 w 3078479"/>
              <a:gd name="T21" fmla="*/ 1000025 h 1487804"/>
              <a:gd name="T22" fmla="*/ 75523 w 3078479"/>
              <a:gd name="T23" fmla="*/ 1123791 h 1487804"/>
              <a:gd name="T24" fmla="*/ 142381 w 3078479"/>
              <a:gd name="T25" fmla="*/ 1234448 h 1487804"/>
              <a:gd name="T26" fmla="*/ 227192 w 3078479"/>
              <a:gd name="T27" fmla="*/ 1327878 h 1487804"/>
              <a:gd name="T28" fmla="*/ 326870 w 3078479"/>
              <a:gd name="T29" fmla="*/ 1400821 h 1487804"/>
              <a:gd name="T30" fmla="*/ 439526 w 3078479"/>
              <a:gd name="T31" fmla="*/ 1453285 h 1487804"/>
              <a:gd name="T32" fmla="*/ 562112 w 3078479"/>
              <a:gd name="T33" fmla="*/ 1481143 h 1487804"/>
              <a:gd name="T34" fmla="*/ 2448926 w 3078479"/>
              <a:gd name="T35" fmla="*/ 1484427 h 1487804"/>
              <a:gd name="T36" fmla="*/ 2574793 w 3078479"/>
              <a:gd name="T37" fmla="*/ 1471317 h 1487804"/>
              <a:gd name="T38" fmla="*/ 2692841 w 3078479"/>
              <a:gd name="T39" fmla="*/ 1431160 h 1487804"/>
              <a:gd name="T40" fmla="*/ 2798784 w 3078479"/>
              <a:gd name="T41" fmla="*/ 1366395 h 1487804"/>
              <a:gd name="T42" fmla="*/ 2891604 w 3078479"/>
              <a:gd name="T43" fmla="*/ 1282789 h 1487804"/>
              <a:gd name="T44" fmla="*/ 2967022 w 3078479"/>
              <a:gd name="T45" fmla="*/ 1180345 h 1487804"/>
              <a:gd name="T46" fmla="*/ 3026552 w 3078479"/>
              <a:gd name="T47" fmla="*/ 1063957 h 1487804"/>
              <a:gd name="T48" fmla="*/ 3062371 w 3078479"/>
              <a:gd name="T49" fmla="*/ 933621 h 1487804"/>
              <a:gd name="T50" fmla="*/ 3072964 w 3078479"/>
              <a:gd name="T51" fmla="*/ 830339 h 1487804"/>
              <a:gd name="T52" fmla="*/ 3074982 w 3078479"/>
              <a:gd name="T53" fmla="*/ 689374 h 1487804"/>
              <a:gd name="T54" fmla="*/ 3071705 w 3078479"/>
              <a:gd name="T55" fmla="*/ 619685 h 1487804"/>
              <a:gd name="T56" fmla="*/ 3045722 w 3078479"/>
              <a:gd name="T57" fmla="*/ 484456 h 1487804"/>
              <a:gd name="T58" fmla="*/ 2998807 w 3078479"/>
              <a:gd name="T59" fmla="*/ 360688 h 1487804"/>
              <a:gd name="T60" fmla="*/ 2932469 w 3078479"/>
              <a:gd name="T61" fmla="*/ 250845 h 1487804"/>
              <a:gd name="T62" fmla="*/ 2847717 w 3078479"/>
              <a:gd name="T63" fmla="*/ 156608 h 1487804"/>
              <a:gd name="T64" fmla="*/ 2747324 w 3078479"/>
              <a:gd name="T65" fmla="*/ 83769 h 1487804"/>
              <a:gd name="T66" fmla="*/ 2635327 w 3078479"/>
              <a:gd name="T67" fmla="*/ 32003 h 1487804"/>
              <a:gd name="T68" fmla="*/ 2512738 w 3078479"/>
              <a:gd name="T69" fmla="*/ 3336 h 148780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078479" h="1487804">
                <a:moveTo>
                  <a:pt x="2451446" y="0"/>
                </a:moveTo>
                <a:lnTo>
                  <a:pt x="626524" y="0"/>
                </a:lnTo>
                <a:lnTo>
                  <a:pt x="562692" y="3346"/>
                </a:lnTo>
                <a:lnTo>
                  <a:pt x="500703" y="13108"/>
                </a:lnTo>
                <a:lnTo>
                  <a:pt x="439976" y="32073"/>
                </a:lnTo>
                <a:lnTo>
                  <a:pt x="382356" y="54943"/>
                </a:lnTo>
                <a:lnTo>
                  <a:pt x="327210" y="83949"/>
                </a:lnTo>
                <a:lnTo>
                  <a:pt x="275775" y="119091"/>
                </a:lnTo>
                <a:lnTo>
                  <a:pt x="227422" y="156938"/>
                </a:lnTo>
                <a:lnTo>
                  <a:pt x="183436" y="202093"/>
                </a:lnTo>
                <a:lnTo>
                  <a:pt x="142531" y="251375"/>
                </a:lnTo>
                <a:lnTo>
                  <a:pt x="107209" y="304785"/>
                </a:lnTo>
                <a:lnTo>
                  <a:pt x="75603" y="361458"/>
                </a:lnTo>
                <a:lnTo>
                  <a:pt x="49575" y="421422"/>
                </a:lnTo>
                <a:lnTo>
                  <a:pt x="28507" y="485486"/>
                </a:lnTo>
                <a:lnTo>
                  <a:pt x="11774" y="552004"/>
                </a:lnTo>
                <a:lnTo>
                  <a:pt x="3098" y="621005"/>
                </a:lnTo>
                <a:lnTo>
                  <a:pt x="0" y="690842"/>
                </a:lnTo>
                <a:lnTo>
                  <a:pt x="0" y="796797"/>
                </a:lnTo>
                <a:lnTo>
                  <a:pt x="3098" y="866607"/>
                </a:lnTo>
                <a:lnTo>
                  <a:pt x="11774" y="935607"/>
                </a:lnTo>
                <a:lnTo>
                  <a:pt x="28507" y="1002153"/>
                </a:lnTo>
                <a:lnTo>
                  <a:pt x="49575" y="1066217"/>
                </a:lnTo>
                <a:lnTo>
                  <a:pt x="75603" y="1126181"/>
                </a:lnTo>
                <a:lnTo>
                  <a:pt x="107209" y="1182855"/>
                </a:lnTo>
                <a:lnTo>
                  <a:pt x="142531" y="1237073"/>
                </a:lnTo>
                <a:lnTo>
                  <a:pt x="183436" y="1285519"/>
                </a:lnTo>
                <a:lnTo>
                  <a:pt x="227422" y="1330701"/>
                </a:lnTo>
                <a:lnTo>
                  <a:pt x="275775" y="1369301"/>
                </a:lnTo>
                <a:lnTo>
                  <a:pt x="327210" y="1403801"/>
                </a:lnTo>
                <a:lnTo>
                  <a:pt x="382356" y="1434202"/>
                </a:lnTo>
                <a:lnTo>
                  <a:pt x="439976" y="1456375"/>
                </a:lnTo>
                <a:lnTo>
                  <a:pt x="500703" y="1474447"/>
                </a:lnTo>
                <a:lnTo>
                  <a:pt x="562692" y="1484293"/>
                </a:lnTo>
                <a:lnTo>
                  <a:pt x="626524" y="1487584"/>
                </a:lnTo>
                <a:lnTo>
                  <a:pt x="2451446" y="1487584"/>
                </a:lnTo>
                <a:lnTo>
                  <a:pt x="2515328" y="1484293"/>
                </a:lnTo>
                <a:lnTo>
                  <a:pt x="2577443" y="1474447"/>
                </a:lnTo>
                <a:lnTo>
                  <a:pt x="2638043" y="1456375"/>
                </a:lnTo>
                <a:lnTo>
                  <a:pt x="2695614" y="1434202"/>
                </a:lnTo>
                <a:lnTo>
                  <a:pt x="2750154" y="1403801"/>
                </a:lnTo>
                <a:lnTo>
                  <a:pt x="2801664" y="1369301"/>
                </a:lnTo>
                <a:lnTo>
                  <a:pt x="2850649" y="1330701"/>
                </a:lnTo>
                <a:lnTo>
                  <a:pt x="2894584" y="1285519"/>
                </a:lnTo>
                <a:lnTo>
                  <a:pt x="2935489" y="1237073"/>
                </a:lnTo>
                <a:lnTo>
                  <a:pt x="2970082" y="1182855"/>
                </a:lnTo>
                <a:lnTo>
                  <a:pt x="3001897" y="1126181"/>
                </a:lnTo>
                <a:lnTo>
                  <a:pt x="3029672" y="1066217"/>
                </a:lnTo>
                <a:lnTo>
                  <a:pt x="3048862" y="1002153"/>
                </a:lnTo>
                <a:lnTo>
                  <a:pt x="3065527" y="935607"/>
                </a:lnTo>
                <a:lnTo>
                  <a:pt x="3074869" y="866607"/>
                </a:lnTo>
                <a:lnTo>
                  <a:pt x="3076132" y="832106"/>
                </a:lnTo>
                <a:lnTo>
                  <a:pt x="3078152" y="796797"/>
                </a:lnTo>
                <a:lnTo>
                  <a:pt x="3078152" y="690842"/>
                </a:lnTo>
                <a:lnTo>
                  <a:pt x="3076132" y="656342"/>
                </a:lnTo>
                <a:lnTo>
                  <a:pt x="3074869" y="621005"/>
                </a:lnTo>
                <a:lnTo>
                  <a:pt x="3065527" y="552004"/>
                </a:lnTo>
                <a:lnTo>
                  <a:pt x="3048862" y="485486"/>
                </a:lnTo>
                <a:lnTo>
                  <a:pt x="3029672" y="421422"/>
                </a:lnTo>
                <a:lnTo>
                  <a:pt x="3001897" y="361458"/>
                </a:lnTo>
                <a:lnTo>
                  <a:pt x="2970082" y="304785"/>
                </a:lnTo>
                <a:lnTo>
                  <a:pt x="2935489" y="251375"/>
                </a:lnTo>
                <a:lnTo>
                  <a:pt x="2894584" y="202093"/>
                </a:lnTo>
                <a:lnTo>
                  <a:pt x="2850649" y="156938"/>
                </a:lnTo>
                <a:lnTo>
                  <a:pt x="2801664" y="119091"/>
                </a:lnTo>
                <a:lnTo>
                  <a:pt x="2750154" y="83949"/>
                </a:lnTo>
                <a:lnTo>
                  <a:pt x="2695614" y="54943"/>
                </a:lnTo>
                <a:lnTo>
                  <a:pt x="2638043" y="32073"/>
                </a:lnTo>
                <a:lnTo>
                  <a:pt x="2577443" y="13108"/>
                </a:lnTo>
                <a:lnTo>
                  <a:pt x="2515328" y="3346"/>
                </a:lnTo>
                <a:lnTo>
                  <a:pt x="245144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50" name="object 14">
            <a:extLst>
              <a:ext uri="{FF2B5EF4-FFF2-40B4-BE49-F238E27FC236}">
                <a16:creationId xmlns:a16="http://schemas.microsoft.com/office/drawing/2014/main" id="{502C1E18-1D89-4075-88BB-99178B8215F9}"/>
              </a:ext>
            </a:extLst>
          </p:cNvPr>
          <p:cNvSpPr>
            <a:spLocks/>
          </p:cNvSpPr>
          <p:nvPr/>
        </p:nvSpPr>
        <p:spPr bwMode="auto">
          <a:xfrm>
            <a:off x="1966913" y="3702050"/>
            <a:ext cx="3078162" cy="1487488"/>
          </a:xfrm>
          <a:custGeom>
            <a:avLst/>
            <a:gdLst>
              <a:gd name="T0" fmla="*/ 562112 w 3078479"/>
              <a:gd name="T1" fmla="*/ 3336 h 1487804"/>
              <a:gd name="T2" fmla="*/ 439526 w 3078479"/>
              <a:gd name="T3" fmla="*/ 32003 h 1487804"/>
              <a:gd name="T4" fmla="*/ 326870 w 3078479"/>
              <a:gd name="T5" fmla="*/ 83769 h 1487804"/>
              <a:gd name="T6" fmla="*/ 227192 w 3078479"/>
              <a:gd name="T7" fmla="*/ 156608 h 1487804"/>
              <a:gd name="T8" fmla="*/ 142381 w 3078479"/>
              <a:gd name="T9" fmla="*/ 250845 h 1487804"/>
              <a:gd name="T10" fmla="*/ 75523 w 3078479"/>
              <a:gd name="T11" fmla="*/ 360688 h 1487804"/>
              <a:gd name="T12" fmla="*/ 28477 w 3078479"/>
              <a:gd name="T13" fmla="*/ 484456 h 1487804"/>
              <a:gd name="T14" fmla="*/ 3098 w 3078479"/>
              <a:gd name="T15" fmla="*/ 619685 h 1487804"/>
              <a:gd name="T16" fmla="*/ 0 w 3078479"/>
              <a:gd name="T17" fmla="*/ 795107 h 1487804"/>
              <a:gd name="T18" fmla="*/ 11764 w 3078479"/>
              <a:gd name="T19" fmla="*/ 933621 h 1487804"/>
              <a:gd name="T20" fmla="*/ 49525 w 3078479"/>
              <a:gd name="T21" fmla="*/ 1063957 h 1487804"/>
              <a:gd name="T22" fmla="*/ 107099 w 3078479"/>
              <a:gd name="T23" fmla="*/ 1180345 h 1487804"/>
              <a:gd name="T24" fmla="*/ 183246 w 3078479"/>
              <a:gd name="T25" fmla="*/ 1282789 h 1487804"/>
              <a:gd name="T26" fmla="*/ 275495 w 3078479"/>
              <a:gd name="T27" fmla="*/ 1366395 h 1487804"/>
              <a:gd name="T28" fmla="*/ 381966 w 3078479"/>
              <a:gd name="T29" fmla="*/ 1431160 h 1487804"/>
              <a:gd name="T30" fmla="*/ 500183 w 3078479"/>
              <a:gd name="T31" fmla="*/ 1471317 h 1487804"/>
              <a:gd name="T32" fmla="*/ 625881 w 3078479"/>
              <a:gd name="T33" fmla="*/ 1484427 h 1487804"/>
              <a:gd name="T34" fmla="*/ 2480451 w 3078479"/>
              <a:gd name="T35" fmla="*/ 1482786 h 1487804"/>
              <a:gd name="T36" fmla="*/ 2574793 w 3078479"/>
              <a:gd name="T37" fmla="*/ 1471317 h 1487804"/>
              <a:gd name="T38" fmla="*/ 2692841 w 3078479"/>
              <a:gd name="T39" fmla="*/ 1431160 h 1487804"/>
              <a:gd name="T40" fmla="*/ 2798784 w 3078479"/>
              <a:gd name="T41" fmla="*/ 1366395 h 1487804"/>
              <a:gd name="T42" fmla="*/ 2891604 w 3078479"/>
              <a:gd name="T43" fmla="*/ 1282789 h 1487804"/>
              <a:gd name="T44" fmla="*/ 2967022 w 3078479"/>
              <a:gd name="T45" fmla="*/ 1180345 h 1487804"/>
              <a:gd name="T46" fmla="*/ 3026552 w 3078479"/>
              <a:gd name="T47" fmla="*/ 1063957 h 1487804"/>
              <a:gd name="T48" fmla="*/ 3062371 w 3078479"/>
              <a:gd name="T49" fmla="*/ 933621 h 1487804"/>
              <a:gd name="T50" fmla="*/ 3072964 w 3078479"/>
              <a:gd name="T51" fmla="*/ 830339 h 1487804"/>
              <a:gd name="T52" fmla="*/ 3074982 w 3078479"/>
              <a:gd name="T53" fmla="*/ 689374 h 1487804"/>
              <a:gd name="T54" fmla="*/ 3071705 w 3078479"/>
              <a:gd name="T55" fmla="*/ 619685 h 1487804"/>
              <a:gd name="T56" fmla="*/ 3045722 w 3078479"/>
              <a:gd name="T57" fmla="*/ 484456 h 1487804"/>
              <a:gd name="T58" fmla="*/ 2998807 w 3078479"/>
              <a:gd name="T59" fmla="*/ 360688 h 1487804"/>
              <a:gd name="T60" fmla="*/ 2932469 w 3078479"/>
              <a:gd name="T61" fmla="*/ 250845 h 1487804"/>
              <a:gd name="T62" fmla="*/ 2847717 w 3078479"/>
              <a:gd name="T63" fmla="*/ 156608 h 1487804"/>
              <a:gd name="T64" fmla="*/ 2747324 w 3078479"/>
              <a:gd name="T65" fmla="*/ 83769 h 1487804"/>
              <a:gd name="T66" fmla="*/ 2635327 w 3078479"/>
              <a:gd name="T67" fmla="*/ 32003 h 1487804"/>
              <a:gd name="T68" fmla="*/ 2544271 w 3078479"/>
              <a:gd name="T69" fmla="*/ 8347 h 1487804"/>
              <a:gd name="T70" fmla="*/ 2480451 w 3078479"/>
              <a:gd name="T71" fmla="*/ 1673 h 1487804"/>
              <a:gd name="T72" fmla="*/ 625881 w 3078479"/>
              <a:gd name="T73" fmla="*/ 0 h 14878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078479" h="1487804">
                <a:moveTo>
                  <a:pt x="626524" y="0"/>
                </a:moveTo>
                <a:lnTo>
                  <a:pt x="562692" y="3346"/>
                </a:lnTo>
                <a:lnTo>
                  <a:pt x="500703" y="13108"/>
                </a:lnTo>
                <a:lnTo>
                  <a:pt x="439976" y="32073"/>
                </a:lnTo>
                <a:lnTo>
                  <a:pt x="382356" y="54943"/>
                </a:lnTo>
                <a:lnTo>
                  <a:pt x="327210" y="83949"/>
                </a:lnTo>
                <a:lnTo>
                  <a:pt x="275775" y="119091"/>
                </a:lnTo>
                <a:lnTo>
                  <a:pt x="227422" y="156938"/>
                </a:lnTo>
                <a:lnTo>
                  <a:pt x="183436" y="202093"/>
                </a:lnTo>
                <a:lnTo>
                  <a:pt x="142531" y="251375"/>
                </a:lnTo>
                <a:lnTo>
                  <a:pt x="107209" y="304785"/>
                </a:lnTo>
                <a:lnTo>
                  <a:pt x="75603" y="361458"/>
                </a:lnTo>
                <a:lnTo>
                  <a:pt x="49575" y="421422"/>
                </a:lnTo>
                <a:lnTo>
                  <a:pt x="28507" y="485486"/>
                </a:lnTo>
                <a:lnTo>
                  <a:pt x="11774" y="552004"/>
                </a:lnTo>
                <a:lnTo>
                  <a:pt x="3098" y="621005"/>
                </a:lnTo>
                <a:lnTo>
                  <a:pt x="0" y="690842"/>
                </a:lnTo>
                <a:lnTo>
                  <a:pt x="0" y="796797"/>
                </a:lnTo>
                <a:lnTo>
                  <a:pt x="3098" y="866607"/>
                </a:lnTo>
                <a:lnTo>
                  <a:pt x="11774" y="935607"/>
                </a:lnTo>
                <a:lnTo>
                  <a:pt x="28507" y="1002153"/>
                </a:lnTo>
                <a:lnTo>
                  <a:pt x="49575" y="1066217"/>
                </a:lnTo>
                <a:lnTo>
                  <a:pt x="75603" y="1126181"/>
                </a:lnTo>
                <a:lnTo>
                  <a:pt x="107209" y="1182855"/>
                </a:lnTo>
                <a:lnTo>
                  <a:pt x="142531" y="1237073"/>
                </a:lnTo>
                <a:lnTo>
                  <a:pt x="183436" y="1285519"/>
                </a:lnTo>
                <a:lnTo>
                  <a:pt x="227422" y="1330701"/>
                </a:lnTo>
                <a:lnTo>
                  <a:pt x="275775" y="1369301"/>
                </a:lnTo>
                <a:lnTo>
                  <a:pt x="327210" y="1403801"/>
                </a:lnTo>
                <a:lnTo>
                  <a:pt x="382356" y="1434202"/>
                </a:lnTo>
                <a:lnTo>
                  <a:pt x="439976" y="1456375"/>
                </a:lnTo>
                <a:lnTo>
                  <a:pt x="500703" y="1474447"/>
                </a:lnTo>
                <a:lnTo>
                  <a:pt x="562692" y="1484293"/>
                </a:lnTo>
                <a:lnTo>
                  <a:pt x="626524" y="1487584"/>
                </a:lnTo>
                <a:lnTo>
                  <a:pt x="2451446" y="1487584"/>
                </a:lnTo>
                <a:lnTo>
                  <a:pt x="2483008" y="1485938"/>
                </a:lnTo>
                <a:lnTo>
                  <a:pt x="2515328" y="1484293"/>
                </a:lnTo>
                <a:lnTo>
                  <a:pt x="2577443" y="1474447"/>
                </a:lnTo>
                <a:lnTo>
                  <a:pt x="2638043" y="1456375"/>
                </a:lnTo>
                <a:lnTo>
                  <a:pt x="2695614" y="1434202"/>
                </a:lnTo>
                <a:lnTo>
                  <a:pt x="2750154" y="1403801"/>
                </a:lnTo>
                <a:lnTo>
                  <a:pt x="2801664" y="1369301"/>
                </a:lnTo>
                <a:lnTo>
                  <a:pt x="2850649" y="1330701"/>
                </a:lnTo>
                <a:lnTo>
                  <a:pt x="2894584" y="1285519"/>
                </a:lnTo>
                <a:lnTo>
                  <a:pt x="2935489" y="1237073"/>
                </a:lnTo>
                <a:lnTo>
                  <a:pt x="2970082" y="1182855"/>
                </a:lnTo>
                <a:lnTo>
                  <a:pt x="3001897" y="1126181"/>
                </a:lnTo>
                <a:lnTo>
                  <a:pt x="3029672" y="1066217"/>
                </a:lnTo>
                <a:lnTo>
                  <a:pt x="3048862" y="1002153"/>
                </a:lnTo>
                <a:lnTo>
                  <a:pt x="3065527" y="935607"/>
                </a:lnTo>
                <a:lnTo>
                  <a:pt x="3074869" y="866607"/>
                </a:lnTo>
                <a:lnTo>
                  <a:pt x="3076132" y="832106"/>
                </a:lnTo>
                <a:lnTo>
                  <a:pt x="3078152" y="796797"/>
                </a:lnTo>
                <a:lnTo>
                  <a:pt x="3078152" y="690842"/>
                </a:lnTo>
                <a:lnTo>
                  <a:pt x="3076132" y="656342"/>
                </a:lnTo>
                <a:lnTo>
                  <a:pt x="3074869" y="621005"/>
                </a:lnTo>
                <a:lnTo>
                  <a:pt x="3065527" y="552004"/>
                </a:lnTo>
                <a:lnTo>
                  <a:pt x="3048862" y="485486"/>
                </a:lnTo>
                <a:lnTo>
                  <a:pt x="3029672" y="421422"/>
                </a:lnTo>
                <a:lnTo>
                  <a:pt x="3001897" y="361458"/>
                </a:lnTo>
                <a:lnTo>
                  <a:pt x="2970082" y="304785"/>
                </a:lnTo>
                <a:lnTo>
                  <a:pt x="2935489" y="251375"/>
                </a:lnTo>
                <a:lnTo>
                  <a:pt x="2894584" y="202093"/>
                </a:lnTo>
                <a:lnTo>
                  <a:pt x="2850649" y="156938"/>
                </a:lnTo>
                <a:lnTo>
                  <a:pt x="2801664" y="119091"/>
                </a:lnTo>
                <a:lnTo>
                  <a:pt x="2750154" y="83949"/>
                </a:lnTo>
                <a:lnTo>
                  <a:pt x="2695614" y="54943"/>
                </a:lnTo>
                <a:lnTo>
                  <a:pt x="2638043" y="32073"/>
                </a:lnTo>
                <a:lnTo>
                  <a:pt x="2577443" y="13108"/>
                </a:lnTo>
                <a:lnTo>
                  <a:pt x="2546891" y="8367"/>
                </a:lnTo>
                <a:lnTo>
                  <a:pt x="2515328" y="3346"/>
                </a:lnTo>
                <a:lnTo>
                  <a:pt x="2483008" y="1673"/>
                </a:lnTo>
                <a:lnTo>
                  <a:pt x="2451446" y="0"/>
                </a:lnTo>
                <a:lnTo>
                  <a:pt x="626524" y="0"/>
                </a:lnTo>
                <a:close/>
              </a:path>
            </a:pathLst>
          </a:custGeom>
          <a:noFill/>
          <a:ln w="19494">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51" name="object 15">
            <a:extLst>
              <a:ext uri="{FF2B5EF4-FFF2-40B4-BE49-F238E27FC236}">
                <a16:creationId xmlns:a16="http://schemas.microsoft.com/office/drawing/2014/main" id="{DFCA98B0-B93E-471C-B345-6E70A3A40490}"/>
              </a:ext>
            </a:extLst>
          </p:cNvPr>
          <p:cNvSpPr>
            <a:spLocks/>
          </p:cNvSpPr>
          <p:nvPr/>
        </p:nvSpPr>
        <p:spPr bwMode="auto">
          <a:xfrm>
            <a:off x="2684463" y="3914775"/>
            <a:ext cx="506412" cy="247650"/>
          </a:xfrm>
          <a:custGeom>
            <a:avLst/>
            <a:gdLst>
              <a:gd name="T0" fmla="*/ 399062 w 506730"/>
              <a:gd name="T1" fmla="*/ 0 h 247650"/>
              <a:gd name="T2" fmla="*/ 104081 w 506730"/>
              <a:gd name="T3" fmla="*/ 0 h 247650"/>
              <a:gd name="T4" fmla="*/ 82527 w 506730"/>
              <a:gd name="T5" fmla="*/ 1645 h 247650"/>
              <a:gd name="T6" fmla="*/ 46195 w 506730"/>
              <a:gd name="T7" fmla="*/ 19718 h 247650"/>
              <a:gd name="T8" fmla="*/ 17868 w 506730"/>
              <a:gd name="T9" fmla="*/ 51764 h 247650"/>
              <a:gd name="T10" fmla="*/ 1227 w 506730"/>
              <a:gd name="T11" fmla="*/ 92010 h 247650"/>
              <a:gd name="T12" fmla="*/ 0 w 506730"/>
              <a:gd name="T13" fmla="*/ 114991 h 247650"/>
              <a:gd name="T14" fmla="*/ 0 w 506730"/>
              <a:gd name="T15" fmla="*/ 132255 h 247650"/>
              <a:gd name="T16" fmla="*/ 7398 w 506730"/>
              <a:gd name="T17" fmla="*/ 177438 h 247650"/>
              <a:gd name="T18" fmla="*/ 30185 w 506730"/>
              <a:gd name="T19" fmla="*/ 213555 h 247650"/>
              <a:gd name="T20" fmla="*/ 62828 w 506730"/>
              <a:gd name="T21" fmla="*/ 239019 h 247650"/>
              <a:gd name="T22" fmla="*/ 104081 w 506730"/>
              <a:gd name="T23" fmla="*/ 247247 h 247650"/>
              <a:gd name="T24" fmla="*/ 399062 w 506730"/>
              <a:gd name="T25" fmla="*/ 247247 h 247650"/>
              <a:gd name="T26" fmla="*/ 439712 w 506730"/>
              <a:gd name="T27" fmla="*/ 239019 h 247650"/>
              <a:gd name="T28" fmla="*/ 472960 w 506730"/>
              <a:gd name="T29" fmla="*/ 213555 h 247650"/>
              <a:gd name="T30" fmla="*/ 495744 w 506730"/>
              <a:gd name="T31" fmla="*/ 177438 h 247650"/>
              <a:gd name="T32" fmla="*/ 503119 w 506730"/>
              <a:gd name="T33" fmla="*/ 132255 h 247650"/>
              <a:gd name="T34" fmla="*/ 503119 w 506730"/>
              <a:gd name="T35" fmla="*/ 114991 h 247650"/>
              <a:gd name="T36" fmla="*/ 495744 w 506730"/>
              <a:gd name="T37" fmla="*/ 69837 h 247650"/>
              <a:gd name="T38" fmla="*/ 472960 w 506730"/>
              <a:gd name="T39" fmla="*/ 32854 h 247650"/>
              <a:gd name="T40" fmla="*/ 439712 w 506730"/>
              <a:gd name="T41" fmla="*/ 8227 h 247650"/>
              <a:gd name="T42" fmla="*/ 399062 w 506730"/>
              <a:gd name="T43" fmla="*/ 0 h 2476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6730" h="247650">
                <a:moveTo>
                  <a:pt x="401576" y="0"/>
                </a:moveTo>
                <a:lnTo>
                  <a:pt x="104737" y="0"/>
                </a:lnTo>
                <a:lnTo>
                  <a:pt x="83047" y="1645"/>
                </a:lnTo>
                <a:lnTo>
                  <a:pt x="46485" y="19718"/>
                </a:lnTo>
                <a:lnTo>
                  <a:pt x="17978" y="51764"/>
                </a:lnTo>
                <a:lnTo>
                  <a:pt x="1237" y="92010"/>
                </a:lnTo>
                <a:lnTo>
                  <a:pt x="0" y="114991"/>
                </a:lnTo>
                <a:lnTo>
                  <a:pt x="0" y="132255"/>
                </a:lnTo>
                <a:lnTo>
                  <a:pt x="7448" y="177438"/>
                </a:lnTo>
                <a:lnTo>
                  <a:pt x="30375" y="213555"/>
                </a:lnTo>
                <a:lnTo>
                  <a:pt x="63226" y="239019"/>
                </a:lnTo>
                <a:lnTo>
                  <a:pt x="104737" y="247247"/>
                </a:lnTo>
                <a:lnTo>
                  <a:pt x="401576" y="247247"/>
                </a:lnTo>
                <a:lnTo>
                  <a:pt x="442481" y="239019"/>
                </a:lnTo>
                <a:lnTo>
                  <a:pt x="475938" y="213555"/>
                </a:lnTo>
                <a:lnTo>
                  <a:pt x="498865" y="177438"/>
                </a:lnTo>
                <a:lnTo>
                  <a:pt x="506288" y="132255"/>
                </a:lnTo>
                <a:lnTo>
                  <a:pt x="506288" y="114991"/>
                </a:lnTo>
                <a:lnTo>
                  <a:pt x="498865" y="69837"/>
                </a:lnTo>
                <a:lnTo>
                  <a:pt x="475938" y="32854"/>
                </a:lnTo>
                <a:lnTo>
                  <a:pt x="442481" y="8227"/>
                </a:lnTo>
                <a:lnTo>
                  <a:pt x="401576"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52" name="object 16">
            <a:extLst>
              <a:ext uri="{FF2B5EF4-FFF2-40B4-BE49-F238E27FC236}">
                <a16:creationId xmlns:a16="http://schemas.microsoft.com/office/drawing/2014/main" id="{6EB2CA08-37CE-48BC-A804-56016FEAFF46}"/>
              </a:ext>
            </a:extLst>
          </p:cNvPr>
          <p:cNvSpPr>
            <a:spLocks/>
          </p:cNvSpPr>
          <p:nvPr/>
        </p:nvSpPr>
        <p:spPr bwMode="auto">
          <a:xfrm>
            <a:off x="2684463" y="3914775"/>
            <a:ext cx="506412" cy="247650"/>
          </a:xfrm>
          <a:custGeom>
            <a:avLst/>
            <a:gdLst>
              <a:gd name="T0" fmla="*/ 104081 w 506730"/>
              <a:gd name="T1" fmla="*/ 0 h 247650"/>
              <a:gd name="T2" fmla="*/ 62828 w 506730"/>
              <a:gd name="T3" fmla="*/ 8227 h 247650"/>
              <a:gd name="T4" fmla="*/ 30185 w 506730"/>
              <a:gd name="T5" fmla="*/ 32854 h 247650"/>
              <a:gd name="T6" fmla="*/ 7398 w 506730"/>
              <a:gd name="T7" fmla="*/ 69837 h 247650"/>
              <a:gd name="T8" fmla="*/ 0 w 506730"/>
              <a:gd name="T9" fmla="*/ 114991 h 247650"/>
              <a:gd name="T10" fmla="*/ 0 w 506730"/>
              <a:gd name="T11" fmla="*/ 132255 h 247650"/>
              <a:gd name="T12" fmla="*/ 7398 w 506730"/>
              <a:gd name="T13" fmla="*/ 177438 h 247650"/>
              <a:gd name="T14" fmla="*/ 30185 w 506730"/>
              <a:gd name="T15" fmla="*/ 213555 h 247650"/>
              <a:gd name="T16" fmla="*/ 62828 w 506730"/>
              <a:gd name="T17" fmla="*/ 239019 h 247650"/>
              <a:gd name="T18" fmla="*/ 104081 w 506730"/>
              <a:gd name="T19" fmla="*/ 247247 h 247650"/>
              <a:gd name="T20" fmla="*/ 399062 w 506730"/>
              <a:gd name="T21" fmla="*/ 247247 h 247650"/>
              <a:gd name="T22" fmla="*/ 439712 w 506730"/>
              <a:gd name="T23" fmla="*/ 239019 h 247650"/>
              <a:gd name="T24" fmla="*/ 472960 w 506730"/>
              <a:gd name="T25" fmla="*/ 213555 h 247650"/>
              <a:gd name="T26" fmla="*/ 495744 w 506730"/>
              <a:gd name="T27" fmla="*/ 177438 h 247650"/>
              <a:gd name="T28" fmla="*/ 503119 w 506730"/>
              <a:gd name="T29" fmla="*/ 132255 h 247650"/>
              <a:gd name="T30" fmla="*/ 503119 w 506730"/>
              <a:gd name="T31" fmla="*/ 114991 h 247650"/>
              <a:gd name="T32" fmla="*/ 495744 w 506730"/>
              <a:gd name="T33" fmla="*/ 69837 h 247650"/>
              <a:gd name="T34" fmla="*/ 472960 w 506730"/>
              <a:gd name="T35" fmla="*/ 32854 h 247650"/>
              <a:gd name="T36" fmla="*/ 439712 w 506730"/>
              <a:gd name="T37" fmla="*/ 8227 h 247650"/>
              <a:gd name="T38" fmla="*/ 399062 w 506730"/>
              <a:gd name="T39" fmla="*/ 0 h 247650"/>
              <a:gd name="T40" fmla="*/ 104081 w 506730"/>
              <a:gd name="T41" fmla="*/ 0 h 247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6730" h="247650">
                <a:moveTo>
                  <a:pt x="104737" y="0"/>
                </a:moveTo>
                <a:lnTo>
                  <a:pt x="63226" y="8227"/>
                </a:lnTo>
                <a:lnTo>
                  <a:pt x="30375" y="32854"/>
                </a:lnTo>
                <a:lnTo>
                  <a:pt x="7448" y="69837"/>
                </a:lnTo>
                <a:lnTo>
                  <a:pt x="0" y="114991"/>
                </a:lnTo>
                <a:lnTo>
                  <a:pt x="0" y="132255"/>
                </a:lnTo>
                <a:lnTo>
                  <a:pt x="7448" y="177438"/>
                </a:lnTo>
                <a:lnTo>
                  <a:pt x="30375" y="213555"/>
                </a:lnTo>
                <a:lnTo>
                  <a:pt x="63226" y="239019"/>
                </a:lnTo>
                <a:lnTo>
                  <a:pt x="104737" y="247247"/>
                </a:lnTo>
                <a:lnTo>
                  <a:pt x="401576" y="247247"/>
                </a:lnTo>
                <a:lnTo>
                  <a:pt x="442481" y="239019"/>
                </a:lnTo>
                <a:lnTo>
                  <a:pt x="475938" y="213555"/>
                </a:lnTo>
                <a:lnTo>
                  <a:pt x="498865" y="177438"/>
                </a:lnTo>
                <a:lnTo>
                  <a:pt x="506288" y="132255"/>
                </a:lnTo>
                <a:lnTo>
                  <a:pt x="506288" y="114991"/>
                </a:lnTo>
                <a:lnTo>
                  <a:pt x="498865" y="69837"/>
                </a:lnTo>
                <a:lnTo>
                  <a:pt x="475938" y="32854"/>
                </a:lnTo>
                <a:lnTo>
                  <a:pt x="442481" y="8227"/>
                </a:lnTo>
                <a:lnTo>
                  <a:pt x="401576" y="0"/>
                </a:lnTo>
                <a:lnTo>
                  <a:pt x="104737" y="0"/>
                </a:lnTo>
                <a:close/>
              </a:path>
            </a:pathLst>
          </a:custGeom>
          <a:noFill/>
          <a:ln w="19488">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53" name="object 17">
            <a:extLst>
              <a:ext uri="{FF2B5EF4-FFF2-40B4-BE49-F238E27FC236}">
                <a16:creationId xmlns:a16="http://schemas.microsoft.com/office/drawing/2014/main" id="{101FE07B-50E7-4A43-AE57-81749E649ACE}"/>
              </a:ext>
            </a:extLst>
          </p:cNvPr>
          <p:cNvSpPr>
            <a:spLocks/>
          </p:cNvSpPr>
          <p:nvPr/>
        </p:nvSpPr>
        <p:spPr bwMode="auto">
          <a:xfrm>
            <a:off x="2236789" y="3970338"/>
            <a:ext cx="92075" cy="101600"/>
          </a:xfrm>
          <a:custGeom>
            <a:avLst/>
            <a:gdLst>
              <a:gd name="T0" fmla="*/ 47081 w 92709"/>
              <a:gd name="T1" fmla="*/ 0 h 101600"/>
              <a:gd name="T2" fmla="*/ 11749 w 92709"/>
              <a:gd name="T3" fmla="*/ 16113 h 101600"/>
              <a:gd name="T4" fmla="*/ 0 w 92709"/>
              <a:gd name="T5" fmla="*/ 50000 h 101600"/>
              <a:gd name="T6" fmla="*/ 1901 w 92709"/>
              <a:gd name="T7" fmla="*/ 64986 h 101600"/>
              <a:gd name="T8" fmla="*/ 7205 w 92709"/>
              <a:gd name="T9" fmla="*/ 78213 h 101600"/>
              <a:gd name="T10" fmla="*/ 15308 w 92709"/>
              <a:gd name="T11" fmla="*/ 89063 h 101600"/>
              <a:gd name="T12" fmla="*/ 25607 w 92709"/>
              <a:gd name="T13" fmla="*/ 96919 h 101600"/>
              <a:gd name="T14" fmla="*/ 37500 w 92709"/>
              <a:gd name="T15" fmla="*/ 101162 h 101600"/>
              <a:gd name="T16" fmla="*/ 52099 w 92709"/>
              <a:gd name="T17" fmla="*/ 99524 h 101600"/>
              <a:gd name="T18" fmla="*/ 64552 w 92709"/>
              <a:gd name="T19" fmla="*/ 94369 h 101600"/>
              <a:gd name="T20" fmla="*/ 74614 w 92709"/>
              <a:gd name="T21" fmla="*/ 86213 h 101600"/>
              <a:gd name="T22" fmla="*/ 82028 w 92709"/>
              <a:gd name="T23" fmla="*/ 75567 h 101600"/>
              <a:gd name="T24" fmla="*/ 86560 w 92709"/>
              <a:gd name="T25" fmla="*/ 62947 h 101600"/>
              <a:gd name="T26" fmla="*/ 85688 w 92709"/>
              <a:gd name="T27" fmla="*/ 44550 h 101600"/>
              <a:gd name="T28" fmla="*/ 67769 w 92709"/>
              <a:gd name="T29" fmla="*/ 8233 h 101600"/>
              <a:gd name="T30" fmla="*/ 47081 w 92709"/>
              <a:gd name="T31" fmla="*/ 0 h 10160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709" h="101600">
                <a:moveTo>
                  <a:pt x="50425" y="0"/>
                </a:moveTo>
                <a:lnTo>
                  <a:pt x="12583" y="16113"/>
                </a:lnTo>
                <a:lnTo>
                  <a:pt x="0" y="50000"/>
                </a:lnTo>
                <a:lnTo>
                  <a:pt x="2036" y="64986"/>
                </a:lnTo>
                <a:lnTo>
                  <a:pt x="7717" y="78213"/>
                </a:lnTo>
                <a:lnTo>
                  <a:pt x="16395" y="89063"/>
                </a:lnTo>
                <a:lnTo>
                  <a:pt x="27426" y="96919"/>
                </a:lnTo>
                <a:lnTo>
                  <a:pt x="40164" y="101162"/>
                </a:lnTo>
                <a:lnTo>
                  <a:pt x="55800" y="99524"/>
                </a:lnTo>
                <a:lnTo>
                  <a:pt x="69138" y="94369"/>
                </a:lnTo>
                <a:lnTo>
                  <a:pt x="79913" y="86213"/>
                </a:lnTo>
                <a:lnTo>
                  <a:pt x="87858" y="75567"/>
                </a:lnTo>
                <a:lnTo>
                  <a:pt x="92708" y="62947"/>
                </a:lnTo>
                <a:lnTo>
                  <a:pt x="91774" y="44550"/>
                </a:lnTo>
                <a:lnTo>
                  <a:pt x="72583" y="8233"/>
                </a:lnTo>
                <a:lnTo>
                  <a:pt x="504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54" name="object 18">
            <a:extLst>
              <a:ext uri="{FF2B5EF4-FFF2-40B4-BE49-F238E27FC236}">
                <a16:creationId xmlns:a16="http://schemas.microsoft.com/office/drawing/2014/main" id="{7355D23B-0D06-4FD4-B54B-92C96AD65F9F}"/>
              </a:ext>
            </a:extLst>
          </p:cNvPr>
          <p:cNvSpPr>
            <a:spLocks/>
          </p:cNvSpPr>
          <p:nvPr/>
        </p:nvSpPr>
        <p:spPr bwMode="auto">
          <a:xfrm>
            <a:off x="2236789" y="3970338"/>
            <a:ext cx="92075" cy="101600"/>
          </a:xfrm>
          <a:custGeom>
            <a:avLst/>
            <a:gdLst>
              <a:gd name="T0" fmla="*/ 0 w 92709"/>
              <a:gd name="T1" fmla="*/ 50000 h 101600"/>
              <a:gd name="T2" fmla="*/ 15308 w 92709"/>
              <a:gd name="T3" fmla="*/ 89063 h 101600"/>
              <a:gd name="T4" fmla="*/ 37500 w 92709"/>
              <a:gd name="T5" fmla="*/ 101162 h 101600"/>
              <a:gd name="T6" fmla="*/ 52099 w 92709"/>
              <a:gd name="T7" fmla="*/ 99524 h 101600"/>
              <a:gd name="T8" fmla="*/ 64552 w 92709"/>
              <a:gd name="T9" fmla="*/ 94369 h 101600"/>
              <a:gd name="T10" fmla="*/ 74614 w 92709"/>
              <a:gd name="T11" fmla="*/ 86213 h 101600"/>
              <a:gd name="T12" fmla="*/ 82028 w 92709"/>
              <a:gd name="T13" fmla="*/ 75567 h 101600"/>
              <a:gd name="T14" fmla="*/ 86560 w 92709"/>
              <a:gd name="T15" fmla="*/ 62947 h 101600"/>
              <a:gd name="T16" fmla="*/ 85688 w 92709"/>
              <a:gd name="T17" fmla="*/ 44550 h 101600"/>
              <a:gd name="T18" fmla="*/ 67769 w 92709"/>
              <a:gd name="T19" fmla="*/ 8233 h 101600"/>
              <a:gd name="T20" fmla="*/ 47081 w 92709"/>
              <a:gd name="T21" fmla="*/ 0 h 101600"/>
              <a:gd name="T22" fmla="*/ 33426 w 92709"/>
              <a:gd name="T23" fmla="*/ 1908 h 101600"/>
              <a:gd name="T24" fmla="*/ 4659 w 92709"/>
              <a:gd name="T25" fmla="*/ 27449 h 101600"/>
              <a:gd name="T26" fmla="*/ 0 w 92709"/>
              <a:gd name="T27" fmla="*/ 50000 h 1016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92709" h="101600">
                <a:moveTo>
                  <a:pt x="0" y="50000"/>
                </a:moveTo>
                <a:lnTo>
                  <a:pt x="16395" y="89063"/>
                </a:lnTo>
                <a:lnTo>
                  <a:pt x="40164" y="101162"/>
                </a:lnTo>
                <a:lnTo>
                  <a:pt x="55800" y="99524"/>
                </a:lnTo>
                <a:lnTo>
                  <a:pt x="69138" y="94369"/>
                </a:lnTo>
                <a:lnTo>
                  <a:pt x="79913" y="86213"/>
                </a:lnTo>
                <a:lnTo>
                  <a:pt x="87858" y="75567"/>
                </a:lnTo>
                <a:lnTo>
                  <a:pt x="92708" y="62947"/>
                </a:lnTo>
                <a:lnTo>
                  <a:pt x="91774" y="44550"/>
                </a:lnTo>
                <a:lnTo>
                  <a:pt x="72583" y="8233"/>
                </a:lnTo>
                <a:lnTo>
                  <a:pt x="50425" y="0"/>
                </a:lnTo>
                <a:lnTo>
                  <a:pt x="35800" y="1908"/>
                </a:lnTo>
                <a:lnTo>
                  <a:pt x="4990" y="27449"/>
                </a:lnTo>
                <a:lnTo>
                  <a:pt x="0" y="50000"/>
                </a:lnTo>
                <a:close/>
              </a:path>
            </a:pathLst>
          </a:custGeom>
          <a:noFill/>
          <a:ln w="1882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9" name="object 19">
            <a:extLst>
              <a:ext uri="{FF2B5EF4-FFF2-40B4-BE49-F238E27FC236}">
                <a16:creationId xmlns:a16="http://schemas.microsoft.com/office/drawing/2014/main" id="{F13818AE-EB19-4A61-BB0F-59C50AA15828}"/>
              </a:ext>
            </a:extLst>
          </p:cNvPr>
          <p:cNvSpPr txBox="1"/>
          <p:nvPr/>
        </p:nvSpPr>
        <p:spPr>
          <a:xfrm>
            <a:off x="2736849" y="4927600"/>
            <a:ext cx="1825723" cy="223138"/>
          </a:xfrm>
          <a:prstGeom prst="rect">
            <a:avLst/>
          </a:prstGeom>
        </p:spPr>
        <p:txBody>
          <a:bodyPr wrap="square" lIns="0" tIns="0" rIns="0" bIns="0">
            <a:spAutoFit/>
          </a:bodyPr>
          <a:lstStyle/>
          <a:p>
            <a:pPr marL="12700">
              <a:buClr>
                <a:srgbClr val="000000"/>
              </a:buClr>
              <a:buSzPct val="100000"/>
              <a:defRPr/>
            </a:pPr>
            <a:r>
              <a:rPr lang="en-US" sz="1450" i="1" spc="85" dirty="0" err="1">
                <a:solidFill>
                  <a:srgbClr val="333399"/>
                </a:solidFill>
                <a:latin typeface="Arial"/>
                <a:cs typeface="Arial"/>
              </a:rPr>
              <a:t>Hành</a:t>
            </a:r>
            <a:r>
              <a:rPr lang="en-US" sz="1450" i="1" spc="85" dirty="0">
                <a:solidFill>
                  <a:srgbClr val="333399"/>
                </a:solidFill>
                <a:latin typeface="Arial"/>
                <a:cs typeface="Arial"/>
              </a:rPr>
              <a:t> vi </a:t>
            </a:r>
            <a:r>
              <a:rPr lang="en-US" sz="1450" i="1" spc="85" dirty="0" err="1">
                <a:solidFill>
                  <a:srgbClr val="333399"/>
                </a:solidFill>
                <a:latin typeface="Arial"/>
                <a:cs typeface="Arial"/>
              </a:rPr>
              <a:t>mô</a:t>
            </a:r>
            <a:r>
              <a:rPr lang="en-US" sz="1450" i="1" spc="85" dirty="0">
                <a:solidFill>
                  <a:srgbClr val="333399"/>
                </a:solidFill>
                <a:latin typeface="Arial"/>
                <a:cs typeface="Arial"/>
              </a:rPr>
              <a:t> </a:t>
            </a:r>
            <a:r>
              <a:rPr lang="en-US" sz="1450" i="1" spc="85" dirty="0" err="1">
                <a:solidFill>
                  <a:srgbClr val="333399"/>
                </a:solidFill>
                <a:latin typeface="Arial"/>
                <a:cs typeface="Arial"/>
              </a:rPr>
              <a:t>hình</a:t>
            </a:r>
            <a:endParaRPr sz="1450" dirty="0">
              <a:latin typeface="Arial"/>
              <a:cs typeface="Arial"/>
            </a:endParaRPr>
          </a:p>
        </p:txBody>
      </p:sp>
      <p:sp>
        <p:nvSpPr>
          <p:cNvPr id="91156" name="object 20">
            <a:extLst>
              <a:ext uri="{FF2B5EF4-FFF2-40B4-BE49-F238E27FC236}">
                <a16:creationId xmlns:a16="http://schemas.microsoft.com/office/drawing/2014/main" id="{7F2B4110-83AB-41BD-8B76-9A065EC021C9}"/>
              </a:ext>
            </a:extLst>
          </p:cNvPr>
          <p:cNvSpPr>
            <a:spLocks/>
          </p:cNvSpPr>
          <p:nvPr/>
        </p:nvSpPr>
        <p:spPr bwMode="auto">
          <a:xfrm>
            <a:off x="3190875" y="4016375"/>
            <a:ext cx="146050" cy="0"/>
          </a:xfrm>
          <a:custGeom>
            <a:avLst/>
            <a:gdLst>
              <a:gd name="T0" fmla="*/ 0 w 146050"/>
              <a:gd name="T1" fmla="*/ 145642 w 146050"/>
              <a:gd name="T2" fmla="*/ 0 60000 65536"/>
              <a:gd name="T3" fmla="*/ 0 60000 65536"/>
            </a:gdLst>
            <a:ahLst/>
            <a:cxnLst>
              <a:cxn ang="T2">
                <a:pos x="T0" y="0"/>
              </a:cxn>
              <a:cxn ang="T3">
                <a:pos x="T1" y="0"/>
              </a:cxn>
            </a:cxnLst>
            <a:rect l="0" t="0" r="r" b="b"/>
            <a:pathLst>
              <a:path w="146050">
                <a:moveTo>
                  <a:pt x="0" y="0"/>
                </a:moveTo>
                <a:lnTo>
                  <a:pt x="145642" y="0"/>
                </a:lnTo>
              </a:path>
            </a:pathLst>
          </a:custGeom>
          <a:noFill/>
          <a:ln w="198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57" name="object 21">
            <a:extLst>
              <a:ext uri="{FF2B5EF4-FFF2-40B4-BE49-F238E27FC236}">
                <a16:creationId xmlns:a16="http://schemas.microsoft.com/office/drawing/2014/main" id="{818F380D-2A54-4150-BDD3-372EE13B8821}"/>
              </a:ext>
            </a:extLst>
          </p:cNvPr>
          <p:cNvSpPr>
            <a:spLocks/>
          </p:cNvSpPr>
          <p:nvPr/>
        </p:nvSpPr>
        <p:spPr bwMode="auto">
          <a:xfrm>
            <a:off x="3332163" y="3908426"/>
            <a:ext cx="201612" cy="219075"/>
          </a:xfrm>
          <a:custGeom>
            <a:avLst/>
            <a:gdLst>
              <a:gd name="T0" fmla="*/ 0 w 201294"/>
              <a:gd name="T1" fmla="*/ 0 h 219075"/>
              <a:gd name="T2" fmla="*/ 0 w 201294"/>
              <a:gd name="T3" fmla="*/ 218492 h 219075"/>
              <a:gd name="T4" fmla="*/ 203983 w 201294"/>
              <a:gd name="T5" fmla="*/ 108409 h 219075"/>
              <a:gd name="T6" fmla="*/ 0 w 201294"/>
              <a:gd name="T7" fmla="*/ 0 h 2190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1294" h="219075">
                <a:moveTo>
                  <a:pt x="0" y="0"/>
                </a:moveTo>
                <a:lnTo>
                  <a:pt x="0" y="218492"/>
                </a:lnTo>
                <a:lnTo>
                  <a:pt x="200788" y="10840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58" name="object 22">
            <a:extLst>
              <a:ext uri="{FF2B5EF4-FFF2-40B4-BE49-F238E27FC236}">
                <a16:creationId xmlns:a16="http://schemas.microsoft.com/office/drawing/2014/main" id="{A292F2F2-9043-4FA3-88BF-93CB7AB9BA2E}"/>
              </a:ext>
            </a:extLst>
          </p:cNvPr>
          <p:cNvSpPr>
            <a:spLocks/>
          </p:cNvSpPr>
          <p:nvPr/>
        </p:nvSpPr>
        <p:spPr bwMode="auto">
          <a:xfrm>
            <a:off x="2921001" y="4162425"/>
            <a:ext cx="142875" cy="177800"/>
          </a:xfrm>
          <a:custGeom>
            <a:avLst/>
            <a:gdLst>
              <a:gd name="T0" fmla="*/ 0 w 142875"/>
              <a:gd name="T1" fmla="*/ 0 h 179070"/>
              <a:gd name="T2" fmla="*/ 142511 w 142875"/>
              <a:gd name="T3" fmla="*/ 166754 h 179070"/>
              <a:gd name="T4" fmla="*/ 0 60000 65536"/>
              <a:gd name="T5" fmla="*/ 0 60000 65536"/>
            </a:gdLst>
            <a:ahLst/>
            <a:cxnLst>
              <a:cxn ang="T4">
                <a:pos x="T0" y="T1"/>
              </a:cxn>
              <a:cxn ang="T5">
                <a:pos x="T2" y="T3"/>
              </a:cxn>
            </a:cxnLst>
            <a:rect l="0" t="0" r="r" b="b"/>
            <a:pathLst>
              <a:path w="142875" h="179070">
                <a:moveTo>
                  <a:pt x="0" y="0"/>
                </a:moveTo>
                <a:lnTo>
                  <a:pt x="142511" y="179055"/>
                </a:lnTo>
              </a:path>
            </a:pathLst>
          </a:custGeom>
          <a:noFill/>
          <a:ln w="1869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59" name="object 23">
            <a:extLst>
              <a:ext uri="{FF2B5EF4-FFF2-40B4-BE49-F238E27FC236}">
                <a16:creationId xmlns:a16="http://schemas.microsoft.com/office/drawing/2014/main" id="{415A6983-00A4-457E-B9E0-4FC6068ED394}"/>
              </a:ext>
            </a:extLst>
          </p:cNvPr>
          <p:cNvSpPr>
            <a:spLocks/>
          </p:cNvSpPr>
          <p:nvPr/>
        </p:nvSpPr>
        <p:spPr bwMode="auto">
          <a:xfrm>
            <a:off x="2986089" y="4265614"/>
            <a:ext cx="204787" cy="236537"/>
          </a:xfrm>
          <a:custGeom>
            <a:avLst/>
            <a:gdLst>
              <a:gd name="T0" fmla="*/ 146458 w 205105"/>
              <a:gd name="T1" fmla="*/ 0 h 236220"/>
              <a:gd name="T2" fmla="*/ 0 w 205105"/>
              <a:gd name="T3" fmla="*/ 145686 h 236220"/>
              <a:gd name="T4" fmla="*/ 201350 w 205105"/>
              <a:gd name="T5" fmla="*/ 238939 h 236220"/>
              <a:gd name="T6" fmla="*/ 146458 w 205105"/>
              <a:gd name="T7" fmla="*/ 0 h 2362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5105" h="236220">
                <a:moveTo>
                  <a:pt x="148748" y="0"/>
                </a:moveTo>
                <a:lnTo>
                  <a:pt x="0" y="143746"/>
                </a:lnTo>
                <a:lnTo>
                  <a:pt x="204500" y="235756"/>
                </a:lnTo>
                <a:lnTo>
                  <a:pt x="1487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60" name="object 24">
            <a:extLst>
              <a:ext uri="{FF2B5EF4-FFF2-40B4-BE49-F238E27FC236}">
                <a16:creationId xmlns:a16="http://schemas.microsoft.com/office/drawing/2014/main" id="{FEC3984C-3A25-4DF9-86A1-9BEDA86DBB97}"/>
              </a:ext>
            </a:extLst>
          </p:cNvPr>
          <p:cNvSpPr>
            <a:spLocks/>
          </p:cNvSpPr>
          <p:nvPr/>
        </p:nvSpPr>
        <p:spPr bwMode="auto">
          <a:xfrm>
            <a:off x="3190876" y="4381501"/>
            <a:ext cx="504825" cy="246063"/>
          </a:xfrm>
          <a:custGeom>
            <a:avLst/>
            <a:gdLst>
              <a:gd name="T0" fmla="*/ 391005 w 506094"/>
              <a:gd name="T1" fmla="*/ 0 h 247014"/>
              <a:gd name="T2" fmla="*/ 100932 w 506094"/>
              <a:gd name="T3" fmla="*/ 0 h 247014"/>
              <a:gd name="T4" fmla="*/ 79780 w 506094"/>
              <a:gd name="T5" fmla="*/ 1585 h 247014"/>
              <a:gd name="T6" fmla="*/ 44742 w 506094"/>
              <a:gd name="T7" fmla="*/ 19777 h 247014"/>
              <a:gd name="T8" fmla="*/ 18147 w 506094"/>
              <a:gd name="T9" fmla="*/ 48222 h 247014"/>
              <a:gd name="T10" fmla="*/ 1818 w 506094"/>
              <a:gd name="T11" fmla="*/ 86944 h 247014"/>
              <a:gd name="T12" fmla="*/ 0 w 506094"/>
              <a:gd name="T13" fmla="*/ 109860 h 247014"/>
              <a:gd name="T14" fmla="*/ 0 w 506094"/>
              <a:gd name="T15" fmla="*/ 127251 h 247014"/>
              <a:gd name="T16" fmla="*/ 7854 w 506094"/>
              <a:gd name="T17" fmla="*/ 170723 h 247014"/>
              <a:gd name="T18" fmla="*/ 29622 w 506094"/>
              <a:gd name="T19" fmla="*/ 204697 h 247014"/>
              <a:gd name="T20" fmla="*/ 61042 w 506094"/>
              <a:gd name="T21" fmla="*/ 229195 h 247014"/>
              <a:gd name="T22" fmla="*/ 100932 w 506094"/>
              <a:gd name="T23" fmla="*/ 237113 h 247014"/>
              <a:gd name="T24" fmla="*/ 391005 w 506094"/>
              <a:gd name="T25" fmla="*/ 237113 h 247014"/>
              <a:gd name="T26" fmla="*/ 430895 w 506094"/>
              <a:gd name="T27" fmla="*/ 229195 h 247014"/>
              <a:gd name="T28" fmla="*/ 463521 w 506094"/>
              <a:gd name="T29" fmla="*/ 204697 h 247014"/>
              <a:gd name="T30" fmla="*/ 485289 w 506094"/>
              <a:gd name="T31" fmla="*/ 170723 h 247014"/>
              <a:gd name="T32" fmla="*/ 493144 w 506094"/>
              <a:gd name="T33" fmla="*/ 127251 h 247014"/>
              <a:gd name="T34" fmla="*/ 493144 w 506094"/>
              <a:gd name="T35" fmla="*/ 109860 h 247014"/>
              <a:gd name="T36" fmla="*/ 485289 w 506094"/>
              <a:gd name="T37" fmla="*/ 67971 h 247014"/>
              <a:gd name="T38" fmla="*/ 463521 w 506094"/>
              <a:gd name="T39" fmla="*/ 32416 h 247014"/>
              <a:gd name="T40" fmla="*/ 430895 w 506094"/>
              <a:gd name="T41" fmla="*/ 7915 h 247014"/>
              <a:gd name="T42" fmla="*/ 391005 w 506094"/>
              <a:gd name="T43" fmla="*/ 0 h 2470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6094" h="247014">
                <a:moveTo>
                  <a:pt x="400945" y="0"/>
                </a:moveTo>
                <a:lnTo>
                  <a:pt x="103499" y="0"/>
                </a:lnTo>
                <a:lnTo>
                  <a:pt x="81810" y="1645"/>
                </a:lnTo>
                <a:lnTo>
                  <a:pt x="45879" y="20555"/>
                </a:lnTo>
                <a:lnTo>
                  <a:pt x="18609" y="50118"/>
                </a:lnTo>
                <a:lnTo>
                  <a:pt x="1868" y="90364"/>
                </a:lnTo>
                <a:lnTo>
                  <a:pt x="0" y="114182"/>
                </a:lnTo>
                <a:lnTo>
                  <a:pt x="0" y="132255"/>
                </a:lnTo>
                <a:lnTo>
                  <a:pt x="8054" y="177438"/>
                </a:lnTo>
                <a:lnTo>
                  <a:pt x="30375" y="212747"/>
                </a:lnTo>
                <a:lnTo>
                  <a:pt x="62594" y="238210"/>
                </a:lnTo>
                <a:lnTo>
                  <a:pt x="103499" y="246438"/>
                </a:lnTo>
                <a:lnTo>
                  <a:pt x="400945" y="246438"/>
                </a:lnTo>
                <a:lnTo>
                  <a:pt x="441850" y="238210"/>
                </a:lnTo>
                <a:lnTo>
                  <a:pt x="475306" y="212747"/>
                </a:lnTo>
                <a:lnTo>
                  <a:pt x="497627" y="177438"/>
                </a:lnTo>
                <a:lnTo>
                  <a:pt x="505682" y="132255"/>
                </a:lnTo>
                <a:lnTo>
                  <a:pt x="505682" y="114182"/>
                </a:lnTo>
                <a:lnTo>
                  <a:pt x="497627" y="70646"/>
                </a:lnTo>
                <a:lnTo>
                  <a:pt x="475306" y="33691"/>
                </a:lnTo>
                <a:lnTo>
                  <a:pt x="441850" y="8227"/>
                </a:lnTo>
                <a:lnTo>
                  <a:pt x="400945"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61" name="object 25">
            <a:extLst>
              <a:ext uri="{FF2B5EF4-FFF2-40B4-BE49-F238E27FC236}">
                <a16:creationId xmlns:a16="http://schemas.microsoft.com/office/drawing/2014/main" id="{D0C6E2B1-3C62-4365-B710-69B3F10B9328}"/>
              </a:ext>
            </a:extLst>
          </p:cNvPr>
          <p:cNvSpPr>
            <a:spLocks/>
          </p:cNvSpPr>
          <p:nvPr/>
        </p:nvSpPr>
        <p:spPr bwMode="auto">
          <a:xfrm>
            <a:off x="3190876" y="4381501"/>
            <a:ext cx="504825" cy="246063"/>
          </a:xfrm>
          <a:custGeom>
            <a:avLst/>
            <a:gdLst>
              <a:gd name="T0" fmla="*/ 100932 w 506094"/>
              <a:gd name="T1" fmla="*/ 0 h 247014"/>
              <a:gd name="T2" fmla="*/ 61042 w 506094"/>
              <a:gd name="T3" fmla="*/ 7915 h 247014"/>
              <a:gd name="T4" fmla="*/ 29622 w 506094"/>
              <a:gd name="T5" fmla="*/ 32416 h 247014"/>
              <a:gd name="T6" fmla="*/ 7854 w 506094"/>
              <a:gd name="T7" fmla="*/ 67971 h 247014"/>
              <a:gd name="T8" fmla="*/ 0 w 506094"/>
              <a:gd name="T9" fmla="*/ 109860 h 247014"/>
              <a:gd name="T10" fmla="*/ 0 w 506094"/>
              <a:gd name="T11" fmla="*/ 127251 h 247014"/>
              <a:gd name="T12" fmla="*/ 7854 w 506094"/>
              <a:gd name="T13" fmla="*/ 170723 h 247014"/>
              <a:gd name="T14" fmla="*/ 29622 w 506094"/>
              <a:gd name="T15" fmla="*/ 204697 h 247014"/>
              <a:gd name="T16" fmla="*/ 61042 w 506094"/>
              <a:gd name="T17" fmla="*/ 229195 h 247014"/>
              <a:gd name="T18" fmla="*/ 100932 w 506094"/>
              <a:gd name="T19" fmla="*/ 237113 h 247014"/>
              <a:gd name="T20" fmla="*/ 391005 w 506094"/>
              <a:gd name="T21" fmla="*/ 237113 h 247014"/>
              <a:gd name="T22" fmla="*/ 430895 w 506094"/>
              <a:gd name="T23" fmla="*/ 229195 h 247014"/>
              <a:gd name="T24" fmla="*/ 463521 w 506094"/>
              <a:gd name="T25" fmla="*/ 204697 h 247014"/>
              <a:gd name="T26" fmla="*/ 485289 w 506094"/>
              <a:gd name="T27" fmla="*/ 170723 h 247014"/>
              <a:gd name="T28" fmla="*/ 493144 w 506094"/>
              <a:gd name="T29" fmla="*/ 127251 h 247014"/>
              <a:gd name="T30" fmla="*/ 493144 w 506094"/>
              <a:gd name="T31" fmla="*/ 109860 h 247014"/>
              <a:gd name="T32" fmla="*/ 485289 w 506094"/>
              <a:gd name="T33" fmla="*/ 67971 h 247014"/>
              <a:gd name="T34" fmla="*/ 463521 w 506094"/>
              <a:gd name="T35" fmla="*/ 32416 h 247014"/>
              <a:gd name="T36" fmla="*/ 430895 w 506094"/>
              <a:gd name="T37" fmla="*/ 7915 h 247014"/>
              <a:gd name="T38" fmla="*/ 391005 w 506094"/>
              <a:gd name="T39" fmla="*/ 0 h 247014"/>
              <a:gd name="T40" fmla="*/ 100932 w 506094"/>
              <a:gd name="T41" fmla="*/ 0 h 2470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6094" h="247014">
                <a:moveTo>
                  <a:pt x="103499" y="0"/>
                </a:moveTo>
                <a:lnTo>
                  <a:pt x="62594" y="8227"/>
                </a:lnTo>
                <a:lnTo>
                  <a:pt x="30375" y="33691"/>
                </a:lnTo>
                <a:lnTo>
                  <a:pt x="8054" y="70646"/>
                </a:lnTo>
                <a:lnTo>
                  <a:pt x="0" y="114182"/>
                </a:lnTo>
                <a:lnTo>
                  <a:pt x="0" y="132255"/>
                </a:lnTo>
                <a:lnTo>
                  <a:pt x="8054" y="177438"/>
                </a:lnTo>
                <a:lnTo>
                  <a:pt x="30375" y="212747"/>
                </a:lnTo>
                <a:lnTo>
                  <a:pt x="62594" y="238210"/>
                </a:lnTo>
                <a:lnTo>
                  <a:pt x="103499" y="246438"/>
                </a:lnTo>
                <a:lnTo>
                  <a:pt x="400945" y="246438"/>
                </a:lnTo>
                <a:lnTo>
                  <a:pt x="441850" y="238210"/>
                </a:lnTo>
                <a:lnTo>
                  <a:pt x="475306" y="212747"/>
                </a:lnTo>
                <a:lnTo>
                  <a:pt x="497627" y="177438"/>
                </a:lnTo>
                <a:lnTo>
                  <a:pt x="505682" y="132255"/>
                </a:lnTo>
                <a:lnTo>
                  <a:pt x="505682" y="114182"/>
                </a:lnTo>
                <a:lnTo>
                  <a:pt x="497627" y="70646"/>
                </a:lnTo>
                <a:lnTo>
                  <a:pt x="475306" y="33691"/>
                </a:lnTo>
                <a:lnTo>
                  <a:pt x="441850" y="8227"/>
                </a:lnTo>
                <a:lnTo>
                  <a:pt x="400945" y="0"/>
                </a:lnTo>
                <a:lnTo>
                  <a:pt x="103499" y="0"/>
                </a:lnTo>
                <a:close/>
              </a:path>
            </a:pathLst>
          </a:custGeom>
          <a:noFill/>
          <a:ln w="19489">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62" name="object 26">
            <a:extLst>
              <a:ext uri="{FF2B5EF4-FFF2-40B4-BE49-F238E27FC236}">
                <a16:creationId xmlns:a16="http://schemas.microsoft.com/office/drawing/2014/main" id="{837BD73D-131C-4516-A878-CEDC1031ED3A}"/>
              </a:ext>
            </a:extLst>
          </p:cNvPr>
          <p:cNvSpPr>
            <a:spLocks/>
          </p:cNvSpPr>
          <p:nvPr/>
        </p:nvSpPr>
        <p:spPr bwMode="auto">
          <a:xfrm>
            <a:off x="3695701" y="4502150"/>
            <a:ext cx="157163" cy="57150"/>
          </a:xfrm>
          <a:custGeom>
            <a:avLst/>
            <a:gdLst>
              <a:gd name="T0" fmla="*/ 0 w 156210"/>
              <a:gd name="T1" fmla="*/ 0 h 57150"/>
              <a:gd name="T2" fmla="*/ 165963 w 156210"/>
              <a:gd name="T3" fmla="*/ 56673 h 57150"/>
              <a:gd name="T4" fmla="*/ 0 60000 65536"/>
              <a:gd name="T5" fmla="*/ 0 60000 65536"/>
            </a:gdLst>
            <a:ahLst/>
            <a:cxnLst>
              <a:cxn ang="T4">
                <a:pos x="T0" y="T1"/>
              </a:cxn>
              <a:cxn ang="T5">
                <a:pos x="T2" y="T3"/>
              </a:cxn>
            </a:cxnLst>
            <a:rect l="0" t="0" r="r" b="b"/>
            <a:pathLst>
              <a:path w="156210" h="57150">
                <a:moveTo>
                  <a:pt x="0" y="0"/>
                </a:moveTo>
                <a:lnTo>
                  <a:pt x="156171" y="56673"/>
                </a:lnTo>
              </a:path>
            </a:pathLst>
          </a:custGeom>
          <a:noFill/>
          <a:ln w="1963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63" name="object 27">
            <a:extLst>
              <a:ext uri="{FF2B5EF4-FFF2-40B4-BE49-F238E27FC236}">
                <a16:creationId xmlns:a16="http://schemas.microsoft.com/office/drawing/2014/main" id="{A665D0A4-6FAB-45EE-AB0B-61B9395F20C0}"/>
              </a:ext>
            </a:extLst>
          </p:cNvPr>
          <p:cNvSpPr>
            <a:spLocks/>
          </p:cNvSpPr>
          <p:nvPr/>
        </p:nvSpPr>
        <p:spPr bwMode="auto">
          <a:xfrm>
            <a:off x="3816351" y="4454525"/>
            <a:ext cx="220663" cy="209550"/>
          </a:xfrm>
          <a:custGeom>
            <a:avLst/>
            <a:gdLst>
              <a:gd name="T0" fmla="*/ 63507 w 220344"/>
              <a:gd name="T1" fmla="*/ 0 h 209550"/>
              <a:gd name="T2" fmla="*/ 0 w 220344"/>
              <a:gd name="T3" fmla="*/ 209456 h 209550"/>
              <a:gd name="T4" fmla="*/ 223183 w 220344"/>
              <a:gd name="T5" fmla="*/ 174146 h 209550"/>
              <a:gd name="T6" fmla="*/ 63507 w 220344"/>
              <a:gd name="T7" fmla="*/ 0 h 209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0344" h="209550">
                <a:moveTo>
                  <a:pt x="62594" y="0"/>
                </a:moveTo>
                <a:lnTo>
                  <a:pt x="0" y="209456"/>
                </a:lnTo>
                <a:lnTo>
                  <a:pt x="219978" y="174146"/>
                </a:lnTo>
                <a:lnTo>
                  <a:pt x="625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64" name="object 28">
            <a:extLst>
              <a:ext uri="{FF2B5EF4-FFF2-40B4-BE49-F238E27FC236}">
                <a16:creationId xmlns:a16="http://schemas.microsoft.com/office/drawing/2014/main" id="{78F9D299-6694-47BB-99A1-3DAA10FB5394}"/>
              </a:ext>
            </a:extLst>
          </p:cNvPr>
          <p:cNvSpPr>
            <a:spLocks/>
          </p:cNvSpPr>
          <p:nvPr/>
        </p:nvSpPr>
        <p:spPr bwMode="auto">
          <a:xfrm>
            <a:off x="4187826" y="3914775"/>
            <a:ext cx="504825" cy="247650"/>
          </a:xfrm>
          <a:custGeom>
            <a:avLst/>
            <a:gdLst>
              <a:gd name="T0" fmla="*/ 396634 w 505460"/>
              <a:gd name="T1" fmla="*/ 0 h 247650"/>
              <a:gd name="T2" fmla="*/ 103429 w 505460"/>
              <a:gd name="T3" fmla="*/ 0 h 247650"/>
              <a:gd name="T4" fmla="*/ 82010 w 505460"/>
              <a:gd name="T5" fmla="*/ 1645 h 247650"/>
              <a:gd name="T6" fmla="*/ 46502 w 505460"/>
              <a:gd name="T7" fmla="*/ 19718 h 247650"/>
              <a:gd name="T8" fmla="*/ 17755 w 505460"/>
              <a:gd name="T9" fmla="*/ 51764 h 247650"/>
              <a:gd name="T10" fmla="*/ 1217 w 505460"/>
              <a:gd name="T11" fmla="*/ 92010 h 247650"/>
              <a:gd name="T12" fmla="*/ 0 w 505460"/>
              <a:gd name="T13" fmla="*/ 114991 h 247650"/>
              <a:gd name="T14" fmla="*/ 0 w 505460"/>
              <a:gd name="T15" fmla="*/ 132255 h 247650"/>
              <a:gd name="T16" fmla="*/ 7358 w 505460"/>
              <a:gd name="T17" fmla="*/ 177438 h 247650"/>
              <a:gd name="T18" fmla="*/ 29995 w 505460"/>
              <a:gd name="T19" fmla="*/ 213555 h 247650"/>
              <a:gd name="T20" fmla="*/ 63035 w 505460"/>
              <a:gd name="T21" fmla="*/ 239019 h 247650"/>
              <a:gd name="T22" fmla="*/ 103429 w 505460"/>
              <a:gd name="T23" fmla="*/ 247247 h 247650"/>
              <a:gd name="T24" fmla="*/ 396634 w 505460"/>
              <a:gd name="T25" fmla="*/ 247247 h 247650"/>
              <a:gd name="T26" fmla="*/ 437527 w 505460"/>
              <a:gd name="T27" fmla="*/ 239019 h 247650"/>
              <a:gd name="T28" fmla="*/ 468695 w 505460"/>
              <a:gd name="T29" fmla="*/ 213555 h 247650"/>
              <a:gd name="T30" fmla="*/ 491386 w 505460"/>
              <a:gd name="T31" fmla="*/ 177438 h 247650"/>
              <a:gd name="T32" fmla="*/ 498866 w 505460"/>
              <a:gd name="T33" fmla="*/ 132255 h 247650"/>
              <a:gd name="T34" fmla="*/ 498866 w 505460"/>
              <a:gd name="T35" fmla="*/ 114991 h 247650"/>
              <a:gd name="T36" fmla="*/ 491386 w 505460"/>
              <a:gd name="T37" fmla="*/ 69837 h 247650"/>
              <a:gd name="T38" fmla="*/ 468695 w 505460"/>
              <a:gd name="T39" fmla="*/ 32854 h 247650"/>
              <a:gd name="T40" fmla="*/ 437527 w 505460"/>
              <a:gd name="T41" fmla="*/ 8227 h 247650"/>
              <a:gd name="T42" fmla="*/ 396634 w 505460"/>
              <a:gd name="T43" fmla="*/ 0 h 2476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5460" h="247650">
                <a:moveTo>
                  <a:pt x="401652" y="0"/>
                </a:moveTo>
                <a:lnTo>
                  <a:pt x="104737" y="0"/>
                </a:lnTo>
                <a:lnTo>
                  <a:pt x="83047" y="1645"/>
                </a:lnTo>
                <a:lnTo>
                  <a:pt x="47091" y="19718"/>
                </a:lnTo>
                <a:lnTo>
                  <a:pt x="17978" y="51764"/>
                </a:lnTo>
                <a:lnTo>
                  <a:pt x="1237" y="92010"/>
                </a:lnTo>
                <a:lnTo>
                  <a:pt x="0" y="114991"/>
                </a:lnTo>
                <a:lnTo>
                  <a:pt x="0" y="132255"/>
                </a:lnTo>
                <a:lnTo>
                  <a:pt x="7448" y="177438"/>
                </a:lnTo>
                <a:lnTo>
                  <a:pt x="30375" y="213555"/>
                </a:lnTo>
                <a:lnTo>
                  <a:pt x="63832" y="239019"/>
                </a:lnTo>
                <a:lnTo>
                  <a:pt x="104737" y="247247"/>
                </a:lnTo>
                <a:lnTo>
                  <a:pt x="401652" y="247247"/>
                </a:lnTo>
                <a:lnTo>
                  <a:pt x="443062" y="239019"/>
                </a:lnTo>
                <a:lnTo>
                  <a:pt x="474625" y="213555"/>
                </a:lnTo>
                <a:lnTo>
                  <a:pt x="497602" y="177438"/>
                </a:lnTo>
                <a:lnTo>
                  <a:pt x="505177" y="132255"/>
                </a:lnTo>
                <a:lnTo>
                  <a:pt x="505177" y="114991"/>
                </a:lnTo>
                <a:lnTo>
                  <a:pt x="497602" y="69837"/>
                </a:lnTo>
                <a:lnTo>
                  <a:pt x="474625" y="32854"/>
                </a:lnTo>
                <a:lnTo>
                  <a:pt x="443062" y="8227"/>
                </a:lnTo>
                <a:lnTo>
                  <a:pt x="401652"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65" name="object 29">
            <a:extLst>
              <a:ext uri="{FF2B5EF4-FFF2-40B4-BE49-F238E27FC236}">
                <a16:creationId xmlns:a16="http://schemas.microsoft.com/office/drawing/2014/main" id="{CCC003F4-EF45-4E12-ADDE-CC2118D7839D}"/>
              </a:ext>
            </a:extLst>
          </p:cNvPr>
          <p:cNvSpPr>
            <a:spLocks/>
          </p:cNvSpPr>
          <p:nvPr/>
        </p:nvSpPr>
        <p:spPr bwMode="auto">
          <a:xfrm>
            <a:off x="4187826" y="3914775"/>
            <a:ext cx="504825" cy="247650"/>
          </a:xfrm>
          <a:custGeom>
            <a:avLst/>
            <a:gdLst>
              <a:gd name="T0" fmla="*/ 103429 w 505460"/>
              <a:gd name="T1" fmla="*/ 0 h 247650"/>
              <a:gd name="T2" fmla="*/ 63035 w 505460"/>
              <a:gd name="T3" fmla="*/ 8227 h 247650"/>
              <a:gd name="T4" fmla="*/ 29995 w 505460"/>
              <a:gd name="T5" fmla="*/ 32854 h 247650"/>
              <a:gd name="T6" fmla="*/ 7358 w 505460"/>
              <a:gd name="T7" fmla="*/ 69837 h 247650"/>
              <a:gd name="T8" fmla="*/ 0 w 505460"/>
              <a:gd name="T9" fmla="*/ 114991 h 247650"/>
              <a:gd name="T10" fmla="*/ 0 w 505460"/>
              <a:gd name="T11" fmla="*/ 132255 h 247650"/>
              <a:gd name="T12" fmla="*/ 7358 w 505460"/>
              <a:gd name="T13" fmla="*/ 177438 h 247650"/>
              <a:gd name="T14" fmla="*/ 29995 w 505460"/>
              <a:gd name="T15" fmla="*/ 213555 h 247650"/>
              <a:gd name="T16" fmla="*/ 63035 w 505460"/>
              <a:gd name="T17" fmla="*/ 239019 h 247650"/>
              <a:gd name="T18" fmla="*/ 103429 w 505460"/>
              <a:gd name="T19" fmla="*/ 247247 h 247650"/>
              <a:gd name="T20" fmla="*/ 396634 w 505460"/>
              <a:gd name="T21" fmla="*/ 247247 h 247650"/>
              <a:gd name="T22" fmla="*/ 437527 w 505460"/>
              <a:gd name="T23" fmla="*/ 239019 h 247650"/>
              <a:gd name="T24" fmla="*/ 468695 w 505460"/>
              <a:gd name="T25" fmla="*/ 213555 h 247650"/>
              <a:gd name="T26" fmla="*/ 491386 w 505460"/>
              <a:gd name="T27" fmla="*/ 177438 h 247650"/>
              <a:gd name="T28" fmla="*/ 498866 w 505460"/>
              <a:gd name="T29" fmla="*/ 132255 h 247650"/>
              <a:gd name="T30" fmla="*/ 498866 w 505460"/>
              <a:gd name="T31" fmla="*/ 114991 h 247650"/>
              <a:gd name="T32" fmla="*/ 491386 w 505460"/>
              <a:gd name="T33" fmla="*/ 69837 h 247650"/>
              <a:gd name="T34" fmla="*/ 468695 w 505460"/>
              <a:gd name="T35" fmla="*/ 32854 h 247650"/>
              <a:gd name="T36" fmla="*/ 437527 w 505460"/>
              <a:gd name="T37" fmla="*/ 8227 h 247650"/>
              <a:gd name="T38" fmla="*/ 396634 w 505460"/>
              <a:gd name="T39" fmla="*/ 0 h 247650"/>
              <a:gd name="T40" fmla="*/ 103429 w 505460"/>
              <a:gd name="T41" fmla="*/ 0 h 24765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5460" h="247650">
                <a:moveTo>
                  <a:pt x="104737" y="0"/>
                </a:moveTo>
                <a:lnTo>
                  <a:pt x="63832" y="8227"/>
                </a:lnTo>
                <a:lnTo>
                  <a:pt x="30375" y="32854"/>
                </a:lnTo>
                <a:lnTo>
                  <a:pt x="7448" y="69837"/>
                </a:lnTo>
                <a:lnTo>
                  <a:pt x="0" y="114991"/>
                </a:lnTo>
                <a:lnTo>
                  <a:pt x="0" y="132255"/>
                </a:lnTo>
                <a:lnTo>
                  <a:pt x="7448" y="177438"/>
                </a:lnTo>
                <a:lnTo>
                  <a:pt x="30375" y="213555"/>
                </a:lnTo>
                <a:lnTo>
                  <a:pt x="63832" y="239019"/>
                </a:lnTo>
                <a:lnTo>
                  <a:pt x="104737" y="247247"/>
                </a:lnTo>
                <a:lnTo>
                  <a:pt x="401652" y="247247"/>
                </a:lnTo>
                <a:lnTo>
                  <a:pt x="443062" y="239019"/>
                </a:lnTo>
                <a:lnTo>
                  <a:pt x="474625" y="213555"/>
                </a:lnTo>
                <a:lnTo>
                  <a:pt x="497602" y="177438"/>
                </a:lnTo>
                <a:lnTo>
                  <a:pt x="505177" y="132255"/>
                </a:lnTo>
                <a:lnTo>
                  <a:pt x="505177" y="114991"/>
                </a:lnTo>
                <a:lnTo>
                  <a:pt x="497602" y="69837"/>
                </a:lnTo>
                <a:lnTo>
                  <a:pt x="474625" y="32854"/>
                </a:lnTo>
                <a:lnTo>
                  <a:pt x="443062" y="8227"/>
                </a:lnTo>
                <a:lnTo>
                  <a:pt x="401652" y="0"/>
                </a:lnTo>
                <a:lnTo>
                  <a:pt x="104737" y="0"/>
                </a:lnTo>
                <a:close/>
              </a:path>
            </a:pathLst>
          </a:custGeom>
          <a:noFill/>
          <a:ln w="19487">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66" name="object 30">
            <a:extLst>
              <a:ext uri="{FF2B5EF4-FFF2-40B4-BE49-F238E27FC236}">
                <a16:creationId xmlns:a16="http://schemas.microsoft.com/office/drawing/2014/main" id="{B0A4D66C-E3C8-4B32-A96A-7908D1B22A88}"/>
              </a:ext>
            </a:extLst>
          </p:cNvPr>
          <p:cNvSpPr>
            <a:spLocks/>
          </p:cNvSpPr>
          <p:nvPr/>
        </p:nvSpPr>
        <p:spPr bwMode="auto">
          <a:xfrm>
            <a:off x="4360864" y="4179889"/>
            <a:ext cx="53975" cy="238125"/>
          </a:xfrm>
          <a:custGeom>
            <a:avLst/>
            <a:gdLst>
              <a:gd name="T0" fmla="*/ 59980 w 53339"/>
              <a:gd name="T1" fmla="*/ 0 h 237489"/>
              <a:gd name="T2" fmla="*/ 0 w 53339"/>
              <a:gd name="T3" fmla="*/ 243837 h 237489"/>
              <a:gd name="T4" fmla="*/ 0 60000 65536"/>
              <a:gd name="T5" fmla="*/ 0 60000 65536"/>
            </a:gdLst>
            <a:ahLst/>
            <a:cxnLst>
              <a:cxn ang="T4">
                <a:pos x="T0" y="T1"/>
              </a:cxn>
              <a:cxn ang="T5">
                <a:pos x="T2" y="T3"/>
              </a:cxn>
            </a:cxnLst>
            <a:rect l="0" t="0" r="r" b="b"/>
            <a:pathLst>
              <a:path w="53339" h="237489">
                <a:moveTo>
                  <a:pt x="53277" y="0"/>
                </a:moveTo>
                <a:lnTo>
                  <a:pt x="0" y="237402"/>
                </a:lnTo>
              </a:path>
            </a:pathLst>
          </a:custGeom>
          <a:noFill/>
          <a:ln w="1806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67" name="object 31">
            <a:extLst>
              <a:ext uri="{FF2B5EF4-FFF2-40B4-BE49-F238E27FC236}">
                <a16:creationId xmlns:a16="http://schemas.microsoft.com/office/drawing/2014/main" id="{0B5DE4D4-517D-4407-AE53-D335527714FA}"/>
              </a:ext>
            </a:extLst>
          </p:cNvPr>
          <p:cNvSpPr>
            <a:spLocks/>
          </p:cNvSpPr>
          <p:nvPr/>
        </p:nvSpPr>
        <p:spPr bwMode="auto">
          <a:xfrm>
            <a:off x="4265614" y="4387850"/>
            <a:ext cx="193675" cy="241300"/>
          </a:xfrm>
          <a:custGeom>
            <a:avLst/>
            <a:gdLst>
              <a:gd name="T0" fmla="*/ 0 w 193039"/>
              <a:gd name="T1" fmla="*/ 0 h 241935"/>
              <a:gd name="T2" fmla="*/ 48666 w 193039"/>
              <a:gd name="T3" fmla="*/ 235237 h 241935"/>
              <a:gd name="T4" fmla="*/ 199100 w 193039"/>
              <a:gd name="T5" fmla="*/ 52812 h 241935"/>
              <a:gd name="T6" fmla="*/ 0 w 193039"/>
              <a:gd name="T7" fmla="*/ 0 h 2419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3039" h="241935">
                <a:moveTo>
                  <a:pt x="0" y="0"/>
                </a:moveTo>
                <a:lnTo>
                  <a:pt x="47091" y="241502"/>
                </a:lnTo>
                <a:lnTo>
                  <a:pt x="192657" y="5421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68" name="object 32">
            <a:extLst>
              <a:ext uri="{FF2B5EF4-FFF2-40B4-BE49-F238E27FC236}">
                <a16:creationId xmlns:a16="http://schemas.microsoft.com/office/drawing/2014/main" id="{4277AA93-3034-4C03-AC1B-22CC50F24FB2}"/>
              </a:ext>
            </a:extLst>
          </p:cNvPr>
          <p:cNvSpPr>
            <a:spLocks/>
          </p:cNvSpPr>
          <p:nvPr/>
        </p:nvSpPr>
        <p:spPr bwMode="auto">
          <a:xfrm>
            <a:off x="3835400" y="4030663"/>
            <a:ext cx="146050" cy="0"/>
          </a:xfrm>
          <a:custGeom>
            <a:avLst/>
            <a:gdLst>
              <a:gd name="T0" fmla="*/ 0 w 146050"/>
              <a:gd name="T1" fmla="*/ 145642 w 146050"/>
              <a:gd name="T2" fmla="*/ 0 60000 65536"/>
              <a:gd name="T3" fmla="*/ 0 60000 65536"/>
            </a:gdLst>
            <a:ahLst/>
            <a:cxnLst>
              <a:cxn ang="T2">
                <a:pos x="T0" y="0"/>
              </a:cxn>
              <a:cxn ang="T3">
                <a:pos x="T1" y="0"/>
              </a:cxn>
            </a:cxnLst>
            <a:rect l="0" t="0" r="r" b="b"/>
            <a:pathLst>
              <a:path w="146050">
                <a:moveTo>
                  <a:pt x="0" y="0"/>
                </a:moveTo>
                <a:lnTo>
                  <a:pt x="145642" y="0"/>
                </a:lnTo>
              </a:path>
            </a:pathLst>
          </a:custGeom>
          <a:noFill/>
          <a:ln w="198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69" name="object 33">
            <a:extLst>
              <a:ext uri="{FF2B5EF4-FFF2-40B4-BE49-F238E27FC236}">
                <a16:creationId xmlns:a16="http://schemas.microsoft.com/office/drawing/2014/main" id="{ED867497-E164-4F33-8E1D-3F1900D38328}"/>
              </a:ext>
            </a:extLst>
          </p:cNvPr>
          <p:cNvSpPr>
            <a:spLocks/>
          </p:cNvSpPr>
          <p:nvPr/>
        </p:nvSpPr>
        <p:spPr bwMode="auto">
          <a:xfrm>
            <a:off x="3978275" y="3922714"/>
            <a:ext cx="198438" cy="219075"/>
          </a:xfrm>
          <a:custGeom>
            <a:avLst/>
            <a:gdLst>
              <a:gd name="T0" fmla="*/ 0 w 199389"/>
              <a:gd name="T1" fmla="*/ 0 h 219710"/>
              <a:gd name="T2" fmla="*/ 0 w 199389"/>
              <a:gd name="T3" fmla="*/ 213044 h 219710"/>
              <a:gd name="T4" fmla="*/ 189632 w 199389"/>
              <a:gd name="T5" fmla="*/ 106915 h 219710"/>
              <a:gd name="T6" fmla="*/ 0 w 199389"/>
              <a:gd name="T7" fmla="*/ 0 h 219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389" h="219710">
                <a:moveTo>
                  <a:pt x="0" y="0"/>
                </a:moveTo>
                <a:lnTo>
                  <a:pt x="0" y="219301"/>
                </a:lnTo>
                <a:lnTo>
                  <a:pt x="198919" y="1100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70" name="object 34">
            <a:extLst>
              <a:ext uri="{FF2B5EF4-FFF2-40B4-BE49-F238E27FC236}">
                <a16:creationId xmlns:a16="http://schemas.microsoft.com/office/drawing/2014/main" id="{C94ED4FE-6930-4127-A6FC-B8C289178737}"/>
              </a:ext>
            </a:extLst>
          </p:cNvPr>
          <p:cNvSpPr>
            <a:spLocks/>
          </p:cNvSpPr>
          <p:nvPr/>
        </p:nvSpPr>
        <p:spPr bwMode="auto">
          <a:xfrm>
            <a:off x="5045075" y="4443414"/>
            <a:ext cx="298450" cy="611187"/>
          </a:xfrm>
          <a:custGeom>
            <a:avLst/>
            <a:gdLst>
              <a:gd name="T0" fmla="*/ 0 w 298450"/>
              <a:gd name="T1" fmla="*/ 0 h 610870"/>
              <a:gd name="T2" fmla="*/ 298455 w 298450"/>
              <a:gd name="T3" fmla="*/ 613470 h 610870"/>
              <a:gd name="T4" fmla="*/ 0 60000 65536"/>
              <a:gd name="T5" fmla="*/ 0 60000 65536"/>
            </a:gdLst>
            <a:ahLst/>
            <a:cxnLst>
              <a:cxn ang="T4">
                <a:pos x="T0" y="T1"/>
              </a:cxn>
              <a:cxn ang="T5">
                <a:pos x="T2" y="T3"/>
              </a:cxn>
            </a:cxnLst>
            <a:rect l="0" t="0" r="r" b="b"/>
            <a:pathLst>
              <a:path w="298450" h="610870">
                <a:moveTo>
                  <a:pt x="0" y="0"/>
                </a:moveTo>
                <a:lnTo>
                  <a:pt x="298455" y="610295"/>
                </a:lnTo>
              </a:path>
            </a:pathLst>
          </a:custGeom>
          <a:noFill/>
          <a:ln w="18333">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71" name="object 35">
            <a:extLst>
              <a:ext uri="{FF2B5EF4-FFF2-40B4-BE49-F238E27FC236}">
                <a16:creationId xmlns:a16="http://schemas.microsoft.com/office/drawing/2014/main" id="{32E028E4-FD6E-450D-BF20-0D07F99BD050}"/>
              </a:ext>
            </a:extLst>
          </p:cNvPr>
          <p:cNvSpPr>
            <a:spLocks/>
          </p:cNvSpPr>
          <p:nvPr/>
        </p:nvSpPr>
        <p:spPr bwMode="auto">
          <a:xfrm>
            <a:off x="4414839" y="5053014"/>
            <a:ext cx="928687" cy="1012825"/>
          </a:xfrm>
          <a:custGeom>
            <a:avLst/>
            <a:gdLst>
              <a:gd name="T0" fmla="*/ 0 w 928370"/>
              <a:gd name="T1" fmla="*/ 1023910 h 1011554"/>
              <a:gd name="T2" fmla="*/ 931365 w 928370"/>
              <a:gd name="T3" fmla="*/ 0 h 1011554"/>
              <a:gd name="T4" fmla="*/ 0 60000 65536"/>
              <a:gd name="T5" fmla="*/ 0 60000 65536"/>
            </a:gdLst>
            <a:ahLst/>
            <a:cxnLst>
              <a:cxn ang="T4">
                <a:pos x="T0" y="T1"/>
              </a:cxn>
              <a:cxn ang="T5">
                <a:pos x="T2" y="T3"/>
              </a:cxn>
            </a:cxnLst>
            <a:rect l="0" t="0" r="r" b="b"/>
            <a:pathLst>
              <a:path w="928370" h="1011554">
                <a:moveTo>
                  <a:pt x="0" y="1011134"/>
                </a:moveTo>
                <a:lnTo>
                  <a:pt x="928191" y="0"/>
                </a:lnTo>
              </a:path>
            </a:pathLst>
          </a:custGeom>
          <a:noFill/>
          <a:ln w="18830">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72" name="object 36">
            <a:extLst>
              <a:ext uri="{FF2B5EF4-FFF2-40B4-BE49-F238E27FC236}">
                <a16:creationId xmlns:a16="http://schemas.microsoft.com/office/drawing/2014/main" id="{AF22632B-C51E-4306-9E66-388A491F2D30}"/>
              </a:ext>
            </a:extLst>
          </p:cNvPr>
          <p:cNvSpPr>
            <a:spLocks/>
          </p:cNvSpPr>
          <p:nvPr/>
        </p:nvSpPr>
        <p:spPr bwMode="auto">
          <a:xfrm>
            <a:off x="8670925" y="4076700"/>
            <a:ext cx="1112838" cy="533400"/>
          </a:xfrm>
          <a:custGeom>
            <a:avLst/>
            <a:gdLst>
              <a:gd name="T0" fmla="*/ 881233 w 1113790"/>
              <a:gd name="T1" fmla="*/ 0 h 534035"/>
              <a:gd name="T2" fmla="*/ 224314 w 1113790"/>
              <a:gd name="T3" fmla="*/ 0 h 534035"/>
              <a:gd name="T4" fmla="*/ 201531 w 1113790"/>
              <a:gd name="T5" fmla="*/ 1625 h 534035"/>
              <a:gd name="T6" fmla="*/ 157971 w 1113790"/>
              <a:gd name="T7" fmla="*/ 12178 h 534035"/>
              <a:gd name="T8" fmla="*/ 117413 w 1113790"/>
              <a:gd name="T9" fmla="*/ 30040 h 534035"/>
              <a:gd name="T10" fmla="*/ 81112 w 1113790"/>
              <a:gd name="T11" fmla="*/ 56829 h 534035"/>
              <a:gd name="T12" fmla="*/ 66342 w 1113790"/>
              <a:gd name="T13" fmla="*/ 73063 h 534035"/>
              <a:gd name="T14" fmla="*/ 51070 w 1113790"/>
              <a:gd name="T15" fmla="*/ 89296 h 534035"/>
              <a:gd name="T16" fmla="*/ 39302 w 1113790"/>
              <a:gd name="T17" fmla="*/ 109579 h 534035"/>
              <a:gd name="T18" fmla="*/ 27040 w 1113790"/>
              <a:gd name="T19" fmla="*/ 129065 h 534035"/>
              <a:gd name="T20" fmla="*/ 17777 w 1113790"/>
              <a:gd name="T21" fmla="*/ 150975 h 534035"/>
              <a:gd name="T22" fmla="*/ 10515 w 1113790"/>
              <a:gd name="T23" fmla="*/ 173712 h 534035"/>
              <a:gd name="T24" fmla="*/ 4252 w 1113790"/>
              <a:gd name="T25" fmla="*/ 197249 h 534035"/>
              <a:gd name="T26" fmla="*/ 1252 w 1113790"/>
              <a:gd name="T27" fmla="*/ 221585 h 534035"/>
              <a:gd name="T28" fmla="*/ 0 w 1113790"/>
              <a:gd name="T29" fmla="*/ 246748 h 534035"/>
              <a:gd name="T30" fmla="*/ 0 w 1113790"/>
              <a:gd name="T31" fmla="*/ 283266 h 534035"/>
              <a:gd name="T32" fmla="*/ 4252 w 1113790"/>
              <a:gd name="T33" fmla="*/ 332792 h 534035"/>
              <a:gd name="T34" fmla="*/ 17777 w 1113790"/>
              <a:gd name="T35" fmla="*/ 379066 h 534035"/>
              <a:gd name="T36" fmla="*/ 39302 w 1113790"/>
              <a:gd name="T37" fmla="*/ 420461 h 534035"/>
              <a:gd name="T38" fmla="*/ 66342 w 1113790"/>
              <a:gd name="T39" fmla="*/ 456978 h 534035"/>
              <a:gd name="T40" fmla="*/ 98887 w 1113790"/>
              <a:gd name="T41" fmla="*/ 486193 h 534035"/>
              <a:gd name="T42" fmla="*/ 137192 w 1113790"/>
              <a:gd name="T43" fmla="*/ 508104 h 534035"/>
              <a:gd name="T44" fmla="*/ 178750 w 1113790"/>
              <a:gd name="T45" fmla="*/ 522711 h 534035"/>
              <a:gd name="T46" fmla="*/ 224314 w 1113790"/>
              <a:gd name="T47" fmla="*/ 527588 h 534035"/>
              <a:gd name="T48" fmla="*/ 881233 w 1113790"/>
              <a:gd name="T49" fmla="*/ 527588 h 534035"/>
              <a:gd name="T50" fmla="*/ 926547 w 1113790"/>
              <a:gd name="T51" fmla="*/ 522711 h 534035"/>
              <a:gd name="T52" fmla="*/ 968355 w 1113790"/>
              <a:gd name="T53" fmla="*/ 508104 h 534035"/>
              <a:gd name="T54" fmla="*/ 1006408 w 1113790"/>
              <a:gd name="T55" fmla="*/ 486193 h 534035"/>
              <a:gd name="T56" fmla="*/ 1039706 w 1113790"/>
              <a:gd name="T57" fmla="*/ 456978 h 534035"/>
              <a:gd name="T58" fmla="*/ 1053224 w 1113790"/>
              <a:gd name="T59" fmla="*/ 438321 h 534035"/>
              <a:gd name="T60" fmla="*/ 1066743 w 1113790"/>
              <a:gd name="T61" fmla="*/ 420461 h 534035"/>
              <a:gd name="T62" fmla="*/ 1085770 w 1113790"/>
              <a:gd name="T63" fmla="*/ 379066 h 534035"/>
              <a:gd name="T64" fmla="*/ 1099289 w 1113790"/>
              <a:gd name="T65" fmla="*/ 332792 h 534035"/>
              <a:gd name="T66" fmla="*/ 1104295 w 1113790"/>
              <a:gd name="T67" fmla="*/ 283266 h 534035"/>
              <a:gd name="T68" fmla="*/ 1104295 w 1113790"/>
              <a:gd name="T69" fmla="*/ 246748 h 534035"/>
              <a:gd name="T70" fmla="*/ 1099289 w 1113790"/>
              <a:gd name="T71" fmla="*/ 197249 h 534035"/>
              <a:gd name="T72" fmla="*/ 1085770 w 1113790"/>
              <a:gd name="T73" fmla="*/ 150975 h 534035"/>
              <a:gd name="T74" fmla="*/ 1066743 w 1113790"/>
              <a:gd name="T75" fmla="*/ 109579 h 534035"/>
              <a:gd name="T76" fmla="*/ 1039706 w 1113790"/>
              <a:gd name="T77" fmla="*/ 73063 h 534035"/>
              <a:gd name="T78" fmla="*/ 1006408 w 1113790"/>
              <a:gd name="T79" fmla="*/ 43021 h 534035"/>
              <a:gd name="T80" fmla="*/ 968355 w 1113790"/>
              <a:gd name="T81" fmla="*/ 20287 h 534035"/>
              <a:gd name="T82" fmla="*/ 926547 w 1113790"/>
              <a:gd name="T83" fmla="*/ 4876 h 534035"/>
              <a:gd name="T84" fmla="*/ 903766 w 1113790"/>
              <a:gd name="T85" fmla="*/ 1625 h 534035"/>
              <a:gd name="T86" fmla="*/ 881233 w 1113790"/>
              <a:gd name="T87" fmla="*/ 0 h 53403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113790"/>
              <a:gd name="T133" fmla="*/ 0 h 534035"/>
              <a:gd name="T134" fmla="*/ 1113790 w 1113790"/>
              <a:gd name="T135" fmla="*/ 534035 h 53403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113790" h="534035">
                <a:moveTo>
                  <a:pt x="888801" y="0"/>
                </a:moveTo>
                <a:lnTo>
                  <a:pt x="226240" y="0"/>
                </a:lnTo>
                <a:lnTo>
                  <a:pt x="203262" y="1645"/>
                </a:lnTo>
                <a:lnTo>
                  <a:pt x="159327" y="12327"/>
                </a:lnTo>
                <a:lnTo>
                  <a:pt x="118422" y="30400"/>
                </a:lnTo>
                <a:lnTo>
                  <a:pt x="81810" y="57509"/>
                </a:lnTo>
                <a:lnTo>
                  <a:pt x="66912" y="73937"/>
                </a:lnTo>
                <a:lnTo>
                  <a:pt x="51510" y="90364"/>
                </a:lnTo>
                <a:lnTo>
                  <a:pt x="39642" y="110891"/>
                </a:lnTo>
                <a:lnTo>
                  <a:pt x="27270" y="130610"/>
                </a:lnTo>
                <a:lnTo>
                  <a:pt x="17927" y="152782"/>
                </a:lnTo>
                <a:lnTo>
                  <a:pt x="10605" y="175792"/>
                </a:lnTo>
                <a:lnTo>
                  <a:pt x="4292" y="199610"/>
                </a:lnTo>
                <a:lnTo>
                  <a:pt x="1262" y="224237"/>
                </a:lnTo>
                <a:lnTo>
                  <a:pt x="0" y="249701"/>
                </a:lnTo>
                <a:lnTo>
                  <a:pt x="0" y="286656"/>
                </a:lnTo>
                <a:lnTo>
                  <a:pt x="4292" y="336775"/>
                </a:lnTo>
                <a:lnTo>
                  <a:pt x="17927" y="383603"/>
                </a:lnTo>
                <a:lnTo>
                  <a:pt x="39642" y="425494"/>
                </a:lnTo>
                <a:lnTo>
                  <a:pt x="66912" y="462448"/>
                </a:lnTo>
                <a:lnTo>
                  <a:pt x="99737" y="492012"/>
                </a:lnTo>
                <a:lnTo>
                  <a:pt x="138370" y="514185"/>
                </a:lnTo>
                <a:lnTo>
                  <a:pt x="180285" y="528967"/>
                </a:lnTo>
                <a:lnTo>
                  <a:pt x="226240" y="533903"/>
                </a:lnTo>
                <a:lnTo>
                  <a:pt x="888801" y="533903"/>
                </a:lnTo>
                <a:lnTo>
                  <a:pt x="934504" y="528967"/>
                </a:lnTo>
                <a:lnTo>
                  <a:pt x="976671" y="514185"/>
                </a:lnTo>
                <a:lnTo>
                  <a:pt x="1015051" y="492012"/>
                </a:lnTo>
                <a:lnTo>
                  <a:pt x="1048634" y="462448"/>
                </a:lnTo>
                <a:lnTo>
                  <a:pt x="1062269" y="443567"/>
                </a:lnTo>
                <a:lnTo>
                  <a:pt x="1075904" y="425494"/>
                </a:lnTo>
                <a:lnTo>
                  <a:pt x="1095094" y="383603"/>
                </a:lnTo>
                <a:lnTo>
                  <a:pt x="1108729" y="336775"/>
                </a:lnTo>
                <a:lnTo>
                  <a:pt x="1113779" y="286656"/>
                </a:lnTo>
                <a:lnTo>
                  <a:pt x="1113779" y="249701"/>
                </a:lnTo>
                <a:lnTo>
                  <a:pt x="1108729" y="199610"/>
                </a:lnTo>
                <a:lnTo>
                  <a:pt x="1095094" y="152782"/>
                </a:lnTo>
                <a:lnTo>
                  <a:pt x="1075904" y="110891"/>
                </a:lnTo>
                <a:lnTo>
                  <a:pt x="1048634" y="73937"/>
                </a:lnTo>
                <a:lnTo>
                  <a:pt x="1015051" y="43536"/>
                </a:lnTo>
                <a:lnTo>
                  <a:pt x="976671" y="20527"/>
                </a:lnTo>
                <a:lnTo>
                  <a:pt x="934504" y="4936"/>
                </a:lnTo>
                <a:lnTo>
                  <a:pt x="911526" y="1645"/>
                </a:lnTo>
                <a:lnTo>
                  <a:pt x="888801" y="0"/>
                </a:lnTo>
                <a:close/>
              </a:path>
            </a:pathLst>
          </a:custGeom>
          <a:solidFill>
            <a:srgbClr val="CCFF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algn="ctr" eaLnBrk="1" hangingPunct="1">
              <a:buClr>
                <a:srgbClr val="000000"/>
              </a:buClr>
              <a:buSzPct val="100000"/>
              <a:buFont typeface="Times New Roman" panose="02020603050405020304" pitchFamily="18" charset="0"/>
              <a:buNone/>
            </a:pPr>
            <a:r>
              <a:rPr lang="en-US" altLang="en-US" i="1">
                <a:solidFill>
                  <a:srgbClr val="333399"/>
                </a:solidFill>
                <a:cs typeface="Arial" panose="020B0604020202020204" pitchFamily="34" charset="0"/>
              </a:rPr>
              <a:t>YES</a:t>
            </a:r>
            <a:endParaRPr lang="en-US" altLang="en-US">
              <a:cs typeface="Arial" panose="020B0604020202020204" pitchFamily="34" charset="0"/>
            </a:endParaRPr>
          </a:p>
        </p:txBody>
      </p:sp>
      <p:sp>
        <p:nvSpPr>
          <p:cNvPr id="91173" name="object 37">
            <a:extLst>
              <a:ext uri="{FF2B5EF4-FFF2-40B4-BE49-F238E27FC236}">
                <a16:creationId xmlns:a16="http://schemas.microsoft.com/office/drawing/2014/main" id="{5A2C03FC-557D-4DEE-BA95-1A3359853027}"/>
              </a:ext>
            </a:extLst>
          </p:cNvPr>
          <p:cNvSpPr>
            <a:spLocks/>
          </p:cNvSpPr>
          <p:nvPr/>
        </p:nvSpPr>
        <p:spPr bwMode="auto">
          <a:xfrm>
            <a:off x="8670925" y="4076700"/>
            <a:ext cx="1112838" cy="533400"/>
          </a:xfrm>
          <a:custGeom>
            <a:avLst/>
            <a:gdLst>
              <a:gd name="T0" fmla="*/ 224314 w 1113790"/>
              <a:gd name="T1" fmla="*/ 0 h 534035"/>
              <a:gd name="T2" fmla="*/ 178750 w 1113790"/>
              <a:gd name="T3" fmla="*/ 4876 h 534035"/>
              <a:gd name="T4" fmla="*/ 137192 w 1113790"/>
              <a:gd name="T5" fmla="*/ 20287 h 534035"/>
              <a:gd name="T6" fmla="*/ 98887 w 1113790"/>
              <a:gd name="T7" fmla="*/ 43021 h 534035"/>
              <a:gd name="T8" fmla="*/ 66342 w 1113790"/>
              <a:gd name="T9" fmla="*/ 73063 h 534035"/>
              <a:gd name="T10" fmla="*/ 51070 w 1113790"/>
              <a:gd name="T11" fmla="*/ 89296 h 534035"/>
              <a:gd name="T12" fmla="*/ 39302 w 1113790"/>
              <a:gd name="T13" fmla="*/ 109579 h 534035"/>
              <a:gd name="T14" fmla="*/ 27040 w 1113790"/>
              <a:gd name="T15" fmla="*/ 129065 h 534035"/>
              <a:gd name="T16" fmla="*/ 17777 w 1113790"/>
              <a:gd name="T17" fmla="*/ 150975 h 534035"/>
              <a:gd name="T18" fmla="*/ 10515 w 1113790"/>
              <a:gd name="T19" fmla="*/ 173712 h 534035"/>
              <a:gd name="T20" fmla="*/ 4252 w 1113790"/>
              <a:gd name="T21" fmla="*/ 197249 h 534035"/>
              <a:gd name="T22" fmla="*/ 1252 w 1113790"/>
              <a:gd name="T23" fmla="*/ 221585 h 534035"/>
              <a:gd name="T24" fmla="*/ 0 w 1113790"/>
              <a:gd name="T25" fmla="*/ 246748 h 534035"/>
              <a:gd name="T26" fmla="*/ 0 w 1113790"/>
              <a:gd name="T27" fmla="*/ 283266 h 534035"/>
              <a:gd name="T28" fmla="*/ 4252 w 1113790"/>
              <a:gd name="T29" fmla="*/ 332792 h 534035"/>
              <a:gd name="T30" fmla="*/ 17777 w 1113790"/>
              <a:gd name="T31" fmla="*/ 379066 h 534035"/>
              <a:gd name="T32" fmla="*/ 39302 w 1113790"/>
              <a:gd name="T33" fmla="*/ 420461 h 534035"/>
              <a:gd name="T34" fmla="*/ 66342 w 1113790"/>
              <a:gd name="T35" fmla="*/ 456978 h 534035"/>
              <a:gd name="T36" fmla="*/ 98887 w 1113790"/>
              <a:gd name="T37" fmla="*/ 486193 h 534035"/>
              <a:gd name="T38" fmla="*/ 137192 w 1113790"/>
              <a:gd name="T39" fmla="*/ 508104 h 534035"/>
              <a:gd name="T40" fmla="*/ 178750 w 1113790"/>
              <a:gd name="T41" fmla="*/ 522711 h 534035"/>
              <a:gd name="T42" fmla="*/ 224314 w 1113790"/>
              <a:gd name="T43" fmla="*/ 527588 h 534035"/>
              <a:gd name="T44" fmla="*/ 881233 w 1113790"/>
              <a:gd name="T45" fmla="*/ 527588 h 534035"/>
              <a:gd name="T46" fmla="*/ 926547 w 1113790"/>
              <a:gd name="T47" fmla="*/ 522711 h 534035"/>
              <a:gd name="T48" fmla="*/ 968355 w 1113790"/>
              <a:gd name="T49" fmla="*/ 508104 h 534035"/>
              <a:gd name="T50" fmla="*/ 1006408 w 1113790"/>
              <a:gd name="T51" fmla="*/ 486193 h 534035"/>
              <a:gd name="T52" fmla="*/ 1039706 w 1113790"/>
              <a:gd name="T53" fmla="*/ 456978 h 534035"/>
              <a:gd name="T54" fmla="*/ 1053224 w 1113790"/>
              <a:gd name="T55" fmla="*/ 438321 h 534035"/>
              <a:gd name="T56" fmla="*/ 1066743 w 1113790"/>
              <a:gd name="T57" fmla="*/ 420461 h 534035"/>
              <a:gd name="T58" fmla="*/ 1085770 w 1113790"/>
              <a:gd name="T59" fmla="*/ 379066 h 534035"/>
              <a:gd name="T60" fmla="*/ 1099289 w 1113790"/>
              <a:gd name="T61" fmla="*/ 332792 h 534035"/>
              <a:gd name="T62" fmla="*/ 1104295 w 1113790"/>
              <a:gd name="T63" fmla="*/ 283266 h 534035"/>
              <a:gd name="T64" fmla="*/ 1104295 w 1113790"/>
              <a:gd name="T65" fmla="*/ 246748 h 534035"/>
              <a:gd name="T66" fmla="*/ 1099289 w 1113790"/>
              <a:gd name="T67" fmla="*/ 197249 h 534035"/>
              <a:gd name="T68" fmla="*/ 1085770 w 1113790"/>
              <a:gd name="T69" fmla="*/ 150975 h 534035"/>
              <a:gd name="T70" fmla="*/ 1066743 w 1113790"/>
              <a:gd name="T71" fmla="*/ 109579 h 534035"/>
              <a:gd name="T72" fmla="*/ 1039706 w 1113790"/>
              <a:gd name="T73" fmla="*/ 73063 h 534035"/>
              <a:gd name="T74" fmla="*/ 1006408 w 1113790"/>
              <a:gd name="T75" fmla="*/ 43021 h 534035"/>
              <a:gd name="T76" fmla="*/ 968355 w 1113790"/>
              <a:gd name="T77" fmla="*/ 20287 h 534035"/>
              <a:gd name="T78" fmla="*/ 926547 w 1113790"/>
              <a:gd name="T79" fmla="*/ 4876 h 534035"/>
              <a:gd name="T80" fmla="*/ 881233 w 1113790"/>
              <a:gd name="T81" fmla="*/ 0 h 534035"/>
              <a:gd name="T82" fmla="*/ 224314 w 1113790"/>
              <a:gd name="T83" fmla="*/ 0 h 53403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13790" h="534035">
                <a:moveTo>
                  <a:pt x="226240" y="0"/>
                </a:moveTo>
                <a:lnTo>
                  <a:pt x="180285" y="4936"/>
                </a:lnTo>
                <a:lnTo>
                  <a:pt x="138370" y="20527"/>
                </a:lnTo>
                <a:lnTo>
                  <a:pt x="99737" y="43536"/>
                </a:lnTo>
                <a:lnTo>
                  <a:pt x="66912" y="73937"/>
                </a:lnTo>
                <a:lnTo>
                  <a:pt x="51510" y="90364"/>
                </a:lnTo>
                <a:lnTo>
                  <a:pt x="39642" y="110891"/>
                </a:lnTo>
                <a:lnTo>
                  <a:pt x="27270" y="130610"/>
                </a:lnTo>
                <a:lnTo>
                  <a:pt x="17927" y="152782"/>
                </a:lnTo>
                <a:lnTo>
                  <a:pt x="10605" y="175792"/>
                </a:lnTo>
                <a:lnTo>
                  <a:pt x="4292" y="199610"/>
                </a:lnTo>
                <a:lnTo>
                  <a:pt x="1262" y="224237"/>
                </a:lnTo>
                <a:lnTo>
                  <a:pt x="0" y="249701"/>
                </a:lnTo>
                <a:lnTo>
                  <a:pt x="0" y="286656"/>
                </a:lnTo>
                <a:lnTo>
                  <a:pt x="4292" y="336775"/>
                </a:lnTo>
                <a:lnTo>
                  <a:pt x="17927" y="383603"/>
                </a:lnTo>
                <a:lnTo>
                  <a:pt x="39642" y="425494"/>
                </a:lnTo>
                <a:lnTo>
                  <a:pt x="66912" y="462448"/>
                </a:lnTo>
                <a:lnTo>
                  <a:pt x="99737" y="492012"/>
                </a:lnTo>
                <a:lnTo>
                  <a:pt x="138370" y="514185"/>
                </a:lnTo>
                <a:lnTo>
                  <a:pt x="180285" y="528967"/>
                </a:lnTo>
                <a:lnTo>
                  <a:pt x="226240" y="533903"/>
                </a:lnTo>
                <a:lnTo>
                  <a:pt x="888801" y="533903"/>
                </a:lnTo>
                <a:lnTo>
                  <a:pt x="934504" y="528967"/>
                </a:lnTo>
                <a:lnTo>
                  <a:pt x="976671" y="514185"/>
                </a:lnTo>
                <a:lnTo>
                  <a:pt x="1015051" y="492012"/>
                </a:lnTo>
                <a:lnTo>
                  <a:pt x="1048634" y="462448"/>
                </a:lnTo>
                <a:lnTo>
                  <a:pt x="1062269" y="443567"/>
                </a:lnTo>
                <a:lnTo>
                  <a:pt x="1075904" y="425494"/>
                </a:lnTo>
                <a:lnTo>
                  <a:pt x="1095094" y="383603"/>
                </a:lnTo>
                <a:lnTo>
                  <a:pt x="1108729" y="336775"/>
                </a:lnTo>
                <a:lnTo>
                  <a:pt x="1113779" y="286656"/>
                </a:lnTo>
                <a:lnTo>
                  <a:pt x="1113779" y="249701"/>
                </a:lnTo>
                <a:lnTo>
                  <a:pt x="1108729" y="199610"/>
                </a:lnTo>
                <a:lnTo>
                  <a:pt x="1095094" y="152782"/>
                </a:lnTo>
                <a:lnTo>
                  <a:pt x="1075904" y="110891"/>
                </a:lnTo>
                <a:lnTo>
                  <a:pt x="1048634" y="73937"/>
                </a:lnTo>
                <a:lnTo>
                  <a:pt x="1015051" y="43536"/>
                </a:lnTo>
                <a:lnTo>
                  <a:pt x="976671" y="20527"/>
                </a:lnTo>
                <a:lnTo>
                  <a:pt x="934504" y="4936"/>
                </a:lnTo>
                <a:lnTo>
                  <a:pt x="888801" y="0"/>
                </a:lnTo>
                <a:lnTo>
                  <a:pt x="226240" y="0"/>
                </a:lnTo>
                <a:close/>
              </a:path>
            </a:pathLst>
          </a:custGeom>
          <a:noFill/>
          <a:ln w="41015">
            <a:solidFill>
              <a:srgbClr val="33996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74" name="object 39">
            <a:extLst>
              <a:ext uri="{FF2B5EF4-FFF2-40B4-BE49-F238E27FC236}">
                <a16:creationId xmlns:a16="http://schemas.microsoft.com/office/drawing/2014/main" id="{E87C6B4D-C4DC-4F90-9EC8-7C6A67C8C965}"/>
              </a:ext>
            </a:extLst>
          </p:cNvPr>
          <p:cNvSpPr>
            <a:spLocks/>
          </p:cNvSpPr>
          <p:nvPr/>
        </p:nvSpPr>
        <p:spPr bwMode="auto">
          <a:xfrm>
            <a:off x="8385176" y="5278439"/>
            <a:ext cx="1927225" cy="954087"/>
          </a:xfrm>
          <a:custGeom>
            <a:avLst/>
            <a:gdLst>
              <a:gd name="T0" fmla="*/ 400408 w 1927859"/>
              <a:gd name="T1" fmla="*/ 0 h 955039"/>
              <a:gd name="T2" fmla="*/ 320626 w 1927859"/>
              <a:gd name="T3" fmla="*/ 8946 h 955039"/>
              <a:gd name="T4" fmla="*/ 244622 w 1927859"/>
              <a:gd name="T5" fmla="*/ 34959 h 955039"/>
              <a:gd name="T6" fmla="*/ 176675 w 1927859"/>
              <a:gd name="T7" fmla="*/ 74804 h 955039"/>
              <a:gd name="T8" fmla="*/ 118032 w 1927859"/>
              <a:gd name="T9" fmla="*/ 127684 h 955039"/>
              <a:gd name="T10" fmla="*/ 67955 w 1927859"/>
              <a:gd name="T11" fmla="*/ 194344 h 955039"/>
              <a:gd name="T12" fmla="*/ 31462 w 1927859"/>
              <a:gd name="T13" fmla="*/ 268375 h 955039"/>
              <a:gd name="T14" fmla="*/ 7555 w 1927859"/>
              <a:gd name="T15" fmla="*/ 349697 h 955039"/>
              <a:gd name="T16" fmla="*/ 0 w 1927859"/>
              <a:gd name="T17" fmla="*/ 439138 h 955039"/>
              <a:gd name="T18" fmla="*/ 1262 w 1927859"/>
              <a:gd name="T19" fmla="*/ 550558 h 955039"/>
              <a:gd name="T20" fmla="*/ 18120 w 1927859"/>
              <a:gd name="T21" fmla="*/ 636768 h 955039"/>
              <a:gd name="T22" fmla="*/ 48320 w 1927859"/>
              <a:gd name="T23" fmla="*/ 716460 h 955039"/>
              <a:gd name="T24" fmla="*/ 92115 w 1927859"/>
              <a:gd name="T25" fmla="*/ 785576 h 955039"/>
              <a:gd name="T26" fmla="*/ 146475 w 1927859"/>
              <a:gd name="T27" fmla="*/ 845773 h 955039"/>
              <a:gd name="T28" fmla="*/ 210147 w 1927859"/>
              <a:gd name="T29" fmla="*/ 892109 h 955039"/>
              <a:gd name="T30" fmla="*/ 281114 w 1927859"/>
              <a:gd name="T31" fmla="*/ 924639 h 955039"/>
              <a:gd name="T32" fmla="*/ 359638 w 1927859"/>
              <a:gd name="T33" fmla="*/ 943360 h 955039"/>
              <a:gd name="T34" fmla="*/ 1519591 w 1927859"/>
              <a:gd name="T35" fmla="*/ 944988 h 955039"/>
              <a:gd name="T36" fmla="*/ 1601132 w 1927859"/>
              <a:gd name="T37" fmla="*/ 936843 h 955039"/>
              <a:gd name="T38" fmla="*/ 1677138 w 1927859"/>
              <a:gd name="T39" fmla="*/ 910003 h 955039"/>
              <a:gd name="T40" fmla="*/ 1745089 w 1927859"/>
              <a:gd name="T41" fmla="*/ 870157 h 955039"/>
              <a:gd name="T42" fmla="*/ 1803727 w 1927859"/>
              <a:gd name="T43" fmla="*/ 817304 h 955039"/>
              <a:gd name="T44" fmla="*/ 1853811 w 1927859"/>
              <a:gd name="T45" fmla="*/ 750618 h 955039"/>
              <a:gd name="T46" fmla="*/ 1890051 w 1927859"/>
              <a:gd name="T47" fmla="*/ 676613 h 955039"/>
              <a:gd name="T48" fmla="*/ 1914211 w 1927859"/>
              <a:gd name="T49" fmla="*/ 595291 h 955039"/>
              <a:gd name="T50" fmla="*/ 1921509 w 1927859"/>
              <a:gd name="T51" fmla="*/ 505824 h 955039"/>
              <a:gd name="T52" fmla="*/ 1920503 w 1927859"/>
              <a:gd name="T53" fmla="*/ 394402 h 955039"/>
              <a:gd name="T54" fmla="*/ 1903642 w 1927859"/>
              <a:gd name="T55" fmla="*/ 308222 h 955039"/>
              <a:gd name="T56" fmla="*/ 1873440 w 1927859"/>
              <a:gd name="T57" fmla="*/ 229329 h 955039"/>
              <a:gd name="T58" fmla="*/ 1829651 w 1927859"/>
              <a:gd name="T59" fmla="*/ 159385 h 955039"/>
              <a:gd name="T60" fmla="*/ 1775289 w 1927859"/>
              <a:gd name="T61" fmla="*/ 100016 h 955039"/>
              <a:gd name="T62" fmla="*/ 1711616 w 1927859"/>
              <a:gd name="T63" fmla="*/ 53650 h 955039"/>
              <a:gd name="T64" fmla="*/ 1638632 w 1927859"/>
              <a:gd name="T65" fmla="*/ 20327 h 955039"/>
              <a:gd name="T66" fmla="*/ 1560362 w 1927859"/>
              <a:gd name="T67" fmla="*/ 1625 h 9550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927859" h="955039">
                <a:moveTo>
                  <a:pt x="1524597" y="0"/>
                </a:moveTo>
                <a:lnTo>
                  <a:pt x="401728" y="0"/>
                </a:lnTo>
                <a:lnTo>
                  <a:pt x="360823" y="1645"/>
                </a:lnTo>
                <a:lnTo>
                  <a:pt x="321685" y="9036"/>
                </a:lnTo>
                <a:lnTo>
                  <a:pt x="282043" y="20527"/>
                </a:lnTo>
                <a:lnTo>
                  <a:pt x="245430" y="35309"/>
                </a:lnTo>
                <a:lnTo>
                  <a:pt x="210837" y="54190"/>
                </a:lnTo>
                <a:lnTo>
                  <a:pt x="177255" y="75554"/>
                </a:lnTo>
                <a:lnTo>
                  <a:pt x="146955" y="101018"/>
                </a:lnTo>
                <a:lnTo>
                  <a:pt x="118422" y="128964"/>
                </a:lnTo>
                <a:lnTo>
                  <a:pt x="92415" y="160982"/>
                </a:lnTo>
                <a:lnTo>
                  <a:pt x="68175" y="196291"/>
                </a:lnTo>
                <a:lnTo>
                  <a:pt x="48480" y="231628"/>
                </a:lnTo>
                <a:lnTo>
                  <a:pt x="31562" y="271065"/>
                </a:lnTo>
                <a:lnTo>
                  <a:pt x="18180" y="311311"/>
                </a:lnTo>
                <a:lnTo>
                  <a:pt x="7575" y="353202"/>
                </a:lnTo>
                <a:lnTo>
                  <a:pt x="1262" y="398356"/>
                </a:lnTo>
                <a:lnTo>
                  <a:pt x="0" y="443539"/>
                </a:lnTo>
                <a:lnTo>
                  <a:pt x="0" y="510894"/>
                </a:lnTo>
                <a:lnTo>
                  <a:pt x="1262" y="556076"/>
                </a:lnTo>
                <a:lnTo>
                  <a:pt x="7575" y="601258"/>
                </a:lnTo>
                <a:lnTo>
                  <a:pt x="18180" y="643150"/>
                </a:lnTo>
                <a:lnTo>
                  <a:pt x="31562" y="683395"/>
                </a:lnTo>
                <a:lnTo>
                  <a:pt x="48480" y="723641"/>
                </a:lnTo>
                <a:lnTo>
                  <a:pt x="68175" y="758141"/>
                </a:lnTo>
                <a:lnTo>
                  <a:pt x="92415" y="793450"/>
                </a:lnTo>
                <a:lnTo>
                  <a:pt x="118422" y="825496"/>
                </a:lnTo>
                <a:lnTo>
                  <a:pt x="146955" y="854251"/>
                </a:lnTo>
                <a:lnTo>
                  <a:pt x="177255" y="878878"/>
                </a:lnTo>
                <a:lnTo>
                  <a:pt x="210837" y="901051"/>
                </a:lnTo>
                <a:lnTo>
                  <a:pt x="245430" y="919124"/>
                </a:lnTo>
                <a:lnTo>
                  <a:pt x="282043" y="933906"/>
                </a:lnTo>
                <a:lnTo>
                  <a:pt x="321685" y="946233"/>
                </a:lnTo>
                <a:lnTo>
                  <a:pt x="360823" y="952815"/>
                </a:lnTo>
                <a:lnTo>
                  <a:pt x="401728" y="954461"/>
                </a:lnTo>
                <a:lnTo>
                  <a:pt x="1524597" y="954461"/>
                </a:lnTo>
                <a:lnTo>
                  <a:pt x="1565502" y="952815"/>
                </a:lnTo>
                <a:lnTo>
                  <a:pt x="1606407" y="946233"/>
                </a:lnTo>
                <a:lnTo>
                  <a:pt x="1644030" y="933906"/>
                </a:lnTo>
                <a:lnTo>
                  <a:pt x="1682663" y="919124"/>
                </a:lnTo>
                <a:lnTo>
                  <a:pt x="1717255" y="901051"/>
                </a:lnTo>
                <a:lnTo>
                  <a:pt x="1750838" y="878878"/>
                </a:lnTo>
                <a:lnTo>
                  <a:pt x="1781138" y="854251"/>
                </a:lnTo>
                <a:lnTo>
                  <a:pt x="1809670" y="825496"/>
                </a:lnTo>
                <a:lnTo>
                  <a:pt x="1835678" y="793450"/>
                </a:lnTo>
                <a:lnTo>
                  <a:pt x="1859918" y="758141"/>
                </a:lnTo>
                <a:lnTo>
                  <a:pt x="1879613" y="723641"/>
                </a:lnTo>
                <a:lnTo>
                  <a:pt x="1896278" y="683395"/>
                </a:lnTo>
                <a:lnTo>
                  <a:pt x="1909913" y="643150"/>
                </a:lnTo>
                <a:lnTo>
                  <a:pt x="1920518" y="601258"/>
                </a:lnTo>
                <a:lnTo>
                  <a:pt x="1926830" y="556076"/>
                </a:lnTo>
                <a:lnTo>
                  <a:pt x="1927840" y="510894"/>
                </a:lnTo>
                <a:lnTo>
                  <a:pt x="1927840" y="443539"/>
                </a:lnTo>
                <a:lnTo>
                  <a:pt x="1926830" y="398356"/>
                </a:lnTo>
                <a:lnTo>
                  <a:pt x="1920518" y="353202"/>
                </a:lnTo>
                <a:lnTo>
                  <a:pt x="1909913" y="311311"/>
                </a:lnTo>
                <a:lnTo>
                  <a:pt x="1896278" y="271065"/>
                </a:lnTo>
                <a:lnTo>
                  <a:pt x="1879613" y="231628"/>
                </a:lnTo>
                <a:lnTo>
                  <a:pt x="1859918" y="196291"/>
                </a:lnTo>
                <a:lnTo>
                  <a:pt x="1835678" y="160982"/>
                </a:lnTo>
                <a:lnTo>
                  <a:pt x="1809670" y="128964"/>
                </a:lnTo>
                <a:lnTo>
                  <a:pt x="1781138" y="101018"/>
                </a:lnTo>
                <a:lnTo>
                  <a:pt x="1750838" y="75554"/>
                </a:lnTo>
                <a:lnTo>
                  <a:pt x="1717255" y="54190"/>
                </a:lnTo>
                <a:lnTo>
                  <a:pt x="1682663" y="35309"/>
                </a:lnTo>
                <a:lnTo>
                  <a:pt x="1644030" y="20527"/>
                </a:lnTo>
                <a:lnTo>
                  <a:pt x="1606407" y="9036"/>
                </a:lnTo>
                <a:lnTo>
                  <a:pt x="1565502" y="1645"/>
                </a:lnTo>
                <a:lnTo>
                  <a:pt x="1524597" y="0"/>
                </a:lnTo>
                <a:close/>
              </a:path>
            </a:pathLst>
          </a:cu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75" name="object 40">
            <a:extLst>
              <a:ext uri="{FF2B5EF4-FFF2-40B4-BE49-F238E27FC236}">
                <a16:creationId xmlns:a16="http://schemas.microsoft.com/office/drawing/2014/main" id="{7127DEFC-A4D6-4BD5-85D9-A6A62FC7B73E}"/>
              </a:ext>
            </a:extLst>
          </p:cNvPr>
          <p:cNvSpPr>
            <a:spLocks/>
          </p:cNvSpPr>
          <p:nvPr/>
        </p:nvSpPr>
        <p:spPr bwMode="auto">
          <a:xfrm>
            <a:off x="8385176" y="5278439"/>
            <a:ext cx="1927225" cy="954087"/>
          </a:xfrm>
          <a:custGeom>
            <a:avLst/>
            <a:gdLst>
              <a:gd name="T0" fmla="*/ 359638 w 1927859"/>
              <a:gd name="T1" fmla="*/ 1625 h 955039"/>
              <a:gd name="T2" fmla="*/ 281114 w 1927859"/>
              <a:gd name="T3" fmla="*/ 20327 h 955039"/>
              <a:gd name="T4" fmla="*/ 210147 w 1927859"/>
              <a:gd name="T5" fmla="*/ 53650 h 955039"/>
              <a:gd name="T6" fmla="*/ 146475 w 1927859"/>
              <a:gd name="T7" fmla="*/ 100016 h 955039"/>
              <a:gd name="T8" fmla="*/ 92115 w 1927859"/>
              <a:gd name="T9" fmla="*/ 159385 h 955039"/>
              <a:gd name="T10" fmla="*/ 48320 w 1927859"/>
              <a:gd name="T11" fmla="*/ 229329 h 955039"/>
              <a:gd name="T12" fmla="*/ 18120 w 1927859"/>
              <a:gd name="T13" fmla="*/ 308222 h 955039"/>
              <a:gd name="T14" fmla="*/ 1262 w 1927859"/>
              <a:gd name="T15" fmla="*/ 394402 h 955039"/>
              <a:gd name="T16" fmla="*/ 0 w 1927859"/>
              <a:gd name="T17" fmla="*/ 505824 h 955039"/>
              <a:gd name="T18" fmla="*/ 7555 w 1927859"/>
              <a:gd name="T19" fmla="*/ 595291 h 955039"/>
              <a:gd name="T20" fmla="*/ 31462 w 1927859"/>
              <a:gd name="T21" fmla="*/ 676613 h 955039"/>
              <a:gd name="T22" fmla="*/ 67955 w 1927859"/>
              <a:gd name="T23" fmla="*/ 750618 h 955039"/>
              <a:gd name="T24" fmla="*/ 118032 w 1927859"/>
              <a:gd name="T25" fmla="*/ 817304 h 955039"/>
              <a:gd name="T26" fmla="*/ 176675 w 1927859"/>
              <a:gd name="T27" fmla="*/ 870157 h 955039"/>
              <a:gd name="T28" fmla="*/ 244622 w 1927859"/>
              <a:gd name="T29" fmla="*/ 910003 h 955039"/>
              <a:gd name="T30" fmla="*/ 320626 w 1927859"/>
              <a:gd name="T31" fmla="*/ 936843 h 955039"/>
              <a:gd name="T32" fmla="*/ 400408 w 1927859"/>
              <a:gd name="T33" fmla="*/ 944988 h 955039"/>
              <a:gd name="T34" fmla="*/ 1560362 w 1927859"/>
              <a:gd name="T35" fmla="*/ 943360 h 955039"/>
              <a:gd name="T36" fmla="*/ 1638632 w 1927859"/>
              <a:gd name="T37" fmla="*/ 924639 h 955039"/>
              <a:gd name="T38" fmla="*/ 1711616 w 1927859"/>
              <a:gd name="T39" fmla="*/ 892109 h 955039"/>
              <a:gd name="T40" fmla="*/ 1775289 w 1927859"/>
              <a:gd name="T41" fmla="*/ 845773 h 955039"/>
              <a:gd name="T42" fmla="*/ 1829651 w 1927859"/>
              <a:gd name="T43" fmla="*/ 785576 h 955039"/>
              <a:gd name="T44" fmla="*/ 1873440 w 1927859"/>
              <a:gd name="T45" fmla="*/ 716460 h 955039"/>
              <a:gd name="T46" fmla="*/ 1903642 w 1927859"/>
              <a:gd name="T47" fmla="*/ 636768 h 955039"/>
              <a:gd name="T48" fmla="*/ 1920503 w 1927859"/>
              <a:gd name="T49" fmla="*/ 550558 h 955039"/>
              <a:gd name="T50" fmla="*/ 1921509 w 1927859"/>
              <a:gd name="T51" fmla="*/ 439138 h 955039"/>
              <a:gd name="T52" fmla="*/ 1914211 w 1927859"/>
              <a:gd name="T53" fmla="*/ 349697 h 955039"/>
              <a:gd name="T54" fmla="*/ 1890051 w 1927859"/>
              <a:gd name="T55" fmla="*/ 268375 h 955039"/>
              <a:gd name="T56" fmla="*/ 1853811 w 1927859"/>
              <a:gd name="T57" fmla="*/ 194344 h 955039"/>
              <a:gd name="T58" fmla="*/ 1803727 w 1927859"/>
              <a:gd name="T59" fmla="*/ 127684 h 955039"/>
              <a:gd name="T60" fmla="*/ 1745089 w 1927859"/>
              <a:gd name="T61" fmla="*/ 74804 h 955039"/>
              <a:gd name="T62" fmla="*/ 1677138 w 1927859"/>
              <a:gd name="T63" fmla="*/ 34959 h 955039"/>
              <a:gd name="T64" fmla="*/ 1601132 w 1927859"/>
              <a:gd name="T65" fmla="*/ 8946 h 955039"/>
              <a:gd name="T66" fmla="*/ 1519591 w 1927859"/>
              <a:gd name="T67" fmla="*/ 0 h 9550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927859" h="955039">
                <a:moveTo>
                  <a:pt x="401728" y="0"/>
                </a:moveTo>
                <a:lnTo>
                  <a:pt x="360823" y="1645"/>
                </a:lnTo>
                <a:lnTo>
                  <a:pt x="321685" y="9036"/>
                </a:lnTo>
                <a:lnTo>
                  <a:pt x="282043" y="20527"/>
                </a:lnTo>
                <a:lnTo>
                  <a:pt x="245430" y="35309"/>
                </a:lnTo>
                <a:lnTo>
                  <a:pt x="210837" y="54190"/>
                </a:lnTo>
                <a:lnTo>
                  <a:pt x="177255" y="75554"/>
                </a:lnTo>
                <a:lnTo>
                  <a:pt x="146955" y="101018"/>
                </a:lnTo>
                <a:lnTo>
                  <a:pt x="118422" y="128964"/>
                </a:lnTo>
                <a:lnTo>
                  <a:pt x="92415" y="160982"/>
                </a:lnTo>
                <a:lnTo>
                  <a:pt x="68175" y="196291"/>
                </a:lnTo>
                <a:lnTo>
                  <a:pt x="48480" y="231628"/>
                </a:lnTo>
                <a:lnTo>
                  <a:pt x="31562" y="271065"/>
                </a:lnTo>
                <a:lnTo>
                  <a:pt x="18180" y="311311"/>
                </a:lnTo>
                <a:lnTo>
                  <a:pt x="7575" y="353202"/>
                </a:lnTo>
                <a:lnTo>
                  <a:pt x="1262" y="398356"/>
                </a:lnTo>
                <a:lnTo>
                  <a:pt x="0" y="443539"/>
                </a:lnTo>
                <a:lnTo>
                  <a:pt x="0" y="510894"/>
                </a:lnTo>
                <a:lnTo>
                  <a:pt x="1262" y="556076"/>
                </a:lnTo>
                <a:lnTo>
                  <a:pt x="7575" y="601258"/>
                </a:lnTo>
                <a:lnTo>
                  <a:pt x="18180" y="643150"/>
                </a:lnTo>
                <a:lnTo>
                  <a:pt x="31562" y="683395"/>
                </a:lnTo>
                <a:lnTo>
                  <a:pt x="48480" y="723641"/>
                </a:lnTo>
                <a:lnTo>
                  <a:pt x="68175" y="758141"/>
                </a:lnTo>
                <a:lnTo>
                  <a:pt x="92415" y="793450"/>
                </a:lnTo>
                <a:lnTo>
                  <a:pt x="118422" y="825496"/>
                </a:lnTo>
                <a:lnTo>
                  <a:pt x="146955" y="854251"/>
                </a:lnTo>
                <a:lnTo>
                  <a:pt x="177255" y="878878"/>
                </a:lnTo>
                <a:lnTo>
                  <a:pt x="210837" y="901051"/>
                </a:lnTo>
                <a:lnTo>
                  <a:pt x="245430" y="919124"/>
                </a:lnTo>
                <a:lnTo>
                  <a:pt x="282043" y="933906"/>
                </a:lnTo>
                <a:lnTo>
                  <a:pt x="321685" y="946233"/>
                </a:lnTo>
                <a:lnTo>
                  <a:pt x="360823" y="952815"/>
                </a:lnTo>
                <a:lnTo>
                  <a:pt x="401728" y="954461"/>
                </a:lnTo>
                <a:lnTo>
                  <a:pt x="1524597" y="954461"/>
                </a:lnTo>
                <a:lnTo>
                  <a:pt x="1565502" y="952815"/>
                </a:lnTo>
                <a:lnTo>
                  <a:pt x="1606407" y="946233"/>
                </a:lnTo>
                <a:lnTo>
                  <a:pt x="1644030" y="933906"/>
                </a:lnTo>
                <a:lnTo>
                  <a:pt x="1682663" y="919124"/>
                </a:lnTo>
                <a:lnTo>
                  <a:pt x="1717255" y="901051"/>
                </a:lnTo>
                <a:lnTo>
                  <a:pt x="1750838" y="878878"/>
                </a:lnTo>
                <a:lnTo>
                  <a:pt x="1781138" y="854251"/>
                </a:lnTo>
                <a:lnTo>
                  <a:pt x="1809670" y="825496"/>
                </a:lnTo>
                <a:lnTo>
                  <a:pt x="1835678" y="793450"/>
                </a:lnTo>
                <a:lnTo>
                  <a:pt x="1859918" y="758141"/>
                </a:lnTo>
                <a:lnTo>
                  <a:pt x="1879613" y="723641"/>
                </a:lnTo>
                <a:lnTo>
                  <a:pt x="1896278" y="683395"/>
                </a:lnTo>
                <a:lnTo>
                  <a:pt x="1909913" y="643150"/>
                </a:lnTo>
                <a:lnTo>
                  <a:pt x="1920518" y="601258"/>
                </a:lnTo>
                <a:lnTo>
                  <a:pt x="1926830" y="556076"/>
                </a:lnTo>
                <a:lnTo>
                  <a:pt x="1927840" y="510894"/>
                </a:lnTo>
                <a:lnTo>
                  <a:pt x="1927840" y="443539"/>
                </a:lnTo>
                <a:lnTo>
                  <a:pt x="1926830" y="398356"/>
                </a:lnTo>
                <a:lnTo>
                  <a:pt x="1920518" y="353202"/>
                </a:lnTo>
                <a:lnTo>
                  <a:pt x="1909913" y="311311"/>
                </a:lnTo>
                <a:lnTo>
                  <a:pt x="1896278" y="271065"/>
                </a:lnTo>
                <a:lnTo>
                  <a:pt x="1879613" y="231628"/>
                </a:lnTo>
                <a:lnTo>
                  <a:pt x="1859918" y="196291"/>
                </a:lnTo>
                <a:lnTo>
                  <a:pt x="1835678" y="160982"/>
                </a:lnTo>
                <a:lnTo>
                  <a:pt x="1809670" y="128964"/>
                </a:lnTo>
                <a:lnTo>
                  <a:pt x="1781138" y="101018"/>
                </a:lnTo>
                <a:lnTo>
                  <a:pt x="1750838" y="75554"/>
                </a:lnTo>
                <a:lnTo>
                  <a:pt x="1717255" y="54190"/>
                </a:lnTo>
                <a:lnTo>
                  <a:pt x="1682663" y="35309"/>
                </a:lnTo>
                <a:lnTo>
                  <a:pt x="1644030" y="20527"/>
                </a:lnTo>
                <a:lnTo>
                  <a:pt x="1606407" y="9036"/>
                </a:lnTo>
                <a:lnTo>
                  <a:pt x="1565502" y="1645"/>
                </a:lnTo>
                <a:lnTo>
                  <a:pt x="1524597" y="0"/>
                </a:lnTo>
                <a:lnTo>
                  <a:pt x="401728" y="0"/>
                </a:lnTo>
                <a:close/>
              </a:path>
            </a:pathLst>
          </a:custGeom>
          <a:noFill/>
          <a:ln w="40976">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76" name="object 41">
            <a:extLst>
              <a:ext uri="{FF2B5EF4-FFF2-40B4-BE49-F238E27FC236}">
                <a16:creationId xmlns:a16="http://schemas.microsoft.com/office/drawing/2014/main" id="{BDD58980-1381-4EEE-A965-F20965111A3C}"/>
              </a:ext>
            </a:extLst>
          </p:cNvPr>
          <p:cNvSpPr>
            <a:spLocks/>
          </p:cNvSpPr>
          <p:nvPr/>
        </p:nvSpPr>
        <p:spPr bwMode="auto">
          <a:xfrm>
            <a:off x="7773989" y="5189539"/>
            <a:ext cx="433387" cy="320675"/>
          </a:xfrm>
          <a:custGeom>
            <a:avLst/>
            <a:gdLst>
              <a:gd name="T0" fmla="*/ 435710 w 433070"/>
              <a:gd name="T1" fmla="*/ 320347 h 320675"/>
              <a:gd name="T2" fmla="*/ 0 w 433070"/>
              <a:gd name="T3" fmla="*/ 0 h 320675"/>
              <a:gd name="T4" fmla="*/ 0 60000 65536"/>
              <a:gd name="T5" fmla="*/ 0 60000 65536"/>
            </a:gdLst>
            <a:ahLst/>
            <a:cxnLst>
              <a:cxn ang="T4">
                <a:pos x="T0" y="T1"/>
              </a:cxn>
              <a:cxn ang="T5">
                <a:pos x="T2" y="T3"/>
              </a:cxn>
            </a:cxnLst>
            <a:rect l="0" t="0" r="r" b="b"/>
            <a:pathLst>
              <a:path w="433070" h="320675">
                <a:moveTo>
                  <a:pt x="432533" y="320347"/>
                </a:moveTo>
                <a:lnTo>
                  <a:pt x="0" y="0"/>
                </a:lnTo>
              </a:path>
            </a:pathLst>
          </a:custGeom>
          <a:noFill/>
          <a:ln w="19184">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1177" name="object 42">
            <a:extLst>
              <a:ext uri="{FF2B5EF4-FFF2-40B4-BE49-F238E27FC236}">
                <a16:creationId xmlns:a16="http://schemas.microsoft.com/office/drawing/2014/main" id="{40FF1C4E-A45C-4939-93DC-A476F088B01F}"/>
              </a:ext>
            </a:extLst>
          </p:cNvPr>
          <p:cNvSpPr>
            <a:spLocks/>
          </p:cNvSpPr>
          <p:nvPr/>
        </p:nvSpPr>
        <p:spPr bwMode="auto">
          <a:xfrm>
            <a:off x="8148638" y="5414963"/>
            <a:ext cx="222250" cy="214312"/>
          </a:xfrm>
          <a:custGeom>
            <a:avLst/>
            <a:gdLst>
              <a:gd name="T0" fmla="*/ 113545 w 221615"/>
              <a:gd name="T1" fmla="*/ 0 h 214629"/>
              <a:gd name="T2" fmla="*/ 0 w 221615"/>
              <a:gd name="T3" fmla="*/ 180495 h 214629"/>
              <a:gd name="T4" fmla="*/ 227610 w 221615"/>
              <a:gd name="T5" fmla="*/ 211247 h 214629"/>
              <a:gd name="T6" fmla="*/ 113545 w 221615"/>
              <a:gd name="T7" fmla="*/ 0 h 2146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1615" h="214629">
                <a:moveTo>
                  <a:pt x="110342" y="0"/>
                </a:moveTo>
                <a:lnTo>
                  <a:pt x="0" y="183183"/>
                </a:lnTo>
                <a:lnTo>
                  <a:pt x="221190" y="214392"/>
                </a:lnTo>
                <a:lnTo>
                  <a:pt x="110342"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78" name="object 43">
            <a:extLst>
              <a:ext uri="{FF2B5EF4-FFF2-40B4-BE49-F238E27FC236}">
                <a16:creationId xmlns:a16="http://schemas.microsoft.com/office/drawing/2014/main" id="{366EF62C-490E-42F8-94C6-F93E89DF70E1}"/>
              </a:ext>
            </a:extLst>
          </p:cNvPr>
          <p:cNvSpPr>
            <a:spLocks/>
          </p:cNvSpPr>
          <p:nvPr/>
        </p:nvSpPr>
        <p:spPr bwMode="auto">
          <a:xfrm>
            <a:off x="2484439" y="3922714"/>
            <a:ext cx="200025" cy="219075"/>
          </a:xfrm>
          <a:custGeom>
            <a:avLst/>
            <a:gdLst>
              <a:gd name="T0" fmla="*/ 0 w 199390"/>
              <a:gd name="T1" fmla="*/ 0 h 219710"/>
              <a:gd name="T2" fmla="*/ 0 w 199390"/>
              <a:gd name="T3" fmla="*/ 213044 h 219710"/>
              <a:gd name="T4" fmla="*/ 205349 w 199390"/>
              <a:gd name="T5" fmla="*/ 106915 h 219710"/>
              <a:gd name="T6" fmla="*/ 0 w 199390"/>
              <a:gd name="T7" fmla="*/ 0 h 2197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390" h="219710">
                <a:moveTo>
                  <a:pt x="0" y="0"/>
                </a:moveTo>
                <a:lnTo>
                  <a:pt x="0" y="219301"/>
                </a:lnTo>
                <a:lnTo>
                  <a:pt x="198919" y="1100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1179" name="object 44">
            <a:extLst>
              <a:ext uri="{FF2B5EF4-FFF2-40B4-BE49-F238E27FC236}">
                <a16:creationId xmlns:a16="http://schemas.microsoft.com/office/drawing/2014/main" id="{41772369-98D5-484C-97EA-4FE3D2CF3478}"/>
              </a:ext>
            </a:extLst>
          </p:cNvPr>
          <p:cNvSpPr txBox="1">
            <a:spLocks noChangeArrowheads="1"/>
          </p:cNvSpPr>
          <p:nvPr/>
        </p:nvSpPr>
        <p:spPr bwMode="auto">
          <a:xfrm>
            <a:off x="2036764" y="1401764"/>
            <a:ext cx="8169275" cy="2359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lnSpc>
                <a:spcPct val="110000"/>
              </a:lnSpc>
              <a:spcBef>
                <a:spcPts val="1100"/>
              </a:spcBef>
              <a:buClr>
                <a:srgbClr val="000000"/>
              </a:buClr>
              <a:buSzPct val="100000"/>
              <a:buFont typeface="Times New Roman" panose="02020603050405020304" pitchFamily="18" charset="0"/>
              <a:tabLst>
                <a:tab pos="3556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3556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556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556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Để kiểm tra xem thuộc tính của hành vi có thỏa mãn yêu cầu, thuộc tính miền hoặc giả thiết</a:t>
            </a:r>
            <a:endParaRPr lang="en-US" altLang="en-US">
              <a:solidFill>
                <a:schemeClr val="bg1"/>
              </a:solidFill>
              <a:latin typeface="Comic Sans MS" panose="030F0702030302020204" pitchFamily="66" charset="0"/>
            </a:endParaRPr>
          </a:p>
          <a:p>
            <a:pPr>
              <a:lnSpc>
                <a:spcPct val="100000"/>
              </a:lnSpc>
              <a:spcBef>
                <a:spcPts val="105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Bằng cách tìm kiếm toàn diện thông qua mô hình vi phạm thuộc tính</a:t>
            </a:r>
            <a:endParaRPr lang="en-US" altLang="en-US">
              <a:solidFill>
                <a:schemeClr val="bg1"/>
              </a:solidFill>
              <a:latin typeface="Comic Sans MS" panose="030F0702030302020204" pitchFamily="66" charset="0"/>
            </a:endParaRPr>
          </a:p>
          <a:p>
            <a:pPr>
              <a:lnSpc>
                <a:spcPct val="100000"/>
              </a:lnSpc>
              <a:spcBef>
                <a:spcPts val="105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tạo ra phản ví dụ = lần theo sai phạm</a:t>
            </a:r>
            <a:endParaRPr lang="en-US" altLang="en-US">
              <a:solidFill>
                <a:schemeClr val="bg1"/>
              </a:solidFill>
              <a:latin typeface="Comic Sans MS" panose="030F0702030302020204" pitchFamily="66" charset="0"/>
            </a:endParaRPr>
          </a:p>
          <a:p>
            <a:pPr>
              <a:lnSpc>
                <a:spcPct val="100000"/>
              </a:lnSpc>
              <a:spcBef>
                <a:spcPts val="600"/>
              </a:spcBef>
            </a:pPr>
            <a:r>
              <a:rPr lang="en-US" altLang="en-US" sz="2000">
                <a:solidFill>
                  <a:srgbClr val="800080"/>
                </a:solidFill>
                <a:latin typeface="Comic Sans MS" panose="030F0702030302020204" pitchFamily="66" charset="0"/>
              </a:rPr>
              <a:t>–	</a:t>
            </a:r>
            <a:r>
              <a:rPr lang="en-US" altLang="en-US" sz="2000">
                <a:solidFill>
                  <a:srgbClr val="009999"/>
                </a:solidFill>
                <a:latin typeface="Comic Sans MS" panose="030F0702030302020204" pitchFamily="66" charset="0"/>
              </a:rPr>
              <a:t>Rất có ích để gỡ lỗi mô hình</a:t>
            </a:r>
            <a:endParaRPr lang="en-US" altLang="en-US" sz="1600">
              <a:solidFill>
                <a:schemeClr val="bg1"/>
              </a:solidFill>
              <a:latin typeface="Arial" panose="020B0604020202020204" pitchFamily="34" charset="0"/>
              <a:cs typeface="Arial" panose="020B0604020202020204" pitchFamily="34" charset="0"/>
            </a:endParaRPr>
          </a:p>
        </p:txBody>
      </p:sp>
      <p:sp>
        <p:nvSpPr>
          <p:cNvPr id="91180" name="object 45">
            <a:extLst>
              <a:ext uri="{FF2B5EF4-FFF2-40B4-BE49-F238E27FC236}">
                <a16:creationId xmlns:a16="http://schemas.microsoft.com/office/drawing/2014/main" id="{A4F6D8D1-E6F4-4236-9D0F-1939696695B8}"/>
              </a:ext>
            </a:extLst>
          </p:cNvPr>
          <p:cNvSpPr txBox="1">
            <a:spLocks noChangeArrowheads="1"/>
          </p:cNvSpPr>
          <p:nvPr/>
        </p:nvSpPr>
        <p:spPr bwMode="auto">
          <a:xfrm>
            <a:off x="8426451" y="5373689"/>
            <a:ext cx="180022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7938">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algn="ctr" eaLnBrk="1" hangingPunct="1">
              <a:buClr>
                <a:srgbClr val="000000"/>
              </a:buClr>
              <a:buSzPct val="100000"/>
              <a:buFont typeface="Times New Roman" panose="02020603050405020304" pitchFamily="18" charset="0"/>
              <a:buNone/>
            </a:pPr>
            <a:r>
              <a:rPr lang="en-US" altLang="en-US" sz="1600" b="1" i="1">
                <a:solidFill>
                  <a:srgbClr val="FF0000"/>
                </a:solidFill>
                <a:cs typeface="Arial" panose="020B0604020202020204" pitchFamily="34" charset="0"/>
              </a:rPr>
              <a:t>NO </a:t>
            </a:r>
            <a:endParaRPr lang="en-US" altLang="en-US" sz="1600">
              <a:cs typeface="Arial" panose="020B0604020202020204" pitchFamily="34" charset="0"/>
            </a:endParaRPr>
          </a:p>
          <a:p>
            <a:pPr algn="ctr">
              <a:spcBef>
                <a:spcPts val="413"/>
              </a:spcBef>
              <a:buClr>
                <a:srgbClr val="000000"/>
              </a:buClr>
              <a:buSzPct val="100000"/>
            </a:pPr>
            <a:r>
              <a:rPr lang="en-US" altLang="en-US" sz="1400" i="1">
                <a:solidFill>
                  <a:srgbClr val="FF0000"/>
                </a:solidFill>
                <a:cs typeface="Arial" panose="020B0604020202020204" pitchFamily="34" charset="0"/>
              </a:rPr>
              <a:t>+ </a:t>
            </a:r>
            <a:r>
              <a:rPr lang="en-US" altLang="en-US" sz="1400" b="1" i="1">
                <a:solidFill>
                  <a:srgbClr val="FF0000"/>
                </a:solidFill>
                <a:cs typeface="Arial" panose="020B0604020202020204" pitchFamily="34" charset="0"/>
              </a:rPr>
              <a:t>phản chứng:</a:t>
            </a:r>
            <a:endParaRPr lang="en-US" altLang="en-US" sz="1400">
              <a:cs typeface="Arial" panose="020B0604020202020204" pitchFamily="34" charset="0"/>
            </a:endParaRPr>
          </a:p>
          <a:p>
            <a:pPr algn="ctr">
              <a:spcBef>
                <a:spcPts val="450"/>
              </a:spcBef>
              <a:buClr>
                <a:srgbClr val="000000"/>
              </a:buClr>
              <a:buSzPct val="100000"/>
            </a:pPr>
            <a:r>
              <a:rPr lang="en-US" altLang="en-US" sz="1400" i="1">
                <a:solidFill>
                  <a:srgbClr val="FF0000"/>
                </a:solidFill>
                <a:cs typeface="Arial" panose="020B0604020202020204" pitchFamily="34" charset="0"/>
              </a:rPr>
              <a:t>Lần theo sai phạm</a:t>
            </a:r>
            <a:endParaRPr lang="en-US" altLang="en-US" sz="1400">
              <a:cs typeface="Arial" panose="020B0604020202020204" pitchFamily="34" charset="0"/>
            </a:endParaRPr>
          </a:p>
        </p:txBody>
      </p:sp>
      <p:sp>
        <p:nvSpPr>
          <p:cNvPr id="91181" name="object 46">
            <a:extLst>
              <a:ext uri="{FF2B5EF4-FFF2-40B4-BE49-F238E27FC236}">
                <a16:creationId xmlns:a16="http://schemas.microsoft.com/office/drawing/2014/main" id="{74D07FA1-18B8-4DC0-A5ED-7383F3C11EBF}"/>
              </a:ext>
            </a:extLst>
          </p:cNvPr>
          <p:cNvSpPr>
            <a:spLocks noChangeArrowheads="1"/>
          </p:cNvSpPr>
          <p:nvPr/>
        </p:nvSpPr>
        <p:spPr bwMode="auto">
          <a:xfrm>
            <a:off x="2069285" y="250511"/>
            <a:ext cx="714375" cy="7143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object 2">
            <a:extLst>
              <a:ext uri="{FF2B5EF4-FFF2-40B4-BE49-F238E27FC236}">
                <a16:creationId xmlns:a16="http://schemas.microsoft.com/office/drawing/2014/main" id="{06B480B4-3706-49A6-BCC8-0D8EE6C41E14}"/>
              </a:ext>
            </a:extLst>
          </p:cNvPr>
          <p:cNvSpPr>
            <a:spLocks noGrp="1"/>
          </p:cNvSpPr>
          <p:nvPr>
            <p:ph type="title"/>
          </p:nvPr>
        </p:nvSpPr>
        <p:spPr>
          <a:xfrm>
            <a:off x="2491853" y="110188"/>
            <a:ext cx="7824246" cy="694676"/>
          </a:xfrm>
        </p:spPr>
        <p:txBody>
          <a:bodyPr vert="horz" wrap="square" lIns="0" tIns="139318" rIns="0" bIns="0" rtlCol="0" anchor="t">
            <a:spAutoFit/>
          </a:bodyPr>
          <a:lstStyle/>
          <a:p>
            <a:pPr marL="377825"/>
            <a:r>
              <a:rPr lang="en-US" altLang="en-US">
                <a:latin typeface="Comic Sans MS" panose="030F0702030302020204" pitchFamily="66" charset="0"/>
              </a:rPr>
              <a:t>Sử dụng kiểm tra mô hình: ví dụ</a:t>
            </a:r>
          </a:p>
        </p:txBody>
      </p:sp>
      <p:sp>
        <p:nvSpPr>
          <p:cNvPr id="4" name="object 4">
            <a:extLst>
              <a:ext uri="{FF2B5EF4-FFF2-40B4-BE49-F238E27FC236}">
                <a16:creationId xmlns:a16="http://schemas.microsoft.com/office/drawing/2014/main" id="{FA7A864D-2C97-470C-A571-98646E500517}"/>
              </a:ext>
            </a:extLst>
          </p:cNvPr>
          <p:cNvSpPr txBox="1"/>
          <p:nvPr/>
        </p:nvSpPr>
        <p:spPr>
          <a:xfrm>
            <a:off x="2070101" y="1023939"/>
            <a:ext cx="1535113" cy="338137"/>
          </a:xfrm>
          <a:prstGeom prst="rect">
            <a:avLst/>
          </a:prstGeom>
        </p:spPr>
        <p:txBody>
          <a:bodyPr lIns="0" tIns="0" rIns="0" bIns="0">
            <a:spAutoFit/>
          </a:bodyPr>
          <a:lstStyle/>
          <a:p>
            <a:pPr marL="355600" indent="-342900">
              <a:buClr>
                <a:srgbClr val="800080"/>
              </a:buClr>
              <a:buSzPct val="68181"/>
              <a:buFont typeface="Wingdings"/>
              <a:buChar char=""/>
              <a:tabLst>
                <a:tab pos="355600" algn="l"/>
              </a:tabLst>
              <a:defRPr/>
            </a:pPr>
            <a:r>
              <a:rPr lang="en-US" sz="2200" spc="-10" dirty="0" err="1">
                <a:solidFill>
                  <a:srgbClr val="35216F"/>
                </a:solidFill>
                <a:latin typeface="Comic Sans MS"/>
                <a:cs typeface="Comic Sans MS"/>
              </a:rPr>
              <a:t>Mô</a:t>
            </a:r>
            <a:r>
              <a:rPr lang="en-US" sz="2200" spc="-10" dirty="0">
                <a:solidFill>
                  <a:srgbClr val="35216F"/>
                </a:solidFill>
                <a:latin typeface="Comic Sans MS"/>
                <a:cs typeface="Comic Sans MS"/>
              </a:rPr>
              <a:t> </a:t>
            </a:r>
            <a:r>
              <a:rPr lang="en-US" sz="2200" spc="-10" dirty="0" err="1">
                <a:solidFill>
                  <a:srgbClr val="35216F"/>
                </a:solidFill>
                <a:latin typeface="Comic Sans MS"/>
                <a:cs typeface="Comic Sans MS"/>
              </a:rPr>
              <a:t>hình</a:t>
            </a:r>
            <a:r>
              <a:rPr sz="2200" spc="-10" dirty="0">
                <a:solidFill>
                  <a:srgbClr val="35216F"/>
                </a:solidFill>
                <a:latin typeface="Comic Sans MS"/>
                <a:cs typeface="Comic Sans MS"/>
              </a:rPr>
              <a:t>:</a:t>
            </a:r>
            <a:endParaRPr sz="2200" dirty="0">
              <a:latin typeface="Comic Sans MS"/>
              <a:cs typeface="Comic Sans MS"/>
            </a:endParaRPr>
          </a:p>
        </p:txBody>
      </p:sp>
      <p:sp>
        <p:nvSpPr>
          <p:cNvPr id="93188" name="object 5">
            <a:extLst>
              <a:ext uri="{FF2B5EF4-FFF2-40B4-BE49-F238E27FC236}">
                <a16:creationId xmlns:a16="http://schemas.microsoft.com/office/drawing/2014/main" id="{C1A93B4F-2571-4334-9A76-1F1054236127}"/>
              </a:ext>
            </a:extLst>
          </p:cNvPr>
          <p:cNvSpPr>
            <a:spLocks noChangeArrowheads="1"/>
          </p:cNvSpPr>
          <p:nvPr/>
        </p:nvSpPr>
        <p:spPr bwMode="auto">
          <a:xfrm>
            <a:off x="1290639" y="92075"/>
            <a:ext cx="714375" cy="7143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3189" name="object 6">
            <a:extLst>
              <a:ext uri="{FF2B5EF4-FFF2-40B4-BE49-F238E27FC236}">
                <a16:creationId xmlns:a16="http://schemas.microsoft.com/office/drawing/2014/main" id="{8F3BBA36-9CA7-4B1D-B174-3AFD8C63FCEB}"/>
              </a:ext>
            </a:extLst>
          </p:cNvPr>
          <p:cNvSpPr txBox="1">
            <a:spLocks noChangeArrowheads="1"/>
          </p:cNvSpPr>
          <p:nvPr/>
        </p:nvSpPr>
        <p:spPr bwMode="auto">
          <a:xfrm>
            <a:off x="2005014" y="3622676"/>
            <a:ext cx="80062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55600" indent="-342900">
              <a:tabLst>
                <a:tab pos="355600" algn="l"/>
              </a:tabLst>
              <a:defRPr>
                <a:solidFill>
                  <a:schemeClr val="bg1"/>
                </a:solidFill>
                <a:latin typeface="Arial" panose="020B0604020202020204" pitchFamily="34" charset="0"/>
                <a:cs typeface="Source Han Sans CN Regular" charset="0"/>
              </a:defRPr>
            </a:lvl1pPr>
            <a:lvl2pPr marL="1184275" indent="-284163">
              <a:tabLst>
                <a:tab pos="355600" algn="l"/>
              </a:tabLst>
              <a:defRPr>
                <a:solidFill>
                  <a:schemeClr val="bg1"/>
                </a:solidFill>
                <a:latin typeface="Arial" panose="020B0604020202020204" pitchFamily="34" charset="0"/>
                <a:cs typeface="Source Han Sans CN Regular" charset="0"/>
              </a:defRPr>
            </a:lvl2pPr>
            <a:lvl3pPr>
              <a:tabLst>
                <a:tab pos="355600" algn="l"/>
              </a:tabLst>
              <a:defRPr>
                <a:solidFill>
                  <a:schemeClr val="bg1"/>
                </a:solidFill>
                <a:latin typeface="Arial" panose="020B0604020202020204" pitchFamily="34" charset="0"/>
                <a:cs typeface="Source Han Sans CN Regular" charset="0"/>
              </a:defRPr>
            </a:lvl3pPr>
            <a:lvl4pPr>
              <a:tabLst>
                <a:tab pos="355600" algn="l"/>
              </a:tabLst>
              <a:defRPr>
                <a:solidFill>
                  <a:schemeClr val="bg1"/>
                </a:solidFill>
                <a:latin typeface="Arial" panose="020B0604020202020204" pitchFamily="34" charset="0"/>
                <a:cs typeface="Source Han Sans CN Regular" charset="0"/>
              </a:defRPr>
            </a:lvl4pPr>
            <a:lvl5pPr>
              <a:tabLst>
                <a:tab pos="35560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9pPr>
          </a:lstStyle>
          <a:p>
            <a:pPr eaLnBrk="1" hangingPunct="1">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Thuộc tính đích:</a:t>
            </a:r>
            <a:endParaRPr lang="en-US" altLang="en-US" sz="2200">
              <a:latin typeface="Comic Sans MS" panose="030F0702030302020204" pitchFamily="66" charset="0"/>
            </a:endParaRPr>
          </a:p>
          <a:p>
            <a:pPr lvl="1">
              <a:spcBef>
                <a:spcPts val="163"/>
              </a:spcBef>
              <a:buClr>
                <a:srgbClr val="009999"/>
              </a:buClr>
              <a:buSzPct val="100000"/>
              <a:buFont typeface="Wingdings" panose="05000000000000000000" pitchFamily="2" charset="2"/>
              <a:buChar char=""/>
            </a:pPr>
            <a:r>
              <a:rPr lang="en-US" altLang="en-US" sz="2000">
                <a:solidFill>
                  <a:srgbClr val="009999"/>
                </a:solidFill>
                <a:latin typeface="Comic Sans MS" panose="030F0702030302020204" pitchFamily="66" charset="0"/>
              </a:rPr>
              <a:t>(</a:t>
            </a:r>
            <a:r>
              <a:rPr lang="en-US" altLang="en-US" sz="2000">
                <a:solidFill>
                  <a:srgbClr val="009999"/>
                </a:solidFill>
                <a:cs typeface="Arial" panose="020B0604020202020204" pitchFamily="34" charset="0"/>
              </a:rPr>
              <a:t>MovementState = ‘moving’ </a:t>
            </a:r>
            <a:r>
              <a:rPr lang="en-US" altLang="en-US" sz="2000" b="1">
                <a:solidFill>
                  <a:srgbClr val="009999"/>
                </a:solidFill>
                <a:latin typeface="Symbol" panose="05050102010706020507" pitchFamily="18" charset="2"/>
              </a:rPr>
              <a:t></a:t>
            </a:r>
            <a:r>
              <a:rPr lang="en-US" altLang="en-US" sz="2000" b="1">
                <a:solidFill>
                  <a:srgbClr val="009999"/>
                </a:solidFill>
                <a:latin typeface="Times New Roman" panose="02020603050405020304" pitchFamily="18" charset="0"/>
                <a:cs typeface="Times New Roman" panose="02020603050405020304" pitchFamily="18" charset="0"/>
              </a:rPr>
              <a:t>	</a:t>
            </a:r>
            <a:r>
              <a:rPr lang="en-US" altLang="en-US" sz="2000">
                <a:solidFill>
                  <a:srgbClr val="009999"/>
                </a:solidFill>
                <a:cs typeface="Arial" panose="020B0604020202020204" pitchFamily="34" charset="0"/>
              </a:rPr>
              <a:t>DoorsState = ‘closed’</a:t>
            </a:r>
            <a:r>
              <a:rPr lang="en-US" altLang="en-US" sz="2000">
                <a:solidFill>
                  <a:srgbClr val="009999"/>
                </a:solidFill>
                <a:latin typeface="Comic Sans MS" panose="030F0702030302020204" pitchFamily="66" charset="0"/>
              </a:rPr>
              <a:t>)	</a:t>
            </a:r>
            <a:r>
              <a:rPr lang="en-US" altLang="en-US" sz="2400">
                <a:solidFill>
                  <a:srgbClr val="800080"/>
                </a:solidFill>
                <a:latin typeface="Comic Sans MS" panose="030F0702030302020204" pitchFamily="66" charset="0"/>
              </a:rPr>
              <a:t>?</a:t>
            </a:r>
            <a:endParaRPr lang="en-US" altLang="en-US" sz="2400">
              <a:latin typeface="Comic Sans MS" panose="030F0702030302020204" pitchFamily="66" charset="0"/>
            </a:endParaRPr>
          </a:p>
          <a:p>
            <a:pPr>
              <a:spcBef>
                <a:spcPts val="1038"/>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Tạo ra dấu vết phản chứng:</a:t>
            </a:r>
            <a:endParaRPr lang="en-US" altLang="en-US" sz="2200">
              <a:latin typeface="Comic Sans MS" panose="030F0702030302020204" pitchFamily="66" charset="0"/>
            </a:endParaRPr>
          </a:p>
        </p:txBody>
      </p:sp>
      <p:sp>
        <p:nvSpPr>
          <p:cNvPr id="93190" name="object 8">
            <a:extLst>
              <a:ext uri="{FF2B5EF4-FFF2-40B4-BE49-F238E27FC236}">
                <a16:creationId xmlns:a16="http://schemas.microsoft.com/office/drawing/2014/main" id="{1F9B9029-1E1F-4E9A-9EC3-63E0A4185E14}"/>
              </a:ext>
            </a:extLst>
          </p:cNvPr>
          <p:cNvSpPr>
            <a:spLocks/>
          </p:cNvSpPr>
          <p:nvPr/>
        </p:nvSpPr>
        <p:spPr bwMode="auto">
          <a:xfrm>
            <a:off x="3867151" y="1071564"/>
            <a:ext cx="4073525" cy="2293937"/>
          </a:xfrm>
          <a:custGeom>
            <a:avLst/>
            <a:gdLst>
              <a:gd name="T0" fmla="*/ 3696031 w 4073525"/>
              <a:gd name="T1" fmla="*/ 0 h 2294254"/>
              <a:gd name="T2" fmla="*/ 376591 w 4073525"/>
              <a:gd name="T3" fmla="*/ 0 h 2294254"/>
              <a:gd name="T4" fmla="*/ 338380 w 4073525"/>
              <a:gd name="T5" fmla="*/ 2283 h 2294254"/>
              <a:gd name="T6" fmla="*/ 265183 w 4073525"/>
              <a:gd name="T7" fmla="*/ 17483 h 2294254"/>
              <a:gd name="T8" fmla="*/ 197501 w 4073525"/>
              <a:gd name="T9" fmla="*/ 45981 h 2294254"/>
              <a:gd name="T10" fmla="*/ 137661 w 4073525"/>
              <a:gd name="T11" fmla="*/ 87967 h 2294254"/>
              <a:gd name="T12" fmla="*/ 85631 w 4073525"/>
              <a:gd name="T13" fmla="*/ 139456 h 2294254"/>
              <a:gd name="T14" fmla="*/ 45118 w 4073525"/>
              <a:gd name="T15" fmla="*/ 199867 h 2294254"/>
              <a:gd name="T16" fmla="*/ 17034 w 4073525"/>
              <a:gd name="T17" fmla="*/ 268649 h 2294254"/>
              <a:gd name="T18" fmla="*/ 7826 w 4073525"/>
              <a:gd name="T19" fmla="*/ 306079 h 2294254"/>
              <a:gd name="T20" fmla="*/ 2301 w 4073525"/>
              <a:gd name="T21" fmla="*/ 344260 h 2294254"/>
              <a:gd name="T22" fmla="*/ 0 w 4073525"/>
              <a:gd name="T23" fmla="*/ 382831 h 2294254"/>
              <a:gd name="T24" fmla="*/ 0 w 4073525"/>
              <a:gd name="T25" fmla="*/ 1909222 h 2294254"/>
              <a:gd name="T26" fmla="*/ 2301 w 4073525"/>
              <a:gd name="T27" fmla="*/ 1947830 h 2294254"/>
              <a:gd name="T28" fmla="*/ 17034 w 4073525"/>
              <a:gd name="T29" fmla="*/ 2022246 h 2294254"/>
              <a:gd name="T30" fmla="*/ 45118 w 4073525"/>
              <a:gd name="T31" fmla="*/ 2090512 h 2294254"/>
              <a:gd name="T32" fmla="*/ 85631 w 4073525"/>
              <a:gd name="T33" fmla="*/ 2151498 h 2294254"/>
              <a:gd name="T34" fmla="*/ 137661 w 4073525"/>
              <a:gd name="T35" fmla="*/ 2203534 h 2294254"/>
              <a:gd name="T36" fmla="*/ 197501 w 4073525"/>
              <a:gd name="T37" fmla="*/ 2244943 h 2294254"/>
              <a:gd name="T38" fmla="*/ 265183 w 4073525"/>
              <a:gd name="T39" fmla="*/ 2273480 h 2294254"/>
              <a:gd name="T40" fmla="*/ 338380 w 4073525"/>
              <a:gd name="T41" fmla="*/ 2288587 h 2294254"/>
              <a:gd name="T42" fmla="*/ 376591 w 4073525"/>
              <a:gd name="T43" fmla="*/ 2290822 h 2294254"/>
              <a:gd name="T44" fmla="*/ 3696031 w 4073525"/>
              <a:gd name="T45" fmla="*/ 2290822 h 2294254"/>
              <a:gd name="T46" fmla="*/ 3734674 w 4073525"/>
              <a:gd name="T47" fmla="*/ 2288587 h 2294254"/>
              <a:gd name="T48" fmla="*/ 3808771 w 4073525"/>
              <a:gd name="T49" fmla="*/ 2273480 h 2294254"/>
              <a:gd name="T50" fmla="*/ 3875552 w 4073525"/>
              <a:gd name="T51" fmla="*/ 2244943 h 2294254"/>
              <a:gd name="T52" fmla="*/ 3936331 w 4073525"/>
              <a:gd name="T53" fmla="*/ 2203534 h 2294254"/>
              <a:gd name="T54" fmla="*/ 3986979 w 4073525"/>
              <a:gd name="T55" fmla="*/ 2151498 h 2294254"/>
              <a:gd name="T56" fmla="*/ 4027873 w 4073525"/>
              <a:gd name="T57" fmla="*/ 2090512 h 2294254"/>
              <a:gd name="T58" fmla="*/ 4056011 w 4073525"/>
              <a:gd name="T59" fmla="*/ 2022246 h 2294254"/>
              <a:gd name="T60" fmla="*/ 4070643 w 4073525"/>
              <a:gd name="T61" fmla="*/ 1947830 h 2294254"/>
              <a:gd name="T62" fmla="*/ 4073082 w 4073525"/>
              <a:gd name="T63" fmla="*/ 1909222 h 2294254"/>
              <a:gd name="T64" fmla="*/ 4073082 w 4073525"/>
              <a:gd name="T65" fmla="*/ 382831 h 2294254"/>
              <a:gd name="T66" fmla="*/ 4070643 w 4073525"/>
              <a:gd name="T67" fmla="*/ 344260 h 2294254"/>
              <a:gd name="T68" fmla="*/ 4064828 w 4073525"/>
              <a:gd name="T69" fmla="*/ 306079 h 2294254"/>
              <a:gd name="T70" fmla="*/ 4056011 w 4073525"/>
              <a:gd name="T71" fmla="*/ 268649 h 2294254"/>
              <a:gd name="T72" fmla="*/ 4027873 w 4073525"/>
              <a:gd name="T73" fmla="*/ 199867 h 2294254"/>
              <a:gd name="T74" fmla="*/ 3986979 w 4073525"/>
              <a:gd name="T75" fmla="*/ 139456 h 2294254"/>
              <a:gd name="T76" fmla="*/ 3936331 w 4073525"/>
              <a:gd name="T77" fmla="*/ 87967 h 2294254"/>
              <a:gd name="T78" fmla="*/ 3875552 w 4073525"/>
              <a:gd name="T79" fmla="*/ 45981 h 2294254"/>
              <a:gd name="T80" fmla="*/ 3808771 w 4073525"/>
              <a:gd name="T81" fmla="*/ 17483 h 2294254"/>
              <a:gd name="T82" fmla="*/ 3734674 w 4073525"/>
              <a:gd name="T83" fmla="*/ 2283 h 2294254"/>
              <a:gd name="T84" fmla="*/ 3696031 w 4073525"/>
              <a:gd name="T85" fmla="*/ 0 h 22942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073525" h="2294254">
                <a:moveTo>
                  <a:pt x="3696031" y="0"/>
                </a:moveTo>
                <a:lnTo>
                  <a:pt x="376591" y="0"/>
                </a:lnTo>
                <a:lnTo>
                  <a:pt x="338380" y="2283"/>
                </a:lnTo>
                <a:lnTo>
                  <a:pt x="265183" y="17503"/>
                </a:lnTo>
                <a:lnTo>
                  <a:pt x="197501" y="46041"/>
                </a:lnTo>
                <a:lnTo>
                  <a:pt x="137661" y="88087"/>
                </a:lnTo>
                <a:lnTo>
                  <a:pt x="85631" y="139646"/>
                </a:lnTo>
                <a:lnTo>
                  <a:pt x="45118" y="200147"/>
                </a:lnTo>
                <a:lnTo>
                  <a:pt x="17034" y="269019"/>
                </a:lnTo>
                <a:lnTo>
                  <a:pt x="7826" y="306499"/>
                </a:lnTo>
                <a:lnTo>
                  <a:pt x="2301" y="344740"/>
                </a:lnTo>
                <a:lnTo>
                  <a:pt x="0" y="383361"/>
                </a:lnTo>
                <a:lnTo>
                  <a:pt x="0" y="1911862"/>
                </a:lnTo>
                <a:lnTo>
                  <a:pt x="2301" y="1950521"/>
                </a:lnTo>
                <a:lnTo>
                  <a:pt x="17034" y="2025044"/>
                </a:lnTo>
                <a:lnTo>
                  <a:pt x="45118" y="2093402"/>
                </a:lnTo>
                <a:lnTo>
                  <a:pt x="85631" y="2154473"/>
                </a:lnTo>
                <a:lnTo>
                  <a:pt x="137661" y="2206584"/>
                </a:lnTo>
                <a:lnTo>
                  <a:pt x="197501" y="2248046"/>
                </a:lnTo>
                <a:lnTo>
                  <a:pt x="265183" y="2276622"/>
                </a:lnTo>
                <a:lnTo>
                  <a:pt x="338380" y="2291751"/>
                </a:lnTo>
                <a:lnTo>
                  <a:pt x="376591" y="2293992"/>
                </a:lnTo>
                <a:lnTo>
                  <a:pt x="3696031" y="2293992"/>
                </a:lnTo>
                <a:lnTo>
                  <a:pt x="3734674" y="2291751"/>
                </a:lnTo>
                <a:lnTo>
                  <a:pt x="3808771" y="2276622"/>
                </a:lnTo>
                <a:lnTo>
                  <a:pt x="3875552" y="2248046"/>
                </a:lnTo>
                <a:lnTo>
                  <a:pt x="3936331" y="2206584"/>
                </a:lnTo>
                <a:lnTo>
                  <a:pt x="3986979" y="2154473"/>
                </a:lnTo>
                <a:lnTo>
                  <a:pt x="4027873" y="2093402"/>
                </a:lnTo>
                <a:lnTo>
                  <a:pt x="4056011" y="2025044"/>
                </a:lnTo>
                <a:lnTo>
                  <a:pt x="4070643" y="1950521"/>
                </a:lnTo>
                <a:lnTo>
                  <a:pt x="4073082" y="1911862"/>
                </a:lnTo>
                <a:lnTo>
                  <a:pt x="4073082" y="383361"/>
                </a:lnTo>
                <a:lnTo>
                  <a:pt x="4070643" y="344740"/>
                </a:lnTo>
                <a:lnTo>
                  <a:pt x="4064828" y="306499"/>
                </a:lnTo>
                <a:lnTo>
                  <a:pt x="4056011" y="269019"/>
                </a:lnTo>
                <a:lnTo>
                  <a:pt x="4027873" y="200147"/>
                </a:lnTo>
                <a:lnTo>
                  <a:pt x="3986979" y="139646"/>
                </a:lnTo>
                <a:lnTo>
                  <a:pt x="3936331" y="88087"/>
                </a:lnTo>
                <a:lnTo>
                  <a:pt x="3875552" y="46041"/>
                </a:lnTo>
                <a:lnTo>
                  <a:pt x="3808771" y="17503"/>
                </a:lnTo>
                <a:lnTo>
                  <a:pt x="3734674" y="2283"/>
                </a:lnTo>
                <a:lnTo>
                  <a:pt x="36960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191" name="object 9">
            <a:extLst>
              <a:ext uri="{FF2B5EF4-FFF2-40B4-BE49-F238E27FC236}">
                <a16:creationId xmlns:a16="http://schemas.microsoft.com/office/drawing/2014/main" id="{4613E5E2-5A27-470D-B690-5D7CADECCB67}"/>
              </a:ext>
            </a:extLst>
          </p:cNvPr>
          <p:cNvSpPr>
            <a:spLocks/>
          </p:cNvSpPr>
          <p:nvPr/>
        </p:nvSpPr>
        <p:spPr bwMode="auto">
          <a:xfrm>
            <a:off x="3867151" y="1071564"/>
            <a:ext cx="4073525" cy="2293937"/>
          </a:xfrm>
          <a:custGeom>
            <a:avLst/>
            <a:gdLst>
              <a:gd name="T0" fmla="*/ 376591 w 4073525"/>
              <a:gd name="T1" fmla="*/ 0 h 2294254"/>
              <a:gd name="T2" fmla="*/ 338380 w 4073525"/>
              <a:gd name="T3" fmla="*/ 2283 h 2294254"/>
              <a:gd name="T4" fmla="*/ 265183 w 4073525"/>
              <a:gd name="T5" fmla="*/ 17483 h 2294254"/>
              <a:gd name="T6" fmla="*/ 197501 w 4073525"/>
              <a:gd name="T7" fmla="*/ 45981 h 2294254"/>
              <a:gd name="T8" fmla="*/ 137661 w 4073525"/>
              <a:gd name="T9" fmla="*/ 87967 h 2294254"/>
              <a:gd name="T10" fmla="*/ 85631 w 4073525"/>
              <a:gd name="T11" fmla="*/ 139456 h 2294254"/>
              <a:gd name="T12" fmla="*/ 45118 w 4073525"/>
              <a:gd name="T13" fmla="*/ 199867 h 2294254"/>
              <a:gd name="T14" fmla="*/ 17034 w 4073525"/>
              <a:gd name="T15" fmla="*/ 268649 h 2294254"/>
              <a:gd name="T16" fmla="*/ 7826 w 4073525"/>
              <a:gd name="T17" fmla="*/ 306079 h 2294254"/>
              <a:gd name="T18" fmla="*/ 2301 w 4073525"/>
              <a:gd name="T19" fmla="*/ 344260 h 2294254"/>
              <a:gd name="T20" fmla="*/ 0 w 4073525"/>
              <a:gd name="T21" fmla="*/ 382831 h 2294254"/>
              <a:gd name="T22" fmla="*/ 0 w 4073525"/>
              <a:gd name="T23" fmla="*/ 1909222 h 2294254"/>
              <a:gd name="T24" fmla="*/ 2301 w 4073525"/>
              <a:gd name="T25" fmla="*/ 1947830 h 2294254"/>
              <a:gd name="T26" fmla="*/ 17034 w 4073525"/>
              <a:gd name="T27" fmla="*/ 2022246 h 2294254"/>
              <a:gd name="T28" fmla="*/ 45118 w 4073525"/>
              <a:gd name="T29" fmla="*/ 2090512 h 2294254"/>
              <a:gd name="T30" fmla="*/ 85631 w 4073525"/>
              <a:gd name="T31" fmla="*/ 2151498 h 2294254"/>
              <a:gd name="T32" fmla="*/ 137661 w 4073525"/>
              <a:gd name="T33" fmla="*/ 2203534 h 2294254"/>
              <a:gd name="T34" fmla="*/ 197501 w 4073525"/>
              <a:gd name="T35" fmla="*/ 2244943 h 2294254"/>
              <a:gd name="T36" fmla="*/ 265183 w 4073525"/>
              <a:gd name="T37" fmla="*/ 2273480 h 2294254"/>
              <a:gd name="T38" fmla="*/ 338380 w 4073525"/>
              <a:gd name="T39" fmla="*/ 2288587 h 2294254"/>
              <a:gd name="T40" fmla="*/ 376591 w 4073525"/>
              <a:gd name="T41" fmla="*/ 2290822 h 2294254"/>
              <a:gd name="T42" fmla="*/ 3696031 w 4073525"/>
              <a:gd name="T43" fmla="*/ 2290822 h 2294254"/>
              <a:gd name="T44" fmla="*/ 3734674 w 4073525"/>
              <a:gd name="T45" fmla="*/ 2288587 h 2294254"/>
              <a:gd name="T46" fmla="*/ 3808771 w 4073525"/>
              <a:gd name="T47" fmla="*/ 2273480 h 2294254"/>
              <a:gd name="T48" fmla="*/ 3875552 w 4073525"/>
              <a:gd name="T49" fmla="*/ 2244943 h 2294254"/>
              <a:gd name="T50" fmla="*/ 3936331 w 4073525"/>
              <a:gd name="T51" fmla="*/ 2203534 h 2294254"/>
              <a:gd name="T52" fmla="*/ 3986979 w 4073525"/>
              <a:gd name="T53" fmla="*/ 2151498 h 2294254"/>
              <a:gd name="T54" fmla="*/ 4027873 w 4073525"/>
              <a:gd name="T55" fmla="*/ 2090512 h 2294254"/>
              <a:gd name="T56" fmla="*/ 4056011 w 4073525"/>
              <a:gd name="T57" fmla="*/ 2022246 h 2294254"/>
              <a:gd name="T58" fmla="*/ 4070643 w 4073525"/>
              <a:gd name="T59" fmla="*/ 1947830 h 2294254"/>
              <a:gd name="T60" fmla="*/ 4073082 w 4073525"/>
              <a:gd name="T61" fmla="*/ 1909222 h 2294254"/>
              <a:gd name="T62" fmla="*/ 4073082 w 4073525"/>
              <a:gd name="T63" fmla="*/ 382831 h 2294254"/>
              <a:gd name="T64" fmla="*/ 4070643 w 4073525"/>
              <a:gd name="T65" fmla="*/ 344260 h 2294254"/>
              <a:gd name="T66" fmla="*/ 4064828 w 4073525"/>
              <a:gd name="T67" fmla="*/ 306079 h 2294254"/>
              <a:gd name="T68" fmla="*/ 4056011 w 4073525"/>
              <a:gd name="T69" fmla="*/ 268649 h 2294254"/>
              <a:gd name="T70" fmla="*/ 4027873 w 4073525"/>
              <a:gd name="T71" fmla="*/ 199867 h 2294254"/>
              <a:gd name="T72" fmla="*/ 3986979 w 4073525"/>
              <a:gd name="T73" fmla="*/ 139456 h 2294254"/>
              <a:gd name="T74" fmla="*/ 3936331 w 4073525"/>
              <a:gd name="T75" fmla="*/ 87967 h 2294254"/>
              <a:gd name="T76" fmla="*/ 3875552 w 4073525"/>
              <a:gd name="T77" fmla="*/ 45981 h 2294254"/>
              <a:gd name="T78" fmla="*/ 3808771 w 4073525"/>
              <a:gd name="T79" fmla="*/ 17483 h 2294254"/>
              <a:gd name="T80" fmla="*/ 3734674 w 4073525"/>
              <a:gd name="T81" fmla="*/ 2283 h 2294254"/>
              <a:gd name="T82" fmla="*/ 3696031 w 4073525"/>
              <a:gd name="T83" fmla="*/ 0 h 2294254"/>
              <a:gd name="T84" fmla="*/ 376591 w 4073525"/>
              <a:gd name="T85" fmla="*/ 0 h 22942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073525" h="2294254">
                <a:moveTo>
                  <a:pt x="376591" y="0"/>
                </a:moveTo>
                <a:lnTo>
                  <a:pt x="338380" y="2283"/>
                </a:lnTo>
                <a:lnTo>
                  <a:pt x="265183" y="17503"/>
                </a:lnTo>
                <a:lnTo>
                  <a:pt x="197501" y="46041"/>
                </a:lnTo>
                <a:lnTo>
                  <a:pt x="137661" y="88087"/>
                </a:lnTo>
                <a:lnTo>
                  <a:pt x="85631" y="139646"/>
                </a:lnTo>
                <a:lnTo>
                  <a:pt x="45118" y="200147"/>
                </a:lnTo>
                <a:lnTo>
                  <a:pt x="17034" y="269019"/>
                </a:lnTo>
                <a:lnTo>
                  <a:pt x="7826" y="306499"/>
                </a:lnTo>
                <a:lnTo>
                  <a:pt x="2301" y="344740"/>
                </a:lnTo>
                <a:lnTo>
                  <a:pt x="0" y="383361"/>
                </a:lnTo>
                <a:lnTo>
                  <a:pt x="0" y="1911862"/>
                </a:lnTo>
                <a:lnTo>
                  <a:pt x="2301" y="1950521"/>
                </a:lnTo>
                <a:lnTo>
                  <a:pt x="17034" y="2025044"/>
                </a:lnTo>
                <a:lnTo>
                  <a:pt x="45118" y="2093402"/>
                </a:lnTo>
                <a:lnTo>
                  <a:pt x="85631" y="2154473"/>
                </a:lnTo>
                <a:lnTo>
                  <a:pt x="137661" y="2206584"/>
                </a:lnTo>
                <a:lnTo>
                  <a:pt x="197501" y="2248046"/>
                </a:lnTo>
                <a:lnTo>
                  <a:pt x="265183" y="2276622"/>
                </a:lnTo>
                <a:lnTo>
                  <a:pt x="338380" y="2291751"/>
                </a:lnTo>
                <a:lnTo>
                  <a:pt x="376591" y="2293992"/>
                </a:lnTo>
                <a:lnTo>
                  <a:pt x="3696031" y="2293992"/>
                </a:lnTo>
                <a:lnTo>
                  <a:pt x="3734674" y="2291751"/>
                </a:lnTo>
                <a:lnTo>
                  <a:pt x="3808771" y="2276622"/>
                </a:lnTo>
                <a:lnTo>
                  <a:pt x="3875552" y="2248046"/>
                </a:lnTo>
                <a:lnTo>
                  <a:pt x="3936331" y="2206584"/>
                </a:lnTo>
                <a:lnTo>
                  <a:pt x="3986979" y="2154473"/>
                </a:lnTo>
                <a:lnTo>
                  <a:pt x="4027873" y="2093402"/>
                </a:lnTo>
                <a:lnTo>
                  <a:pt x="4056011" y="2025044"/>
                </a:lnTo>
                <a:lnTo>
                  <a:pt x="4070643" y="1950521"/>
                </a:lnTo>
                <a:lnTo>
                  <a:pt x="4073082" y="1911862"/>
                </a:lnTo>
                <a:lnTo>
                  <a:pt x="4073082" y="383361"/>
                </a:lnTo>
                <a:lnTo>
                  <a:pt x="4070643" y="344740"/>
                </a:lnTo>
                <a:lnTo>
                  <a:pt x="4064828" y="306499"/>
                </a:lnTo>
                <a:lnTo>
                  <a:pt x="4056011" y="269019"/>
                </a:lnTo>
                <a:lnTo>
                  <a:pt x="4027873" y="200147"/>
                </a:lnTo>
                <a:lnTo>
                  <a:pt x="3986979" y="139646"/>
                </a:lnTo>
                <a:lnTo>
                  <a:pt x="3936331" y="88087"/>
                </a:lnTo>
                <a:lnTo>
                  <a:pt x="3875552" y="46041"/>
                </a:lnTo>
                <a:lnTo>
                  <a:pt x="3808771" y="17503"/>
                </a:lnTo>
                <a:lnTo>
                  <a:pt x="3734674" y="2283"/>
                </a:lnTo>
                <a:lnTo>
                  <a:pt x="3696031" y="0"/>
                </a:lnTo>
                <a:lnTo>
                  <a:pt x="376591" y="0"/>
                </a:lnTo>
                <a:close/>
              </a:path>
            </a:pathLst>
          </a:custGeom>
          <a:noFill/>
          <a:ln w="28386">
            <a:solidFill>
              <a:srgbClr val="33339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192" name="object 10">
            <a:extLst>
              <a:ext uri="{FF2B5EF4-FFF2-40B4-BE49-F238E27FC236}">
                <a16:creationId xmlns:a16="http://schemas.microsoft.com/office/drawing/2014/main" id="{BAAF0163-1BFD-4A7F-B964-BC75A15E54F0}"/>
              </a:ext>
            </a:extLst>
          </p:cNvPr>
          <p:cNvSpPr>
            <a:spLocks/>
          </p:cNvSpPr>
          <p:nvPr/>
        </p:nvSpPr>
        <p:spPr bwMode="auto">
          <a:xfrm>
            <a:off x="5632451" y="1827213"/>
            <a:ext cx="930275" cy="0"/>
          </a:xfrm>
          <a:custGeom>
            <a:avLst/>
            <a:gdLst>
              <a:gd name="T0" fmla="*/ 924182 w 930910"/>
              <a:gd name="T1" fmla="*/ 0 w 930910"/>
              <a:gd name="T2" fmla="*/ 0 60000 65536"/>
              <a:gd name="T3" fmla="*/ 0 60000 65536"/>
            </a:gdLst>
            <a:ahLst/>
            <a:cxnLst>
              <a:cxn ang="T2">
                <a:pos x="T0" y="0"/>
              </a:cxn>
              <a:cxn ang="T3">
                <a:pos x="T1" y="0"/>
              </a:cxn>
            </a:cxnLst>
            <a:rect l="0" t="0" r="r" b="b"/>
            <a:pathLst>
              <a:path w="930910">
                <a:moveTo>
                  <a:pt x="930510" y="0"/>
                </a:moveTo>
                <a:lnTo>
                  <a:pt x="0" y="0"/>
                </a:lnTo>
              </a:path>
            </a:pathLst>
          </a:custGeom>
          <a:noFill/>
          <a:ln w="13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193" name="object 11">
            <a:extLst>
              <a:ext uri="{FF2B5EF4-FFF2-40B4-BE49-F238E27FC236}">
                <a16:creationId xmlns:a16="http://schemas.microsoft.com/office/drawing/2014/main" id="{602551EC-4C96-478B-A85A-D5969300FFD5}"/>
              </a:ext>
            </a:extLst>
          </p:cNvPr>
          <p:cNvSpPr>
            <a:spLocks/>
          </p:cNvSpPr>
          <p:nvPr/>
        </p:nvSpPr>
        <p:spPr bwMode="auto">
          <a:xfrm>
            <a:off x="6559550" y="1752601"/>
            <a:ext cx="147638" cy="150813"/>
          </a:xfrm>
          <a:custGeom>
            <a:avLst/>
            <a:gdLst>
              <a:gd name="T0" fmla="*/ 0 w 147954"/>
              <a:gd name="T1" fmla="*/ 0 h 149860"/>
              <a:gd name="T2" fmla="*/ 0 w 147954"/>
              <a:gd name="T3" fmla="*/ 159406 h 149860"/>
              <a:gd name="T4" fmla="*/ 144692 w 147954"/>
              <a:gd name="T5" fmla="*/ 79399 h 149860"/>
              <a:gd name="T6" fmla="*/ 0 w 147954"/>
              <a:gd name="T7" fmla="*/ 0 h 1498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7954" h="149860">
                <a:moveTo>
                  <a:pt x="0" y="0"/>
                </a:moveTo>
                <a:lnTo>
                  <a:pt x="0" y="149615"/>
                </a:lnTo>
                <a:lnTo>
                  <a:pt x="147819" y="7452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194" name="object 12">
            <a:extLst>
              <a:ext uri="{FF2B5EF4-FFF2-40B4-BE49-F238E27FC236}">
                <a16:creationId xmlns:a16="http://schemas.microsoft.com/office/drawing/2014/main" id="{E53113AF-1AC5-48B5-AA10-A87148407BAE}"/>
              </a:ext>
            </a:extLst>
          </p:cNvPr>
          <p:cNvSpPr>
            <a:spLocks/>
          </p:cNvSpPr>
          <p:nvPr/>
        </p:nvSpPr>
        <p:spPr bwMode="auto">
          <a:xfrm>
            <a:off x="4498975" y="1604964"/>
            <a:ext cx="1181100" cy="395287"/>
          </a:xfrm>
          <a:custGeom>
            <a:avLst/>
            <a:gdLst>
              <a:gd name="T0" fmla="*/ 999486 w 1181100"/>
              <a:gd name="T1" fmla="*/ 0 h 395605"/>
              <a:gd name="T2" fmla="*/ 181847 w 1181100"/>
              <a:gd name="T3" fmla="*/ 0 h 395605"/>
              <a:gd name="T4" fmla="*/ 163895 w 1181100"/>
              <a:gd name="T5" fmla="*/ 1112 h 395605"/>
              <a:gd name="T6" fmla="*/ 110489 w 1181100"/>
              <a:gd name="T7" fmla="*/ 15005 h 395605"/>
              <a:gd name="T8" fmla="*/ 66743 w 1181100"/>
              <a:gd name="T9" fmla="*/ 42238 h 395605"/>
              <a:gd name="T10" fmla="*/ 31758 w 1181100"/>
              <a:gd name="T11" fmla="*/ 80607 h 395605"/>
              <a:gd name="T12" fmla="*/ 7822 w 1181100"/>
              <a:gd name="T13" fmla="*/ 128392 h 395605"/>
              <a:gd name="T14" fmla="*/ 0 w 1181100"/>
              <a:gd name="T15" fmla="*/ 182861 h 395605"/>
              <a:gd name="T16" fmla="*/ 0 w 1181100"/>
              <a:gd name="T17" fmla="*/ 210113 h 395605"/>
              <a:gd name="T18" fmla="*/ 7822 w 1181100"/>
              <a:gd name="T19" fmla="*/ 263468 h 395605"/>
              <a:gd name="T20" fmla="*/ 31758 w 1181100"/>
              <a:gd name="T21" fmla="*/ 311272 h 395605"/>
              <a:gd name="T22" fmla="*/ 66743 w 1181100"/>
              <a:gd name="T23" fmla="*/ 349623 h 395605"/>
              <a:gd name="T24" fmla="*/ 80099 w 1181100"/>
              <a:gd name="T25" fmla="*/ 361285 h 395605"/>
              <a:gd name="T26" fmla="*/ 127522 w 1181100"/>
              <a:gd name="T27" fmla="*/ 384085 h 395605"/>
              <a:gd name="T28" fmla="*/ 181847 w 1181100"/>
              <a:gd name="T29" fmla="*/ 391860 h 395605"/>
              <a:gd name="T30" fmla="*/ 999486 w 1181100"/>
              <a:gd name="T31" fmla="*/ 391860 h 395605"/>
              <a:gd name="T32" fmla="*/ 1018826 w 1181100"/>
              <a:gd name="T33" fmla="*/ 390746 h 395605"/>
              <a:gd name="T34" fmla="*/ 1036778 w 1181100"/>
              <a:gd name="T35" fmla="*/ 388518 h 395605"/>
              <a:gd name="T36" fmla="*/ 1053811 w 1181100"/>
              <a:gd name="T37" fmla="*/ 384085 h 395605"/>
              <a:gd name="T38" fmla="*/ 1070394 w 1181100"/>
              <a:gd name="T39" fmla="*/ 376857 h 395605"/>
              <a:gd name="T40" fmla="*/ 1086507 w 1181100"/>
              <a:gd name="T41" fmla="*/ 370175 h 395605"/>
              <a:gd name="T42" fmla="*/ 1100783 w 1181100"/>
              <a:gd name="T43" fmla="*/ 361285 h 395605"/>
              <a:gd name="T44" fmla="*/ 1114589 w 1181100"/>
              <a:gd name="T45" fmla="*/ 349623 h 395605"/>
              <a:gd name="T46" fmla="*/ 1127946 w 1181100"/>
              <a:gd name="T47" fmla="*/ 338506 h 395605"/>
              <a:gd name="T48" fmla="*/ 1159704 w 1181100"/>
              <a:gd name="T49" fmla="*/ 296249 h 395605"/>
              <a:gd name="T50" fmla="*/ 1177656 w 1181100"/>
              <a:gd name="T51" fmla="*/ 246783 h 395605"/>
              <a:gd name="T52" fmla="*/ 1180883 w 1181100"/>
              <a:gd name="T53" fmla="*/ 210113 h 395605"/>
              <a:gd name="T54" fmla="*/ 1180883 w 1181100"/>
              <a:gd name="T55" fmla="*/ 182861 h 395605"/>
              <a:gd name="T56" fmla="*/ 1173060 w 1181100"/>
              <a:gd name="T57" fmla="*/ 128392 h 395605"/>
              <a:gd name="T58" fmla="*/ 1150494 w 1181100"/>
              <a:gd name="T59" fmla="*/ 80607 h 395605"/>
              <a:gd name="T60" fmla="*/ 1114589 w 1181100"/>
              <a:gd name="T61" fmla="*/ 42238 h 395605"/>
              <a:gd name="T62" fmla="*/ 1100783 w 1181100"/>
              <a:gd name="T63" fmla="*/ 32235 h 395605"/>
              <a:gd name="T64" fmla="*/ 1086507 w 1181100"/>
              <a:gd name="T65" fmla="*/ 21685 h 395605"/>
              <a:gd name="T66" fmla="*/ 1070394 w 1181100"/>
              <a:gd name="T67" fmla="*/ 15005 h 395605"/>
              <a:gd name="T68" fmla="*/ 1053811 w 1181100"/>
              <a:gd name="T69" fmla="*/ 8339 h 395605"/>
              <a:gd name="T70" fmla="*/ 1036778 w 1181100"/>
              <a:gd name="T71" fmla="*/ 3889 h 395605"/>
              <a:gd name="T72" fmla="*/ 1018826 w 1181100"/>
              <a:gd name="T73" fmla="*/ 1112 h 395605"/>
              <a:gd name="T74" fmla="*/ 999486 w 1181100"/>
              <a:gd name="T75" fmla="*/ 0 h 39560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81100" h="395605">
                <a:moveTo>
                  <a:pt x="999486" y="0"/>
                </a:moveTo>
                <a:lnTo>
                  <a:pt x="181847" y="0"/>
                </a:lnTo>
                <a:lnTo>
                  <a:pt x="163895" y="1122"/>
                </a:lnTo>
                <a:lnTo>
                  <a:pt x="110489" y="15125"/>
                </a:lnTo>
                <a:lnTo>
                  <a:pt x="66743" y="42578"/>
                </a:lnTo>
                <a:lnTo>
                  <a:pt x="31758" y="81257"/>
                </a:lnTo>
                <a:lnTo>
                  <a:pt x="7822" y="129429"/>
                </a:lnTo>
                <a:lnTo>
                  <a:pt x="0" y="184337"/>
                </a:lnTo>
                <a:lnTo>
                  <a:pt x="0" y="211809"/>
                </a:lnTo>
                <a:lnTo>
                  <a:pt x="7822" y="265594"/>
                </a:lnTo>
                <a:lnTo>
                  <a:pt x="31758" y="313785"/>
                </a:lnTo>
                <a:lnTo>
                  <a:pt x="66743" y="352445"/>
                </a:lnTo>
                <a:lnTo>
                  <a:pt x="80099" y="364203"/>
                </a:lnTo>
                <a:lnTo>
                  <a:pt x="127522" y="387185"/>
                </a:lnTo>
                <a:lnTo>
                  <a:pt x="181847" y="395024"/>
                </a:lnTo>
                <a:lnTo>
                  <a:pt x="999486" y="395024"/>
                </a:lnTo>
                <a:lnTo>
                  <a:pt x="1018826" y="393901"/>
                </a:lnTo>
                <a:lnTo>
                  <a:pt x="1036778" y="391656"/>
                </a:lnTo>
                <a:lnTo>
                  <a:pt x="1053811" y="387185"/>
                </a:lnTo>
                <a:lnTo>
                  <a:pt x="1070394" y="379899"/>
                </a:lnTo>
                <a:lnTo>
                  <a:pt x="1086507" y="373164"/>
                </a:lnTo>
                <a:lnTo>
                  <a:pt x="1100783" y="364203"/>
                </a:lnTo>
                <a:lnTo>
                  <a:pt x="1114589" y="352445"/>
                </a:lnTo>
                <a:lnTo>
                  <a:pt x="1127946" y="341239"/>
                </a:lnTo>
                <a:lnTo>
                  <a:pt x="1159704" y="298641"/>
                </a:lnTo>
                <a:lnTo>
                  <a:pt x="1177656" y="248776"/>
                </a:lnTo>
                <a:lnTo>
                  <a:pt x="1180883" y="211809"/>
                </a:lnTo>
                <a:lnTo>
                  <a:pt x="1180883" y="184337"/>
                </a:lnTo>
                <a:lnTo>
                  <a:pt x="1173060" y="129429"/>
                </a:lnTo>
                <a:lnTo>
                  <a:pt x="1150494" y="81257"/>
                </a:lnTo>
                <a:lnTo>
                  <a:pt x="1114589" y="42578"/>
                </a:lnTo>
                <a:lnTo>
                  <a:pt x="1100783" y="32495"/>
                </a:lnTo>
                <a:lnTo>
                  <a:pt x="1086507" y="21860"/>
                </a:lnTo>
                <a:lnTo>
                  <a:pt x="1070394" y="15125"/>
                </a:lnTo>
                <a:lnTo>
                  <a:pt x="1053811" y="8409"/>
                </a:lnTo>
                <a:lnTo>
                  <a:pt x="1036778" y="3919"/>
                </a:lnTo>
                <a:lnTo>
                  <a:pt x="1018826" y="1122"/>
                </a:lnTo>
                <a:lnTo>
                  <a:pt x="999486" y="0"/>
                </a:lnTo>
                <a:close/>
              </a:path>
            </a:pathLst>
          </a:cu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195" name="object 13">
            <a:extLst>
              <a:ext uri="{FF2B5EF4-FFF2-40B4-BE49-F238E27FC236}">
                <a16:creationId xmlns:a16="http://schemas.microsoft.com/office/drawing/2014/main" id="{863AF063-F2D3-482D-B8D2-DDE51116A42B}"/>
              </a:ext>
            </a:extLst>
          </p:cNvPr>
          <p:cNvSpPr>
            <a:spLocks/>
          </p:cNvSpPr>
          <p:nvPr/>
        </p:nvSpPr>
        <p:spPr bwMode="auto">
          <a:xfrm>
            <a:off x="4498975" y="1604964"/>
            <a:ext cx="1181100" cy="395287"/>
          </a:xfrm>
          <a:custGeom>
            <a:avLst/>
            <a:gdLst>
              <a:gd name="T0" fmla="*/ 181847 w 1181100"/>
              <a:gd name="T1" fmla="*/ 0 h 395605"/>
              <a:gd name="T2" fmla="*/ 127522 w 1181100"/>
              <a:gd name="T3" fmla="*/ 8339 h 395605"/>
              <a:gd name="T4" fmla="*/ 80099 w 1181100"/>
              <a:gd name="T5" fmla="*/ 32235 h 395605"/>
              <a:gd name="T6" fmla="*/ 41888 w 1181100"/>
              <a:gd name="T7" fmla="*/ 67265 h 395605"/>
              <a:gd name="T8" fmla="*/ 14725 w 1181100"/>
              <a:gd name="T9" fmla="*/ 111729 h 395605"/>
              <a:gd name="T10" fmla="*/ 1369 w 1181100"/>
              <a:gd name="T11" fmla="*/ 164535 h 395605"/>
              <a:gd name="T12" fmla="*/ 0 w 1181100"/>
              <a:gd name="T13" fmla="*/ 182861 h 395605"/>
              <a:gd name="T14" fmla="*/ 0 w 1181100"/>
              <a:gd name="T15" fmla="*/ 210113 h 395605"/>
              <a:gd name="T16" fmla="*/ 7822 w 1181100"/>
              <a:gd name="T17" fmla="*/ 263468 h 395605"/>
              <a:gd name="T18" fmla="*/ 31758 w 1181100"/>
              <a:gd name="T19" fmla="*/ 311272 h 395605"/>
              <a:gd name="T20" fmla="*/ 66743 w 1181100"/>
              <a:gd name="T21" fmla="*/ 349623 h 395605"/>
              <a:gd name="T22" fmla="*/ 80099 w 1181100"/>
              <a:gd name="T23" fmla="*/ 361285 h 395605"/>
              <a:gd name="T24" fmla="*/ 127522 w 1181100"/>
              <a:gd name="T25" fmla="*/ 384085 h 395605"/>
              <a:gd name="T26" fmla="*/ 181847 w 1181100"/>
              <a:gd name="T27" fmla="*/ 391860 h 395605"/>
              <a:gd name="T28" fmla="*/ 999486 w 1181100"/>
              <a:gd name="T29" fmla="*/ 391860 h 395605"/>
              <a:gd name="T30" fmla="*/ 1018826 w 1181100"/>
              <a:gd name="T31" fmla="*/ 390746 h 395605"/>
              <a:gd name="T32" fmla="*/ 1036778 w 1181100"/>
              <a:gd name="T33" fmla="*/ 388518 h 395605"/>
              <a:gd name="T34" fmla="*/ 1053811 w 1181100"/>
              <a:gd name="T35" fmla="*/ 384085 h 395605"/>
              <a:gd name="T36" fmla="*/ 1070394 w 1181100"/>
              <a:gd name="T37" fmla="*/ 376857 h 395605"/>
              <a:gd name="T38" fmla="*/ 1086507 w 1181100"/>
              <a:gd name="T39" fmla="*/ 370175 h 395605"/>
              <a:gd name="T40" fmla="*/ 1100783 w 1181100"/>
              <a:gd name="T41" fmla="*/ 361285 h 395605"/>
              <a:gd name="T42" fmla="*/ 1114589 w 1181100"/>
              <a:gd name="T43" fmla="*/ 349623 h 395605"/>
              <a:gd name="T44" fmla="*/ 1127946 w 1181100"/>
              <a:gd name="T45" fmla="*/ 338506 h 395605"/>
              <a:gd name="T46" fmla="*/ 1159704 w 1181100"/>
              <a:gd name="T47" fmla="*/ 296249 h 395605"/>
              <a:gd name="T48" fmla="*/ 1177656 w 1181100"/>
              <a:gd name="T49" fmla="*/ 246783 h 395605"/>
              <a:gd name="T50" fmla="*/ 1180883 w 1181100"/>
              <a:gd name="T51" fmla="*/ 210113 h 395605"/>
              <a:gd name="T52" fmla="*/ 1180883 w 1181100"/>
              <a:gd name="T53" fmla="*/ 182861 h 395605"/>
              <a:gd name="T54" fmla="*/ 1173060 w 1181100"/>
              <a:gd name="T55" fmla="*/ 128392 h 395605"/>
              <a:gd name="T56" fmla="*/ 1150494 w 1181100"/>
              <a:gd name="T57" fmla="*/ 80607 h 395605"/>
              <a:gd name="T58" fmla="*/ 1139445 w 1181100"/>
              <a:gd name="T59" fmla="*/ 67265 h 395605"/>
              <a:gd name="T60" fmla="*/ 1127946 w 1181100"/>
              <a:gd name="T61" fmla="*/ 53354 h 395605"/>
              <a:gd name="T62" fmla="*/ 1114589 w 1181100"/>
              <a:gd name="T63" fmla="*/ 42238 h 395605"/>
              <a:gd name="T64" fmla="*/ 1100783 w 1181100"/>
              <a:gd name="T65" fmla="*/ 32235 h 395605"/>
              <a:gd name="T66" fmla="*/ 1086507 w 1181100"/>
              <a:gd name="T67" fmla="*/ 21685 h 395605"/>
              <a:gd name="T68" fmla="*/ 1036778 w 1181100"/>
              <a:gd name="T69" fmla="*/ 3889 h 395605"/>
              <a:gd name="T70" fmla="*/ 999486 w 1181100"/>
              <a:gd name="T71" fmla="*/ 0 h 395605"/>
              <a:gd name="T72" fmla="*/ 181847 w 1181100"/>
              <a:gd name="T73" fmla="*/ 0 h 3956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1100" h="395605">
                <a:moveTo>
                  <a:pt x="181847" y="0"/>
                </a:moveTo>
                <a:lnTo>
                  <a:pt x="127522" y="8409"/>
                </a:lnTo>
                <a:lnTo>
                  <a:pt x="80099" y="32495"/>
                </a:lnTo>
                <a:lnTo>
                  <a:pt x="41888" y="67806"/>
                </a:lnTo>
                <a:lnTo>
                  <a:pt x="14725" y="112630"/>
                </a:lnTo>
                <a:lnTo>
                  <a:pt x="1369" y="165863"/>
                </a:lnTo>
                <a:lnTo>
                  <a:pt x="0" y="184337"/>
                </a:lnTo>
                <a:lnTo>
                  <a:pt x="0" y="211809"/>
                </a:lnTo>
                <a:lnTo>
                  <a:pt x="7822" y="265594"/>
                </a:lnTo>
                <a:lnTo>
                  <a:pt x="31758" y="313785"/>
                </a:lnTo>
                <a:lnTo>
                  <a:pt x="66743" y="352445"/>
                </a:lnTo>
                <a:lnTo>
                  <a:pt x="80099" y="364203"/>
                </a:lnTo>
                <a:lnTo>
                  <a:pt x="127522" y="387185"/>
                </a:lnTo>
                <a:lnTo>
                  <a:pt x="181847" y="395024"/>
                </a:lnTo>
                <a:lnTo>
                  <a:pt x="999486" y="395024"/>
                </a:lnTo>
                <a:lnTo>
                  <a:pt x="1018826" y="393901"/>
                </a:lnTo>
                <a:lnTo>
                  <a:pt x="1036778" y="391656"/>
                </a:lnTo>
                <a:lnTo>
                  <a:pt x="1053811" y="387185"/>
                </a:lnTo>
                <a:lnTo>
                  <a:pt x="1070394" y="379899"/>
                </a:lnTo>
                <a:lnTo>
                  <a:pt x="1086507" y="373164"/>
                </a:lnTo>
                <a:lnTo>
                  <a:pt x="1100783" y="364203"/>
                </a:lnTo>
                <a:lnTo>
                  <a:pt x="1114589" y="352445"/>
                </a:lnTo>
                <a:lnTo>
                  <a:pt x="1127946" y="341239"/>
                </a:lnTo>
                <a:lnTo>
                  <a:pt x="1159704" y="298641"/>
                </a:lnTo>
                <a:lnTo>
                  <a:pt x="1177656" y="248776"/>
                </a:lnTo>
                <a:lnTo>
                  <a:pt x="1180883" y="211809"/>
                </a:lnTo>
                <a:lnTo>
                  <a:pt x="1180883" y="184337"/>
                </a:lnTo>
                <a:lnTo>
                  <a:pt x="1173060" y="129429"/>
                </a:lnTo>
                <a:lnTo>
                  <a:pt x="1150494" y="81257"/>
                </a:lnTo>
                <a:lnTo>
                  <a:pt x="1139445" y="67806"/>
                </a:lnTo>
                <a:lnTo>
                  <a:pt x="1127946" y="53784"/>
                </a:lnTo>
                <a:lnTo>
                  <a:pt x="1114589" y="42578"/>
                </a:lnTo>
                <a:lnTo>
                  <a:pt x="1100783" y="32495"/>
                </a:lnTo>
                <a:lnTo>
                  <a:pt x="1086507" y="21860"/>
                </a:lnTo>
                <a:lnTo>
                  <a:pt x="1036778" y="3919"/>
                </a:lnTo>
                <a:lnTo>
                  <a:pt x="999486" y="0"/>
                </a:lnTo>
                <a:lnTo>
                  <a:pt x="181847" y="0"/>
                </a:lnTo>
                <a:close/>
              </a:path>
            </a:pathLst>
          </a:custGeom>
          <a:noFill/>
          <a:ln w="1352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196" name="object 14">
            <a:extLst>
              <a:ext uri="{FF2B5EF4-FFF2-40B4-BE49-F238E27FC236}">
                <a16:creationId xmlns:a16="http://schemas.microsoft.com/office/drawing/2014/main" id="{0D8D6438-F8F9-4D83-9AF5-9C90FBFE3EB3}"/>
              </a:ext>
            </a:extLst>
          </p:cNvPr>
          <p:cNvSpPr txBox="1">
            <a:spLocks noChangeArrowheads="1"/>
          </p:cNvSpPr>
          <p:nvPr/>
        </p:nvSpPr>
        <p:spPr bwMode="auto">
          <a:xfrm>
            <a:off x="4600575" y="1725614"/>
            <a:ext cx="954088"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1100">
                <a:solidFill>
                  <a:srgbClr val="333399"/>
                </a:solidFill>
                <a:cs typeface="Arial" panose="020B0604020202020204" pitchFamily="34" charset="0"/>
              </a:rPr>
              <a:t>Cửa đóng</a:t>
            </a:r>
            <a:endParaRPr lang="en-US" altLang="en-US" sz="1100">
              <a:cs typeface="Arial" panose="020B0604020202020204" pitchFamily="34" charset="0"/>
            </a:endParaRPr>
          </a:p>
        </p:txBody>
      </p:sp>
      <p:sp>
        <p:nvSpPr>
          <p:cNvPr id="93197" name="object 15">
            <a:extLst>
              <a:ext uri="{FF2B5EF4-FFF2-40B4-BE49-F238E27FC236}">
                <a16:creationId xmlns:a16="http://schemas.microsoft.com/office/drawing/2014/main" id="{E3F38A61-468F-4C76-B533-E2D20654BAA9}"/>
              </a:ext>
            </a:extLst>
          </p:cNvPr>
          <p:cNvSpPr>
            <a:spLocks/>
          </p:cNvSpPr>
          <p:nvPr/>
        </p:nvSpPr>
        <p:spPr bwMode="auto">
          <a:xfrm>
            <a:off x="6707188" y="1638300"/>
            <a:ext cx="1071562" cy="361950"/>
          </a:xfrm>
          <a:custGeom>
            <a:avLst/>
            <a:gdLst>
              <a:gd name="T0" fmla="*/ 912813 w 1070610"/>
              <a:gd name="T1" fmla="*/ 0 h 362585"/>
              <a:gd name="T2" fmla="*/ 167308 w 1070610"/>
              <a:gd name="T3" fmla="*/ 0 h 362585"/>
              <a:gd name="T4" fmla="*/ 150464 w 1070610"/>
              <a:gd name="T5" fmla="*/ 1102 h 362585"/>
              <a:gd name="T6" fmla="*/ 102770 w 1070610"/>
              <a:gd name="T7" fmla="*/ 13218 h 362585"/>
              <a:gd name="T8" fmla="*/ 61891 w 1070610"/>
              <a:gd name="T9" fmla="*/ 37987 h 362585"/>
              <a:gd name="T10" fmla="*/ 49208 w 1070610"/>
              <a:gd name="T11" fmla="*/ 47915 h 362585"/>
              <a:gd name="T12" fmla="*/ 38988 w 1070610"/>
              <a:gd name="T13" fmla="*/ 60571 h 362585"/>
              <a:gd name="T14" fmla="*/ 28766 w 1070610"/>
              <a:gd name="T15" fmla="*/ 72684 h 362585"/>
              <a:gd name="T16" fmla="*/ 20439 w 1070610"/>
              <a:gd name="T17" fmla="*/ 86444 h 362585"/>
              <a:gd name="T18" fmla="*/ 3781 w 1070610"/>
              <a:gd name="T19" fmla="*/ 132695 h 362585"/>
              <a:gd name="T20" fmla="*/ 0 w 1070610"/>
              <a:gd name="T21" fmla="*/ 166271 h 362585"/>
              <a:gd name="T22" fmla="*/ 0 w 1070610"/>
              <a:gd name="T23" fmla="*/ 191060 h 362585"/>
              <a:gd name="T24" fmla="*/ 7948 w 1070610"/>
              <a:gd name="T25" fmla="*/ 240601 h 362585"/>
              <a:gd name="T26" fmla="*/ 28766 w 1070610"/>
              <a:gd name="T27" fmla="*/ 283002 h 362585"/>
              <a:gd name="T28" fmla="*/ 61891 w 1070610"/>
              <a:gd name="T29" fmla="*/ 317683 h 362585"/>
              <a:gd name="T30" fmla="*/ 74381 w 1070610"/>
              <a:gd name="T31" fmla="*/ 328147 h 362585"/>
              <a:gd name="T32" fmla="*/ 117531 w 1070610"/>
              <a:gd name="T33" fmla="*/ 348526 h 362585"/>
              <a:gd name="T34" fmla="*/ 167308 w 1070610"/>
              <a:gd name="T35" fmla="*/ 356229 h 362585"/>
              <a:gd name="T36" fmla="*/ 912813 w 1070610"/>
              <a:gd name="T37" fmla="*/ 356229 h 362585"/>
              <a:gd name="T38" fmla="*/ 962967 w 1070610"/>
              <a:gd name="T39" fmla="*/ 348526 h 362585"/>
              <a:gd name="T40" fmla="*/ 1006119 w 1070610"/>
              <a:gd name="T41" fmla="*/ 328147 h 362585"/>
              <a:gd name="T42" fmla="*/ 1018611 w 1070610"/>
              <a:gd name="T43" fmla="*/ 317683 h 362585"/>
              <a:gd name="T44" fmla="*/ 1031291 w 1070610"/>
              <a:gd name="T45" fmla="*/ 307770 h 362585"/>
              <a:gd name="T46" fmla="*/ 1059490 w 1070610"/>
              <a:gd name="T47" fmla="*/ 269785 h 362585"/>
              <a:gd name="T48" fmla="*/ 1076714 w 1070610"/>
              <a:gd name="T49" fmla="*/ 224637 h 362585"/>
              <a:gd name="T50" fmla="*/ 1079931 w 1070610"/>
              <a:gd name="T51" fmla="*/ 191060 h 362585"/>
              <a:gd name="T52" fmla="*/ 1079931 w 1070610"/>
              <a:gd name="T53" fmla="*/ 166271 h 362585"/>
              <a:gd name="T54" fmla="*/ 1072172 w 1070610"/>
              <a:gd name="T55" fmla="*/ 116729 h 362585"/>
              <a:gd name="T56" fmla="*/ 1051731 w 1070610"/>
              <a:gd name="T57" fmla="*/ 72684 h 362585"/>
              <a:gd name="T58" fmla="*/ 1041511 w 1070610"/>
              <a:gd name="T59" fmla="*/ 60571 h 362585"/>
              <a:gd name="T60" fmla="*/ 1031291 w 1070610"/>
              <a:gd name="T61" fmla="*/ 47915 h 362585"/>
              <a:gd name="T62" fmla="*/ 1018611 w 1070610"/>
              <a:gd name="T63" fmla="*/ 37987 h 362585"/>
              <a:gd name="T64" fmla="*/ 1006119 w 1070610"/>
              <a:gd name="T65" fmla="*/ 28079 h 362585"/>
              <a:gd name="T66" fmla="*/ 992681 w 1070610"/>
              <a:gd name="T67" fmla="*/ 19835 h 362585"/>
              <a:gd name="T68" fmla="*/ 977730 w 1070610"/>
              <a:gd name="T69" fmla="*/ 13218 h 362585"/>
              <a:gd name="T70" fmla="*/ 962967 w 1070610"/>
              <a:gd name="T71" fmla="*/ 7717 h 362585"/>
              <a:gd name="T72" fmla="*/ 947068 w 1070610"/>
              <a:gd name="T73" fmla="*/ 3307 h 362585"/>
              <a:gd name="T74" fmla="*/ 930035 w 1070610"/>
              <a:gd name="T75" fmla="*/ 1102 h 362585"/>
              <a:gd name="T76" fmla="*/ 912813 w 1070610"/>
              <a:gd name="T77" fmla="*/ 0 h 36258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70610" h="362585">
                <a:moveTo>
                  <a:pt x="904735" y="0"/>
                </a:moveTo>
                <a:lnTo>
                  <a:pt x="165827" y="0"/>
                </a:lnTo>
                <a:lnTo>
                  <a:pt x="149132" y="1122"/>
                </a:lnTo>
                <a:lnTo>
                  <a:pt x="101860" y="13450"/>
                </a:lnTo>
                <a:lnTo>
                  <a:pt x="61341" y="38659"/>
                </a:lnTo>
                <a:lnTo>
                  <a:pt x="48772" y="48762"/>
                </a:lnTo>
                <a:lnTo>
                  <a:pt x="38643" y="61642"/>
                </a:lnTo>
                <a:lnTo>
                  <a:pt x="28513" y="73970"/>
                </a:lnTo>
                <a:lnTo>
                  <a:pt x="20259" y="87973"/>
                </a:lnTo>
                <a:lnTo>
                  <a:pt x="3751" y="135042"/>
                </a:lnTo>
                <a:lnTo>
                  <a:pt x="0" y="169211"/>
                </a:lnTo>
                <a:lnTo>
                  <a:pt x="0" y="194439"/>
                </a:lnTo>
                <a:lnTo>
                  <a:pt x="7878" y="244856"/>
                </a:lnTo>
                <a:lnTo>
                  <a:pt x="28513" y="288006"/>
                </a:lnTo>
                <a:lnTo>
                  <a:pt x="61341" y="323298"/>
                </a:lnTo>
                <a:lnTo>
                  <a:pt x="73721" y="333952"/>
                </a:lnTo>
                <a:lnTo>
                  <a:pt x="116491" y="354690"/>
                </a:lnTo>
                <a:lnTo>
                  <a:pt x="165827" y="362528"/>
                </a:lnTo>
                <a:lnTo>
                  <a:pt x="904735" y="362528"/>
                </a:lnTo>
                <a:lnTo>
                  <a:pt x="954446" y="354690"/>
                </a:lnTo>
                <a:lnTo>
                  <a:pt x="997216" y="333952"/>
                </a:lnTo>
                <a:lnTo>
                  <a:pt x="1009597" y="323298"/>
                </a:lnTo>
                <a:lnTo>
                  <a:pt x="1022165" y="313215"/>
                </a:lnTo>
                <a:lnTo>
                  <a:pt x="1050115" y="274555"/>
                </a:lnTo>
                <a:lnTo>
                  <a:pt x="1067186" y="228609"/>
                </a:lnTo>
                <a:lnTo>
                  <a:pt x="1070375" y="194439"/>
                </a:lnTo>
                <a:lnTo>
                  <a:pt x="1070375" y="169211"/>
                </a:lnTo>
                <a:lnTo>
                  <a:pt x="1062684" y="118794"/>
                </a:lnTo>
                <a:lnTo>
                  <a:pt x="1042424" y="73970"/>
                </a:lnTo>
                <a:lnTo>
                  <a:pt x="1032295" y="61642"/>
                </a:lnTo>
                <a:lnTo>
                  <a:pt x="1022165" y="48762"/>
                </a:lnTo>
                <a:lnTo>
                  <a:pt x="1009597" y="38659"/>
                </a:lnTo>
                <a:lnTo>
                  <a:pt x="997216" y="28576"/>
                </a:lnTo>
                <a:lnTo>
                  <a:pt x="983897" y="20185"/>
                </a:lnTo>
                <a:lnTo>
                  <a:pt x="969078" y="13450"/>
                </a:lnTo>
                <a:lnTo>
                  <a:pt x="954446" y="7857"/>
                </a:lnTo>
                <a:lnTo>
                  <a:pt x="938688" y="3367"/>
                </a:lnTo>
                <a:lnTo>
                  <a:pt x="921805" y="1122"/>
                </a:lnTo>
                <a:lnTo>
                  <a:pt x="904735" y="0"/>
                </a:lnTo>
                <a:close/>
              </a:path>
            </a:pathLst>
          </a:cu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198" name="object 16">
            <a:extLst>
              <a:ext uri="{FF2B5EF4-FFF2-40B4-BE49-F238E27FC236}">
                <a16:creationId xmlns:a16="http://schemas.microsoft.com/office/drawing/2014/main" id="{6D8F6214-7DB0-4A5A-BEB3-C7180AC782FC}"/>
              </a:ext>
            </a:extLst>
          </p:cNvPr>
          <p:cNvSpPr>
            <a:spLocks/>
          </p:cNvSpPr>
          <p:nvPr/>
        </p:nvSpPr>
        <p:spPr bwMode="auto">
          <a:xfrm>
            <a:off x="6707188" y="1638300"/>
            <a:ext cx="1071562" cy="361950"/>
          </a:xfrm>
          <a:custGeom>
            <a:avLst/>
            <a:gdLst>
              <a:gd name="T0" fmla="*/ 167308 w 1070610"/>
              <a:gd name="T1" fmla="*/ 0 h 362585"/>
              <a:gd name="T2" fmla="*/ 117531 w 1070610"/>
              <a:gd name="T3" fmla="*/ 7717 h 362585"/>
              <a:gd name="T4" fmla="*/ 74381 w 1070610"/>
              <a:gd name="T5" fmla="*/ 28079 h 362585"/>
              <a:gd name="T6" fmla="*/ 61891 w 1070610"/>
              <a:gd name="T7" fmla="*/ 37987 h 362585"/>
              <a:gd name="T8" fmla="*/ 49208 w 1070610"/>
              <a:gd name="T9" fmla="*/ 47915 h 362585"/>
              <a:gd name="T10" fmla="*/ 38988 w 1070610"/>
              <a:gd name="T11" fmla="*/ 60571 h 362585"/>
              <a:gd name="T12" fmla="*/ 28766 w 1070610"/>
              <a:gd name="T13" fmla="*/ 72684 h 362585"/>
              <a:gd name="T14" fmla="*/ 20439 w 1070610"/>
              <a:gd name="T15" fmla="*/ 86444 h 362585"/>
              <a:gd name="T16" fmla="*/ 3781 w 1070610"/>
              <a:gd name="T17" fmla="*/ 132695 h 362585"/>
              <a:gd name="T18" fmla="*/ 0 w 1070610"/>
              <a:gd name="T19" fmla="*/ 166271 h 362585"/>
              <a:gd name="T20" fmla="*/ 0 w 1070610"/>
              <a:gd name="T21" fmla="*/ 191060 h 362585"/>
              <a:gd name="T22" fmla="*/ 7948 w 1070610"/>
              <a:gd name="T23" fmla="*/ 240601 h 362585"/>
              <a:gd name="T24" fmla="*/ 28766 w 1070610"/>
              <a:gd name="T25" fmla="*/ 283002 h 362585"/>
              <a:gd name="T26" fmla="*/ 61891 w 1070610"/>
              <a:gd name="T27" fmla="*/ 317683 h 362585"/>
              <a:gd name="T28" fmla="*/ 74381 w 1070610"/>
              <a:gd name="T29" fmla="*/ 328147 h 362585"/>
              <a:gd name="T30" fmla="*/ 117531 w 1070610"/>
              <a:gd name="T31" fmla="*/ 348526 h 362585"/>
              <a:gd name="T32" fmla="*/ 167308 w 1070610"/>
              <a:gd name="T33" fmla="*/ 356229 h 362585"/>
              <a:gd name="T34" fmla="*/ 912813 w 1070610"/>
              <a:gd name="T35" fmla="*/ 356229 h 362585"/>
              <a:gd name="T36" fmla="*/ 962967 w 1070610"/>
              <a:gd name="T37" fmla="*/ 348526 h 362585"/>
              <a:gd name="T38" fmla="*/ 1006119 w 1070610"/>
              <a:gd name="T39" fmla="*/ 328147 h 362585"/>
              <a:gd name="T40" fmla="*/ 1018611 w 1070610"/>
              <a:gd name="T41" fmla="*/ 317683 h 362585"/>
              <a:gd name="T42" fmla="*/ 1031291 w 1070610"/>
              <a:gd name="T43" fmla="*/ 307770 h 362585"/>
              <a:gd name="T44" fmla="*/ 1059490 w 1070610"/>
              <a:gd name="T45" fmla="*/ 269785 h 362585"/>
              <a:gd name="T46" fmla="*/ 1076714 w 1070610"/>
              <a:gd name="T47" fmla="*/ 224637 h 362585"/>
              <a:gd name="T48" fmla="*/ 1079931 w 1070610"/>
              <a:gd name="T49" fmla="*/ 191060 h 362585"/>
              <a:gd name="T50" fmla="*/ 1079931 w 1070610"/>
              <a:gd name="T51" fmla="*/ 166271 h 362585"/>
              <a:gd name="T52" fmla="*/ 1072172 w 1070610"/>
              <a:gd name="T53" fmla="*/ 116729 h 362585"/>
              <a:gd name="T54" fmla="*/ 1051731 w 1070610"/>
              <a:gd name="T55" fmla="*/ 72684 h 362585"/>
              <a:gd name="T56" fmla="*/ 1041511 w 1070610"/>
              <a:gd name="T57" fmla="*/ 60571 h 362585"/>
              <a:gd name="T58" fmla="*/ 1031291 w 1070610"/>
              <a:gd name="T59" fmla="*/ 47915 h 362585"/>
              <a:gd name="T60" fmla="*/ 1018611 w 1070610"/>
              <a:gd name="T61" fmla="*/ 37987 h 362585"/>
              <a:gd name="T62" fmla="*/ 1006119 w 1070610"/>
              <a:gd name="T63" fmla="*/ 28079 h 362585"/>
              <a:gd name="T64" fmla="*/ 992681 w 1070610"/>
              <a:gd name="T65" fmla="*/ 19835 h 362585"/>
              <a:gd name="T66" fmla="*/ 947068 w 1070610"/>
              <a:gd name="T67" fmla="*/ 3307 h 362585"/>
              <a:gd name="T68" fmla="*/ 912813 w 1070610"/>
              <a:gd name="T69" fmla="*/ 0 h 362585"/>
              <a:gd name="T70" fmla="*/ 167308 w 1070610"/>
              <a:gd name="T71" fmla="*/ 0 h 36258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0610" h="362585">
                <a:moveTo>
                  <a:pt x="165827" y="0"/>
                </a:moveTo>
                <a:lnTo>
                  <a:pt x="116491" y="7857"/>
                </a:lnTo>
                <a:lnTo>
                  <a:pt x="73721" y="28576"/>
                </a:lnTo>
                <a:lnTo>
                  <a:pt x="61341" y="38659"/>
                </a:lnTo>
                <a:lnTo>
                  <a:pt x="48772" y="48762"/>
                </a:lnTo>
                <a:lnTo>
                  <a:pt x="38643" y="61642"/>
                </a:lnTo>
                <a:lnTo>
                  <a:pt x="28513" y="73970"/>
                </a:lnTo>
                <a:lnTo>
                  <a:pt x="20259" y="87973"/>
                </a:lnTo>
                <a:lnTo>
                  <a:pt x="3751" y="135042"/>
                </a:lnTo>
                <a:lnTo>
                  <a:pt x="0" y="169211"/>
                </a:lnTo>
                <a:lnTo>
                  <a:pt x="0" y="194439"/>
                </a:lnTo>
                <a:lnTo>
                  <a:pt x="7878" y="244856"/>
                </a:lnTo>
                <a:lnTo>
                  <a:pt x="28513" y="288006"/>
                </a:lnTo>
                <a:lnTo>
                  <a:pt x="61341" y="323298"/>
                </a:lnTo>
                <a:lnTo>
                  <a:pt x="73721" y="333952"/>
                </a:lnTo>
                <a:lnTo>
                  <a:pt x="116491" y="354690"/>
                </a:lnTo>
                <a:lnTo>
                  <a:pt x="165827" y="362528"/>
                </a:lnTo>
                <a:lnTo>
                  <a:pt x="904735" y="362528"/>
                </a:lnTo>
                <a:lnTo>
                  <a:pt x="954446" y="354690"/>
                </a:lnTo>
                <a:lnTo>
                  <a:pt x="997216" y="333952"/>
                </a:lnTo>
                <a:lnTo>
                  <a:pt x="1009597" y="323298"/>
                </a:lnTo>
                <a:lnTo>
                  <a:pt x="1022165" y="313215"/>
                </a:lnTo>
                <a:lnTo>
                  <a:pt x="1050115" y="274555"/>
                </a:lnTo>
                <a:lnTo>
                  <a:pt x="1067186" y="228609"/>
                </a:lnTo>
                <a:lnTo>
                  <a:pt x="1070375" y="194439"/>
                </a:lnTo>
                <a:lnTo>
                  <a:pt x="1070375" y="169211"/>
                </a:lnTo>
                <a:lnTo>
                  <a:pt x="1062684" y="118794"/>
                </a:lnTo>
                <a:lnTo>
                  <a:pt x="1042424" y="73970"/>
                </a:lnTo>
                <a:lnTo>
                  <a:pt x="1032295" y="61642"/>
                </a:lnTo>
                <a:lnTo>
                  <a:pt x="1022165" y="48762"/>
                </a:lnTo>
                <a:lnTo>
                  <a:pt x="1009597" y="38659"/>
                </a:lnTo>
                <a:lnTo>
                  <a:pt x="997216" y="28576"/>
                </a:lnTo>
                <a:lnTo>
                  <a:pt x="983897" y="20185"/>
                </a:lnTo>
                <a:lnTo>
                  <a:pt x="938688" y="3367"/>
                </a:lnTo>
                <a:lnTo>
                  <a:pt x="904735" y="0"/>
                </a:lnTo>
                <a:lnTo>
                  <a:pt x="165827" y="0"/>
                </a:lnTo>
                <a:close/>
              </a:path>
            </a:pathLst>
          </a:custGeom>
          <a:noFill/>
          <a:ln w="1352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199" name="object 17">
            <a:extLst>
              <a:ext uri="{FF2B5EF4-FFF2-40B4-BE49-F238E27FC236}">
                <a16:creationId xmlns:a16="http://schemas.microsoft.com/office/drawing/2014/main" id="{524534B9-42D6-4823-A1A8-51ECBF4FCD69}"/>
              </a:ext>
            </a:extLst>
          </p:cNvPr>
          <p:cNvSpPr txBox="1">
            <a:spLocks noChangeArrowheads="1"/>
          </p:cNvSpPr>
          <p:nvPr/>
        </p:nvSpPr>
        <p:spPr bwMode="auto">
          <a:xfrm>
            <a:off x="6837363" y="1741489"/>
            <a:ext cx="84296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1100">
                <a:solidFill>
                  <a:srgbClr val="333399"/>
                </a:solidFill>
                <a:cs typeface="Arial" panose="020B0604020202020204" pitchFamily="34" charset="0"/>
              </a:rPr>
              <a:t>Cửa mở</a:t>
            </a:r>
            <a:endParaRPr lang="en-US" altLang="en-US" sz="1100">
              <a:cs typeface="Arial" panose="020B0604020202020204" pitchFamily="34" charset="0"/>
            </a:endParaRPr>
          </a:p>
        </p:txBody>
      </p:sp>
      <p:sp>
        <p:nvSpPr>
          <p:cNvPr id="93200" name="object 18">
            <a:extLst>
              <a:ext uri="{FF2B5EF4-FFF2-40B4-BE49-F238E27FC236}">
                <a16:creationId xmlns:a16="http://schemas.microsoft.com/office/drawing/2014/main" id="{007A8734-A200-4F0A-A4CB-6FF164D686FB}"/>
              </a:ext>
            </a:extLst>
          </p:cNvPr>
          <p:cNvSpPr>
            <a:spLocks/>
          </p:cNvSpPr>
          <p:nvPr/>
        </p:nvSpPr>
        <p:spPr bwMode="auto">
          <a:xfrm>
            <a:off x="4057651" y="1827213"/>
            <a:ext cx="296863" cy="0"/>
          </a:xfrm>
          <a:custGeom>
            <a:avLst/>
            <a:gdLst>
              <a:gd name="T0" fmla="*/ 0 w 295910"/>
              <a:gd name="T1" fmla="*/ 305221 w 295910"/>
              <a:gd name="T2" fmla="*/ 0 60000 65536"/>
              <a:gd name="T3" fmla="*/ 0 60000 65536"/>
            </a:gdLst>
            <a:ahLst/>
            <a:cxnLst>
              <a:cxn ang="T2">
                <a:pos x="T0" y="0"/>
              </a:cxn>
              <a:cxn ang="T3">
                <a:pos x="T1" y="0"/>
              </a:cxn>
            </a:cxnLst>
            <a:rect l="0" t="0" r="r" b="b"/>
            <a:pathLst>
              <a:path w="295910">
                <a:moveTo>
                  <a:pt x="0" y="0"/>
                </a:moveTo>
                <a:lnTo>
                  <a:pt x="295563" y="0"/>
                </a:lnTo>
              </a:path>
            </a:pathLst>
          </a:custGeom>
          <a:noFill/>
          <a:ln w="13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01" name="object 19">
            <a:extLst>
              <a:ext uri="{FF2B5EF4-FFF2-40B4-BE49-F238E27FC236}">
                <a16:creationId xmlns:a16="http://schemas.microsoft.com/office/drawing/2014/main" id="{8D0D42B8-8038-4F12-8AA7-F733EA3C79CC}"/>
              </a:ext>
            </a:extLst>
          </p:cNvPr>
          <p:cNvSpPr>
            <a:spLocks/>
          </p:cNvSpPr>
          <p:nvPr/>
        </p:nvSpPr>
        <p:spPr bwMode="auto">
          <a:xfrm>
            <a:off x="4351339" y="1752601"/>
            <a:ext cx="147637" cy="150813"/>
          </a:xfrm>
          <a:custGeom>
            <a:avLst/>
            <a:gdLst>
              <a:gd name="T0" fmla="*/ 0 w 147955"/>
              <a:gd name="T1" fmla="*/ 0 h 149860"/>
              <a:gd name="T2" fmla="*/ 0 w 147955"/>
              <a:gd name="T3" fmla="*/ 159406 h 149860"/>
              <a:gd name="T4" fmla="*/ 144634 w 147955"/>
              <a:gd name="T5" fmla="*/ 79399 h 149860"/>
              <a:gd name="T6" fmla="*/ 0 w 147955"/>
              <a:gd name="T7" fmla="*/ 0 h 1498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7955" h="149860">
                <a:moveTo>
                  <a:pt x="0" y="0"/>
                </a:moveTo>
                <a:lnTo>
                  <a:pt x="0" y="149615"/>
                </a:lnTo>
                <a:lnTo>
                  <a:pt x="147781" y="7452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02" name="object 20">
            <a:extLst>
              <a:ext uri="{FF2B5EF4-FFF2-40B4-BE49-F238E27FC236}">
                <a16:creationId xmlns:a16="http://schemas.microsoft.com/office/drawing/2014/main" id="{6833F4F7-4EDC-4FCA-9875-CC0E13E749BA}"/>
              </a:ext>
            </a:extLst>
          </p:cNvPr>
          <p:cNvSpPr txBox="1">
            <a:spLocks noChangeArrowheads="1"/>
          </p:cNvSpPr>
          <p:nvPr/>
        </p:nvSpPr>
        <p:spPr bwMode="auto">
          <a:xfrm>
            <a:off x="5759451" y="1628776"/>
            <a:ext cx="6080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1100" i="1">
                <a:solidFill>
                  <a:srgbClr val="333399"/>
                </a:solidFill>
                <a:cs typeface="Arial" panose="020B0604020202020204" pitchFamily="34" charset="0"/>
              </a:rPr>
              <a:t>Mở</a:t>
            </a:r>
            <a:endParaRPr lang="en-US" altLang="en-US" sz="1100">
              <a:cs typeface="Arial" panose="020B0604020202020204" pitchFamily="34" charset="0"/>
            </a:endParaRPr>
          </a:p>
        </p:txBody>
      </p:sp>
      <p:sp>
        <p:nvSpPr>
          <p:cNvPr id="21" name="object 21">
            <a:extLst>
              <a:ext uri="{FF2B5EF4-FFF2-40B4-BE49-F238E27FC236}">
                <a16:creationId xmlns:a16="http://schemas.microsoft.com/office/drawing/2014/main" id="{F3F484A1-B154-4BBC-A4CE-93B63D911886}"/>
              </a:ext>
            </a:extLst>
          </p:cNvPr>
          <p:cNvSpPr txBox="1"/>
          <p:nvPr/>
        </p:nvSpPr>
        <p:spPr>
          <a:xfrm>
            <a:off x="5811838" y="1169989"/>
            <a:ext cx="533400" cy="168275"/>
          </a:xfrm>
          <a:prstGeom prst="rect">
            <a:avLst/>
          </a:prstGeom>
        </p:spPr>
        <p:txBody>
          <a:bodyPr lIns="0" tIns="0" rIns="0" bIns="0">
            <a:spAutoFit/>
          </a:bodyPr>
          <a:lstStyle/>
          <a:p>
            <a:pPr marL="12700">
              <a:buClr>
                <a:srgbClr val="000000"/>
              </a:buClr>
              <a:buSzPct val="100000"/>
              <a:defRPr/>
            </a:pPr>
            <a:r>
              <a:rPr lang="en-US" sz="1100" i="1" spc="110" dirty="0" err="1">
                <a:solidFill>
                  <a:srgbClr val="333399"/>
                </a:solidFill>
                <a:latin typeface="Arial"/>
                <a:cs typeface="Arial"/>
              </a:rPr>
              <a:t>đóng</a:t>
            </a:r>
            <a:endParaRPr sz="1100" dirty="0">
              <a:latin typeface="Arial"/>
              <a:cs typeface="Arial"/>
            </a:endParaRPr>
          </a:p>
        </p:txBody>
      </p:sp>
      <p:sp>
        <p:nvSpPr>
          <p:cNvPr id="93204" name="object 22">
            <a:extLst>
              <a:ext uri="{FF2B5EF4-FFF2-40B4-BE49-F238E27FC236}">
                <a16:creationId xmlns:a16="http://schemas.microsoft.com/office/drawing/2014/main" id="{AE1ACAC3-380F-4301-82D5-1B54E2AFD360}"/>
              </a:ext>
            </a:extLst>
          </p:cNvPr>
          <p:cNvSpPr>
            <a:spLocks/>
          </p:cNvSpPr>
          <p:nvPr/>
        </p:nvSpPr>
        <p:spPr bwMode="auto">
          <a:xfrm>
            <a:off x="5360989" y="1350964"/>
            <a:ext cx="1844675" cy="287337"/>
          </a:xfrm>
          <a:custGeom>
            <a:avLst/>
            <a:gdLst>
              <a:gd name="T0" fmla="*/ 1838866 w 1845310"/>
              <a:gd name="T1" fmla="*/ 295955 h 286385"/>
              <a:gd name="T2" fmla="*/ 1793065 w 1845310"/>
              <a:gd name="T3" fmla="*/ 255419 h 286385"/>
              <a:gd name="T4" fmla="*/ 1744459 w 1845310"/>
              <a:gd name="T5" fmla="*/ 216537 h 286385"/>
              <a:gd name="T6" fmla="*/ 1718662 w 1845310"/>
              <a:gd name="T7" fmla="*/ 197459 h 286385"/>
              <a:gd name="T8" fmla="*/ 1693051 w 1845310"/>
              <a:gd name="T9" fmla="*/ 178382 h 286385"/>
              <a:gd name="T10" fmla="*/ 1636593 w 1845310"/>
              <a:gd name="T11" fmla="*/ 142981 h 286385"/>
              <a:gd name="T12" fmla="*/ 1574528 w 1845310"/>
              <a:gd name="T13" fmla="*/ 111121 h 286385"/>
              <a:gd name="T14" fmla="*/ 1504051 w 1845310"/>
              <a:gd name="T15" fmla="*/ 81619 h 286385"/>
              <a:gd name="T16" fmla="*/ 1465914 w 1845310"/>
              <a:gd name="T17" fmla="*/ 68835 h 286385"/>
              <a:gd name="T18" fmla="*/ 1425535 w 1845310"/>
              <a:gd name="T19" fmla="*/ 56838 h 286385"/>
              <a:gd name="T20" fmla="*/ 1381415 w 1845310"/>
              <a:gd name="T21" fmla="*/ 46219 h 286385"/>
              <a:gd name="T22" fmla="*/ 1334119 w 1845310"/>
              <a:gd name="T23" fmla="*/ 36384 h 286385"/>
              <a:gd name="T24" fmla="*/ 1309443 w 1845310"/>
              <a:gd name="T25" fmla="*/ 33040 h 286385"/>
              <a:gd name="T26" fmla="*/ 1282336 w 1845310"/>
              <a:gd name="T27" fmla="*/ 28321 h 286385"/>
              <a:gd name="T28" fmla="*/ 1254294 w 1845310"/>
              <a:gd name="T29" fmla="*/ 24977 h 286385"/>
              <a:gd name="T30" fmla="*/ 1224944 w 1845310"/>
              <a:gd name="T31" fmla="*/ 21437 h 286385"/>
              <a:gd name="T32" fmla="*/ 1194660 w 1845310"/>
              <a:gd name="T33" fmla="*/ 19077 h 286385"/>
              <a:gd name="T34" fmla="*/ 1097075 w 1845310"/>
              <a:gd name="T35" fmla="*/ 11013 h 286385"/>
              <a:gd name="T36" fmla="*/ 1027345 w 1845310"/>
              <a:gd name="T37" fmla="*/ 6882 h 286385"/>
              <a:gd name="T38" fmla="*/ 955747 w 1845310"/>
              <a:gd name="T39" fmla="*/ 3540 h 286385"/>
              <a:gd name="T40" fmla="*/ 881344 w 1845310"/>
              <a:gd name="T41" fmla="*/ 1181 h 286385"/>
              <a:gd name="T42" fmla="*/ 807126 w 1845310"/>
              <a:gd name="T43" fmla="*/ 0 h 286385"/>
              <a:gd name="T44" fmla="*/ 732724 w 1845310"/>
              <a:gd name="T45" fmla="*/ 0 h 286385"/>
              <a:gd name="T46" fmla="*/ 659815 w 1845310"/>
              <a:gd name="T47" fmla="*/ 1181 h 286385"/>
              <a:gd name="T48" fmla="*/ 589152 w 1845310"/>
              <a:gd name="T49" fmla="*/ 2363 h 286385"/>
              <a:gd name="T50" fmla="*/ 520357 w 1845310"/>
              <a:gd name="T51" fmla="*/ 4525 h 286385"/>
              <a:gd name="T52" fmla="*/ 487642 w 1845310"/>
              <a:gd name="T53" fmla="*/ 6882 h 286385"/>
              <a:gd name="T54" fmla="*/ 456423 w 1845310"/>
              <a:gd name="T55" fmla="*/ 8063 h 286385"/>
              <a:gd name="T56" fmla="*/ 426136 w 1845310"/>
              <a:gd name="T57" fmla="*/ 11013 h 286385"/>
              <a:gd name="T58" fmla="*/ 396784 w 1845310"/>
              <a:gd name="T59" fmla="*/ 13373 h 286385"/>
              <a:gd name="T60" fmla="*/ 368934 w 1845310"/>
              <a:gd name="T61" fmla="*/ 15536 h 286385"/>
              <a:gd name="T62" fmla="*/ 341824 w 1845310"/>
              <a:gd name="T63" fmla="*/ 19077 h 286385"/>
              <a:gd name="T64" fmla="*/ 293183 w 1845310"/>
              <a:gd name="T65" fmla="*/ 24977 h 286385"/>
              <a:gd name="T66" fmla="*/ 241795 w 1845310"/>
              <a:gd name="T67" fmla="*/ 34221 h 286385"/>
              <a:gd name="T68" fmla="*/ 217020 w 1845310"/>
              <a:gd name="T69" fmla="*/ 40514 h 286385"/>
              <a:gd name="T70" fmla="*/ 194533 w 1845310"/>
              <a:gd name="T71" fmla="*/ 46219 h 286385"/>
              <a:gd name="T72" fmla="*/ 152785 w 1845310"/>
              <a:gd name="T73" fmla="*/ 59002 h 286385"/>
              <a:gd name="T74" fmla="*/ 114705 w 1845310"/>
              <a:gd name="T75" fmla="*/ 74736 h 286385"/>
              <a:gd name="T76" fmla="*/ 51838 w 1845310"/>
              <a:gd name="T77" fmla="*/ 108957 h 286385"/>
              <a:gd name="T78" fmla="*/ 24765 w 1845310"/>
              <a:gd name="T79" fmla="*/ 128034 h 286385"/>
              <a:gd name="T80" fmla="*/ 0 w 1845310"/>
              <a:gd name="T81" fmla="*/ 147702 h 28638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45310" h="286385">
                <a:moveTo>
                  <a:pt x="1845206" y="286294"/>
                </a:moveTo>
                <a:lnTo>
                  <a:pt x="1799247" y="247082"/>
                </a:lnTo>
                <a:lnTo>
                  <a:pt x="1750474" y="209469"/>
                </a:lnTo>
                <a:lnTo>
                  <a:pt x="1724587" y="191014"/>
                </a:lnTo>
                <a:lnTo>
                  <a:pt x="1698888" y="172560"/>
                </a:lnTo>
                <a:lnTo>
                  <a:pt x="1642236" y="138314"/>
                </a:lnTo>
                <a:lnTo>
                  <a:pt x="1579957" y="107493"/>
                </a:lnTo>
                <a:lnTo>
                  <a:pt x="1509236" y="78955"/>
                </a:lnTo>
                <a:lnTo>
                  <a:pt x="1470968" y="66588"/>
                </a:lnTo>
                <a:lnTo>
                  <a:pt x="1430450" y="54983"/>
                </a:lnTo>
                <a:lnTo>
                  <a:pt x="1386179" y="44709"/>
                </a:lnTo>
                <a:lnTo>
                  <a:pt x="1338719" y="35196"/>
                </a:lnTo>
                <a:lnTo>
                  <a:pt x="1313958" y="31962"/>
                </a:lnTo>
                <a:lnTo>
                  <a:pt x="1286757" y="27396"/>
                </a:lnTo>
                <a:lnTo>
                  <a:pt x="1258619" y="24162"/>
                </a:lnTo>
                <a:lnTo>
                  <a:pt x="1229168" y="20737"/>
                </a:lnTo>
                <a:lnTo>
                  <a:pt x="1198779" y="18454"/>
                </a:lnTo>
                <a:lnTo>
                  <a:pt x="1100858" y="10654"/>
                </a:lnTo>
                <a:lnTo>
                  <a:pt x="1030888" y="6658"/>
                </a:lnTo>
                <a:lnTo>
                  <a:pt x="959042" y="3424"/>
                </a:lnTo>
                <a:lnTo>
                  <a:pt x="884382" y="1141"/>
                </a:lnTo>
                <a:lnTo>
                  <a:pt x="809909" y="0"/>
                </a:lnTo>
                <a:lnTo>
                  <a:pt x="735250" y="0"/>
                </a:lnTo>
                <a:lnTo>
                  <a:pt x="662090" y="1141"/>
                </a:lnTo>
                <a:lnTo>
                  <a:pt x="591182" y="2283"/>
                </a:lnTo>
                <a:lnTo>
                  <a:pt x="522150" y="4375"/>
                </a:lnTo>
                <a:lnTo>
                  <a:pt x="489322" y="6658"/>
                </a:lnTo>
                <a:lnTo>
                  <a:pt x="457995" y="7800"/>
                </a:lnTo>
                <a:lnTo>
                  <a:pt x="427606" y="10654"/>
                </a:lnTo>
                <a:lnTo>
                  <a:pt x="398154" y="12937"/>
                </a:lnTo>
                <a:lnTo>
                  <a:pt x="370204" y="15030"/>
                </a:lnTo>
                <a:lnTo>
                  <a:pt x="343004" y="18454"/>
                </a:lnTo>
                <a:lnTo>
                  <a:pt x="294193" y="24162"/>
                </a:lnTo>
                <a:lnTo>
                  <a:pt x="242625" y="33104"/>
                </a:lnTo>
                <a:lnTo>
                  <a:pt x="217770" y="39192"/>
                </a:lnTo>
                <a:lnTo>
                  <a:pt x="195203" y="44709"/>
                </a:lnTo>
                <a:lnTo>
                  <a:pt x="153315" y="57076"/>
                </a:lnTo>
                <a:lnTo>
                  <a:pt x="115103" y="72296"/>
                </a:lnTo>
                <a:lnTo>
                  <a:pt x="52018" y="105400"/>
                </a:lnTo>
                <a:lnTo>
                  <a:pt x="24855" y="123855"/>
                </a:lnTo>
                <a:lnTo>
                  <a:pt x="0" y="142880"/>
                </a:lnTo>
              </a:path>
            </a:pathLst>
          </a:custGeom>
          <a:noFill/>
          <a:ln w="135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05" name="object 23">
            <a:extLst>
              <a:ext uri="{FF2B5EF4-FFF2-40B4-BE49-F238E27FC236}">
                <a16:creationId xmlns:a16="http://schemas.microsoft.com/office/drawing/2014/main" id="{CD20D885-2D4A-4F19-A6FC-802189C23D20}"/>
              </a:ext>
            </a:extLst>
          </p:cNvPr>
          <p:cNvSpPr>
            <a:spLocks/>
          </p:cNvSpPr>
          <p:nvPr/>
        </p:nvSpPr>
        <p:spPr bwMode="auto">
          <a:xfrm>
            <a:off x="5264150" y="1444626"/>
            <a:ext cx="153988" cy="161925"/>
          </a:xfrm>
          <a:custGeom>
            <a:avLst/>
            <a:gdLst>
              <a:gd name="T0" fmla="*/ 42419 w 154939"/>
              <a:gd name="T1" fmla="*/ 0 h 161289"/>
              <a:gd name="T2" fmla="*/ 0 w 154939"/>
              <a:gd name="T3" fmla="*/ 167217 h 161289"/>
              <a:gd name="T4" fmla="*/ 145448 w 154939"/>
              <a:gd name="T5" fmla="*/ 105475 h 161289"/>
              <a:gd name="T6" fmla="*/ 42419 w 154939"/>
              <a:gd name="T7" fmla="*/ 0 h 1612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4939" h="161289">
                <a:moveTo>
                  <a:pt x="45114" y="0"/>
                </a:moveTo>
                <a:lnTo>
                  <a:pt x="0" y="160764"/>
                </a:lnTo>
                <a:lnTo>
                  <a:pt x="154684" y="101405"/>
                </a:lnTo>
                <a:lnTo>
                  <a:pt x="45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06" name="object 24">
            <a:extLst>
              <a:ext uri="{FF2B5EF4-FFF2-40B4-BE49-F238E27FC236}">
                <a16:creationId xmlns:a16="http://schemas.microsoft.com/office/drawing/2014/main" id="{1F7054DB-2CBC-41A7-991D-49ACF10B9631}"/>
              </a:ext>
            </a:extLst>
          </p:cNvPr>
          <p:cNvSpPr>
            <a:spLocks/>
          </p:cNvSpPr>
          <p:nvPr/>
        </p:nvSpPr>
        <p:spPr bwMode="auto">
          <a:xfrm>
            <a:off x="5618164" y="3090863"/>
            <a:ext cx="930275" cy="0"/>
          </a:xfrm>
          <a:custGeom>
            <a:avLst/>
            <a:gdLst>
              <a:gd name="T0" fmla="*/ 935422 w 929639"/>
              <a:gd name="T1" fmla="*/ 0 w 929639"/>
              <a:gd name="T2" fmla="*/ 0 60000 65536"/>
              <a:gd name="T3" fmla="*/ 0 60000 65536"/>
            </a:gdLst>
            <a:ahLst/>
            <a:cxnLst>
              <a:cxn ang="T2">
                <a:pos x="T0" y="0"/>
              </a:cxn>
              <a:cxn ang="T3">
                <a:pos x="T1" y="0"/>
              </a:cxn>
            </a:cxnLst>
            <a:rect l="0" t="0" r="r" b="b"/>
            <a:pathLst>
              <a:path w="929639">
                <a:moveTo>
                  <a:pt x="929046" y="0"/>
                </a:moveTo>
                <a:lnTo>
                  <a:pt x="0" y="0"/>
                </a:lnTo>
              </a:path>
            </a:pathLst>
          </a:custGeom>
          <a:noFill/>
          <a:ln w="13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07" name="object 25">
            <a:extLst>
              <a:ext uri="{FF2B5EF4-FFF2-40B4-BE49-F238E27FC236}">
                <a16:creationId xmlns:a16="http://schemas.microsoft.com/office/drawing/2014/main" id="{2C04344F-136E-4CEB-A226-2DE423399213}"/>
              </a:ext>
            </a:extLst>
          </p:cNvPr>
          <p:cNvSpPr>
            <a:spLocks/>
          </p:cNvSpPr>
          <p:nvPr/>
        </p:nvSpPr>
        <p:spPr bwMode="auto">
          <a:xfrm>
            <a:off x="6545264" y="3016251"/>
            <a:ext cx="149225" cy="149225"/>
          </a:xfrm>
          <a:custGeom>
            <a:avLst/>
            <a:gdLst>
              <a:gd name="T0" fmla="*/ 0 w 149225"/>
              <a:gd name="T1" fmla="*/ 0 h 149860"/>
              <a:gd name="T2" fmla="*/ 0 w 149225"/>
              <a:gd name="T3" fmla="*/ 143395 h 149860"/>
              <a:gd name="T4" fmla="*/ 149132 w 149225"/>
              <a:gd name="T5" fmla="*/ 71424 h 149860"/>
              <a:gd name="T6" fmla="*/ 0 w 149225"/>
              <a:gd name="T7" fmla="*/ 0 h 1498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225" h="149860">
                <a:moveTo>
                  <a:pt x="0" y="0"/>
                </a:moveTo>
                <a:lnTo>
                  <a:pt x="0" y="149615"/>
                </a:lnTo>
                <a:lnTo>
                  <a:pt x="149132" y="7452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08" name="object 26">
            <a:extLst>
              <a:ext uri="{FF2B5EF4-FFF2-40B4-BE49-F238E27FC236}">
                <a16:creationId xmlns:a16="http://schemas.microsoft.com/office/drawing/2014/main" id="{C2A06963-6F10-42AA-BA8C-E82737007813}"/>
              </a:ext>
            </a:extLst>
          </p:cNvPr>
          <p:cNvSpPr>
            <a:spLocks/>
          </p:cNvSpPr>
          <p:nvPr/>
        </p:nvSpPr>
        <p:spPr bwMode="auto">
          <a:xfrm>
            <a:off x="4486276" y="2868614"/>
            <a:ext cx="1179513" cy="395287"/>
          </a:xfrm>
          <a:custGeom>
            <a:avLst/>
            <a:gdLst>
              <a:gd name="T0" fmla="*/ 991481 w 1180464"/>
              <a:gd name="T1" fmla="*/ 0 h 394970"/>
              <a:gd name="T2" fmla="*/ 179030 w 1180464"/>
              <a:gd name="T3" fmla="*/ 0 h 394970"/>
              <a:gd name="T4" fmla="*/ 161203 w 1180464"/>
              <a:gd name="T5" fmla="*/ 1132 h 394970"/>
              <a:gd name="T6" fmla="*/ 108689 w 1180464"/>
              <a:gd name="T7" fmla="*/ 14693 h 394970"/>
              <a:gd name="T8" fmla="*/ 64850 w 1180464"/>
              <a:gd name="T9" fmla="*/ 42367 h 394970"/>
              <a:gd name="T10" fmla="*/ 30149 w 1180464"/>
              <a:gd name="T11" fmla="*/ 81336 h 394970"/>
              <a:gd name="T12" fmla="*/ 14605 w 1180464"/>
              <a:gd name="T13" fmla="*/ 112961 h 394970"/>
              <a:gd name="T14" fmla="*/ 7762 w 1180464"/>
              <a:gd name="T15" fmla="*/ 129917 h 394970"/>
              <a:gd name="T16" fmla="*/ 3196 w 1180464"/>
              <a:gd name="T17" fmla="*/ 148538 h 394970"/>
              <a:gd name="T18" fmla="*/ 909 w 1180464"/>
              <a:gd name="T19" fmla="*/ 167180 h 394970"/>
              <a:gd name="T20" fmla="*/ 0 w 1180464"/>
              <a:gd name="T21" fmla="*/ 185266 h 394970"/>
              <a:gd name="T22" fmla="*/ 0 w 1180464"/>
              <a:gd name="T23" fmla="*/ 212940 h 394970"/>
              <a:gd name="T24" fmla="*/ 7762 w 1180464"/>
              <a:gd name="T25" fmla="*/ 268290 h 394970"/>
              <a:gd name="T26" fmla="*/ 30149 w 1180464"/>
              <a:gd name="T27" fmla="*/ 316869 h 394970"/>
              <a:gd name="T28" fmla="*/ 64850 w 1180464"/>
              <a:gd name="T29" fmla="*/ 355840 h 394970"/>
              <a:gd name="T30" fmla="*/ 108689 w 1180464"/>
              <a:gd name="T31" fmla="*/ 383515 h 394970"/>
              <a:gd name="T32" fmla="*/ 161203 w 1180464"/>
              <a:gd name="T33" fmla="*/ 396499 h 394970"/>
              <a:gd name="T34" fmla="*/ 179030 w 1180464"/>
              <a:gd name="T35" fmla="*/ 397631 h 394970"/>
              <a:gd name="T36" fmla="*/ 991481 w 1180464"/>
              <a:gd name="T37" fmla="*/ 397631 h 394970"/>
              <a:gd name="T38" fmla="*/ 1044905 w 1180464"/>
              <a:gd name="T39" fmla="*/ 389730 h 394970"/>
              <a:gd name="T40" fmla="*/ 1091947 w 1180464"/>
              <a:gd name="T41" fmla="*/ 366561 h 394970"/>
              <a:gd name="T42" fmla="*/ 1129852 w 1180464"/>
              <a:gd name="T43" fmla="*/ 330429 h 394970"/>
              <a:gd name="T44" fmla="*/ 1156797 w 1180464"/>
              <a:gd name="T45" fmla="*/ 285800 h 394970"/>
              <a:gd name="T46" fmla="*/ 1169134 w 1180464"/>
              <a:gd name="T47" fmla="*/ 231582 h 394970"/>
              <a:gd name="T48" fmla="*/ 1170492 w 1180464"/>
              <a:gd name="T49" fmla="*/ 212940 h 394970"/>
              <a:gd name="T50" fmla="*/ 1170492 w 1180464"/>
              <a:gd name="T51" fmla="*/ 185266 h 394970"/>
              <a:gd name="T52" fmla="*/ 1162267 w 1180464"/>
              <a:gd name="T53" fmla="*/ 129917 h 394970"/>
              <a:gd name="T54" fmla="*/ 1139899 w 1180464"/>
              <a:gd name="T55" fmla="*/ 81336 h 394970"/>
              <a:gd name="T56" fmla="*/ 1105195 w 1180464"/>
              <a:gd name="T57" fmla="*/ 42367 h 394970"/>
              <a:gd name="T58" fmla="*/ 1061802 w 1180464"/>
              <a:gd name="T59" fmla="*/ 14693 h 394970"/>
              <a:gd name="T60" fmla="*/ 1009289 w 1180464"/>
              <a:gd name="T61" fmla="*/ 1132 h 394970"/>
              <a:gd name="T62" fmla="*/ 991481 w 1180464"/>
              <a:gd name="T63" fmla="*/ 0 h 3949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80464" h="394970">
                <a:moveTo>
                  <a:pt x="999504" y="0"/>
                </a:moveTo>
                <a:lnTo>
                  <a:pt x="180478" y="0"/>
                </a:lnTo>
                <a:lnTo>
                  <a:pt x="162507" y="1122"/>
                </a:lnTo>
                <a:lnTo>
                  <a:pt x="109569" y="14573"/>
                </a:lnTo>
                <a:lnTo>
                  <a:pt x="65374" y="42027"/>
                </a:lnTo>
                <a:lnTo>
                  <a:pt x="30389" y="80686"/>
                </a:lnTo>
                <a:lnTo>
                  <a:pt x="14725" y="112059"/>
                </a:lnTo>
                <a:lnTo>
                  <a:pt x="7822" y="128878"/>
                </a:lnTo>
                <a:lnTo>
                  <a:pt x="3226" y="147351"/>
                </a:lnTo>
                <a:lnTo>
                  <a:pt x="919" y="165844"/>
                </a:lnTo>
                <a:lnTo>
                  <a:pt x="0" y="183785"/>
                </a:lnTo>
                <a:lnTo>
                  <a:pt x="0" y="211238"/>
                </a:lnTo>
                <a:lnTo>
                  <a:pt x="7822" y="266146"/>
                </a:lnTo>
                <a:lnTo>
                  <a:pt x="30389" y="314337"/>
                </a:lnTo>
                <a:lnTo>
                  <a:pt x="65374" y="352997"/>
                </a:lnTo>
                <a:lnTo>
                  <a:pt x="109569" y="380450"/>
                </a:lnTo>
                <a:lnTo>
                  <a:pt x="162507" y="393331"/>
                </a:lnTo>
                <a:lnTo>
                  <a:pt x="180478" y="394453"/>
                </a:lnTo>
                <a:lnTo>
                  <a:pt x="999504" y="394453"/>
                </a:lnTo>
                <a:lnTo>
                  <a:pt x="1053361" y="386615"/>
                </a:lnTo>
                <a:lnTo>
                  <a:pt x="1100783" y="363632"/>
                </a:lnTo>
                <a:lnTo>
                  <a:pt x="1138995" y="327788"/>
                </a:lnTo>
                <a:lnTo>
                  <a:pt x="1166157" y="283516"/>
                </a:lnTo>
                <a:lnTo>
                  <a:pt x="1178594" y="229731"/>
                </a:lnTo>
                <a:lnTo>
                  <a:pt x="1179964" y="211238"/>
                </a:lnTo>
                <a:lnTo>
                  <a:pt x="1179964" y="183785"/>
                </a:lnTo>
                <a:lnTo>
                  <a:pt x="1171672" y="128878"/>
                </a:lnTo>
                <a:lnTo>
                  <a:pt x="1149124" y="80686"/>
                </a:lnTo>
                <a:lnTo>
                  <a:pt x="1114139" y="42027"/>
                </a:lnTo>
                <a:lnTo>
                  <a:pt x="1070394" y="14573"/>
                </a:lnTo>
                <a:lnTo>
                  <a:pt x="1017456" y="1122"/>
                </a:lnTo>
                <a:lnTo>
                  <a:pt x="999504" y="0"/>
                </a:lnTo>
                <a:close/>
              </a:path>
            </a:pathLst>
          </a:cu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09" name="object 27">
            <a:extLst>
              <a:ext uri="{FF2B5EF4-FFF2-40B4-BE49-F238E27FC236}">
                <a16:creationId xmlns:a16="http://schemas.microsoft.com/office/drawing/2014/main" id="{B72C5E3E-A776-4832-A1FC-1CB19970062E}"/>
              </a:ext>
            </a:extLst>
          </p:cNvPr>
          <p:cNvSpPr>
            <a:spLocks/>
          </p:cNvSpPr>
          <p:nvPr/>
        </p:nvSpPr>
        <p:spPr bwMode="auto">
          <a:xfrm>
            <a:off x="4486276" y="2868614"/>
            <a:ext cx="1179513" cy="395287"/>
          </a:xfrm>
          <a:custGeom>
            <a:avLst/>
            <a:gdLst>
              <a:gd name="T0" fmla="*/ 179030 w 1180464"/>
              <a:gd name="T1" fmla="*/ 0 h 394970"/>
              <a:gd name="T2" fmla="*/ 125140 w 1180464"/>
              <a:gd name="T3" fmla="*/ 7898 h 394970"/>
              <a:gd name="T4" fmla="*/ 78100 w 1180464"/>
              <a:gd name="T5" fmla="*/ 32203 h 394970"/>
              <a:gd name="T6" fmla="*/ 40192 w 1180464"/>
              <a:gd name="T7" fmla="*/ 67775 h 394970"/>
              <a:gd name="T8" fmla="*/ 14605 w 1180464"/>
              <a:gd name="T9" fmla="*/ 112961 h 394970"/>
              <a:gd name="T10" fmla="*/ 7762 w 1180464"/>
              <a:gd name="T11" fmla="*/ 129917 h 394970"/>
              <a:gd name="T12" fmla="*/ 3196 w 1180464"/>
              <a:gd name="T13" fmla="*/ 148538 h 394970"/>
              <a:gd name="T14" fmla="*/ 909 w 1180464"/>
              <a:gd name="T15" fmla="*/ 167180 h 394970"/>
              <a:gd name="T16" fmla="*/ 0 w 1180464"/>
              <a:gd name="T17" fmla="*/ 185266 h 394970"/>
              <a:gd name="T18" fmla="*/ 0 w 1180464"/>
              <a:gd name="T19" fmla="*/ 212940 h 394970"/>
              <a:gd name="T20" fmla="*/ 7762 w 1180464"/>
              <a:gd name="T21" fmla="*/ 268290 h 394970"/>
              <a:gd name="T22" fmla="*/ 30149 w 1180464"/>
              <a:gd name="T23" fmla="*/ 316869 h 394970"/>
              <a:gd name="T24" fmla="*/ 64850 w 1180464"/>
              <a:gd name="T25" fmla="*/ 355840 h 394970"/>
              <a:gd name="T26" fmla="*/ 108689 w 1180464"/>
              <a:gd name="T27" fmla="*/ 383515 h 394970"/>
              <a:gd name="T28" fmla="*/ 161203 w 1180464"/>
              <a:gd name="T29" fmla="*/ 396499 h 394970"/>
              <a:gd name="T30" fmla="*/ 179030 w 1180464"/>
              <a:gd name="T31" fmla="*/ 397631 h 394970"/>
              <a:gd name="T32" fmla="*/ 991481 w 1180464"/>
              <a:gd name="T33" fmla="*/ 397631 h 394970"/>
              <a:gd name="T34" fmla="*/ 1044905 w 1180464"/>
              <a:gd name="T35" fmla="*/ 389730 h 394970"/>
              <a:gd name="T36" fmla="*/ 1091947 w 1180464"/>
              <a:gd name="T37" fmla="*/ 366561 h 394970"/>
              <a:gd name="T38" fmla="*/ 1129852 w 1180464"/>
              <a:gd name="T39" fmla="*/ 330429 h 394970"/>
              <a:gd name="T40" fmla="*/ 1156797 w 1180464"/>
              <a:gd name="T41" fmla="*/ 285800 h 394970"/>
              <a:gd name="T42" fmla="*/ 1169134 w 1180464"/>
              <a:gd name="T43" fmla="*/ 231582 h 394970"/>
              <a:gd name="T44" fmla="*/ 1170492 w 1180464"/>
              <a:gd name="T45" fmla="*/ 212940 h 394970"/>
              <a:gd name="T46" fmla="*/ 1170492 w 1180464"/>
              <a:gd name="T47" fmla="*/ 185266 h 394970"/>
              <a:gd name="T48" fmla="*/ 1162267 w 1180464"/>
              <a:gd name="T49" fmla="*/ 129917 h 394970"/>
              <a:gd name="T50" fmla="*/ 1139899 w 1180464"/>
              <a:gd name="T51" fmla="*/ 81336 h 394970"/>
              <a:gd name="T52" fmla="*/ 1105195 w 1180464"/>
              <a:gd name="T53" fmla="*/ 42367 h 394970"/>
              <a:gd name="T54" fmla="*/ 1061802 w 1180464"/>
              <a:gd name="T55" fmla="*/ 14693 h 394970"/>
              <a:gd name="T56" fmla="*/ 1009289 w 1180464"/>
              <a:gd name="T57" fmla="*/ 1132 h 394970"/>
              <a:gd name="T58" fmla="*/ 991481 w 1180464"/>
              <a:gd name="T59" fmla="*/ 0 h 394970"/>
              <a:gd name="T60" fmla="*/ 179030 w 1180464"/>
              <a:gd name="T61" fmla="*/ 0 h 39497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180464" h="394970">
                <a:moveTo>
                  <a:pt x="180478" y="0"/>
                </a:moveTo>
                <a:lnTo>
                  <a:pt x="126152" y="7838"/>
                </a:lnTo>
                <a:lnTo>
                  <a:pt x="78730" y="31943"/>
                </a:lnTo>
                <a:lnTo>
                  <a:pt x="40518" y="67235"/>
                </a:lnTo>
                <a:lnTo>
                  <a:pt x="14725" y="112059"/>
                </a:lnTo>
                <a:lnTo>
                  <a:pt x="7822" y="128878"/>
                </a:lnTo>
                <a:lnTo>
                  <a:pt x="3226" y="147351"/>
                </a:lnTo>
                <a:lnTo>
                  <a:pt x="919" y="165844"/>
                </a:lnTo>
                <a:lnTo>
                  <a:pt x="0" y="183785"/>
                </a:lnTo>
                <a:lnTo>
                  <a:pt x="0" y="211238"/>
                </a:lnTo>
                <a:lnTo>
                  <a:pt x="7822" y="266146"/>
                </a:lnTo>
                <a:lnTo>
                  <a:pt x="30389" y="314337"/>
                </a:lnTo>
                <a:lnTo>
                  <a:pt x="65374" y="352997"/>
                </a:lnTo>
                <a:lnTo>
                  <a:pt x="109569" y="380450"/>
                </a:lnTo>
                <a:lnTo>
                  <a:pt x="162507" y="393331"/>
                </a:lnTo>
                <a:lnTo>
                  <a:pt x="180478" y="394453"/>
                </a:lnTo>
                <a:lnTo>
                  <a:pt x="999504" y="394453"/>
                </a:lnTo>
                <a:lnTo>
                  <a:pt x="1053361" y="386615"/>
                </a:lnTo>
                <a:lnTo>
                  <a:pt x="1100783" y="363632"/>
                </a:lnTo>
                <a:lnTo>
                  <a:pt x="1138995" y="327788"/>
                </a:lnTo>
                <a:lnTo>
                  <a:pt x="1166157" y="283516"/>
                </a:lnTo>
                <a:lnTo>
                  <a:pt x="1178594" y="229731"/>
                </a:lnTo>
                <a:lnTo>
                  <a:pt x="1179964" y="211238"/>
                </a:lnTo>
                <a:lnTo>
                  <a:pt x="1179964" y="183785"/>
                </a:lnTo>
                <a:lnTo>
                  <a:pt x="1171672" y="128878"/>
                </a:lnTo>
                <a:lnTo>
                  <a:pt x="1149124" y="80686"/>
                </a:lnTo>
                <a:lnTo>
                  <a:pt x="1114139" y="42027"/>
                </a:lnTo>
                <a:lnTo>
                  <a:pt x="1070394" y="14573"/>
                </a:lnTo>
                <a:lnTo>
                  <a:pt x="1017456" y="1122"/>
                </a:lnTo>
                <a:lnTo>
                  <a:pt x="999504" y="0"/>
                </a:lnTo>
                <a:lnTo>
                  <a:pt x="180478" y="0"/>
                </a:lnTo>
                <a:close/>
              </a:path>
            </a:pathLst>
          </a:custGeom>
          <a:noFill/>
          <a:ln w="1352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10" name="object 28">
            <a:extLst>
              <a:ext uri="{FF2B5EF4-FFF2-40B4-BE49-F238E27FC236}">
                <a16:creationId xmlns:a16="http://schemas.microsoft.com/office/drawing/2014/main" id="{DC8931CD-EE80-4A94-803C-A1662880A324}"/>
              </a:ext>
            </a:extLst>
          </p:cNvPr>
          <p:cNvSpPr>
            <a:spLocks/>
          </p:cNvSpPr>
          <p:nvPr/>
        </p:nvSpPr>
        <p:spPr bwMode="auto">
          <a:xfrm>
            <a:off x="6692901" y="2901950"/>
            <a:ext cx="1069975" cy="361950"/>
          </a:xfrm>
          <a:custGeom>
            <a:avLst/>
            <a:gdLst>
              <a:gd name="T0" fmla="*/ 899195 w 1070610"/>
              <a:gd name="T1" fmla="*/ 0 h 361950"/>
              <a:gd name="T2" fmla="*/ 165220 w 1070610"/>
              <a:gd name="T3" fmla="*/ 0 h 361950"/>
              <a:gd name="T4" fmla="*/ 148252 w 1070610"/>
              <a:gd name="T5" fmla="*/ 1122 h 361950"/>
              <a:gd name="T6" fmla="*/ 101072 w 1070610"/>
              <a:gd name="T7" fmla="*/ 13450 h 361950"/>
              <a:gd name="T8" fmla="*/ 60793 w 1070610"/>
              <a:gd name="T9" fmla="*/ 38678 h 361950"/>
              <a:gd name="T10" fmla="*/ 28343 w 1070610"/>
              <a:gd name="T11" fmla="*/ 73970 h 361950"/>
              <a:gd name="T12" fmla="*/ 8203 w 1070610"/>
              <a:gd name="T13" fmla="*/ 117672 h 361950"/>
              <a:gd name="T14" fmla="*/ 0 w 1070610"/>
              <a:gd name="T15" fmla="*/ 168108 h 361950"/>
              <a:gd name="T16" fmla="*/ 0 w 1070610"/>
              <a:gd name="T17" fmla="*/ 193317 h 361950"/>
              <a:gd name="T18" fmla="*/ 8203 w 1070610"/>
              <a:gd name="T19" fmla="*/ 243753 h 361950"/>
              <a:gd name="T20" fmla="*/ 28343 w 1070610"/>
              <a:gd name="T21" fmla="*/ 286883 h 361950"/>
              <a:gd name="T22" fmla="*/ 60793 w 1070610"/>
              <a:gd name="T23" fmla="*/ 322195 h 361950"/>
              <a:gd name="T24" fmla="*/ 73099 w 1070610"/>
              <a:gd name="T25" fmla="*/ 332830 h 361950"/>
              <a:gd name="T26" fmla="*/ 115801 w 1070610"/>
              <a:gd name="T27" fmla="*/ 353567 h 361950"/>
              <a:gd name="T28" fmla="*/ 165220 w 1070610"/>
              <a:gd name="T29" fmla="*/ 361406 h 361950"/>
              <a:gd name="T30" fmla="*/ 899195 w 1070610"/>
              <a:gd name="T31" fmla="*/ 361406 h 361950"/>
              <a:gd name="T32" fmla="*/ 948613 w 1070610"/>
              <a:gd name="T33" fmla="*/ 353567 h 361950"/>
              <a:gd name="T34" fmla="*/ 991318 w 1070610"/>
              <a:gd name="T35" fmla="*/ 332830 h 361950"/>
              <a:gd name="T36" fmla="*/ 1003625 w 1070610"/>
              <a:gd name="T37" fmla="*/ 322195 h 361950"/>
              <a:gd name="T38" fmla="*/ 1015932 w 1070610"/>
              <a:gd name="T39" fmla="*/ 312111 h 361950"/>
              <a:gd name="T40" fmla="*/ 1043903 w 1070610"/>
              <a:gd name="T41" fmla="*/ 273433 h 361950"/>
              <a:gd name="T42" fmla="*/ 1060873 w 1070610"/>
              <a:gd name="T43" fmla="*/ 227505 h 361950"/>
              <a:gd name="T44" fmla="*/ 1064044 w 1070610"/>
              <a:gd name="T45" fmla="*/ 193317 h 361950"/>
              <a:gd name="T46" fmla="*/ 1064044 w 1070610"/>
              <a:gd name="T47" fmla="*/ 168108 h 361950"/>
              <a:gd name="T48" fmla="*/ 1056211 w 1070610"/>
              <a:gd name="T49" fmla="*/ 117672 h 361950"/>
              <a:gd name="T50" fmla="*/ 1036072 w 1070610"/>
              <a:gd name="T51" fmla="*/ 73970 h 361950"/>
              <a:gd name="T52" fmla="*/ 1003625 w 1070610"/>
              <a:gd name="T53" fmla="*/ 38678 h 361950"/>
              <a:gd name="T54" fmla="*/ 963346 w 1070610"/>
              <a:gd name="T55" fmla="*/ 13450 h 361950"/>
              <a:gd name="T56" fmla="*/ 916166 w 1070610"/>
              <a:gd name="T57" fmla="*/ 1122 h 361950"/>
              <a:gd name="T58" fmla="*/ 899195 w 1070610"/>
              <a:gd name="T59" fmla="*/ 0 h 36195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070610" h="361950">
                <a:moveTo>
                  <a:pt x="904547" y="0"/>
                </a:moveTo>
                <a:lnTo>
                  <a:pt x="166202" y="0"/>
                </a:lnTo>
                <a:lnTo>
                  <a:pt x="149132" y="1122"/>
                </a:lnTo>
                <a:lnTo>
                  <a:pt x="101672" y="13450"/>
                </a:lnTo>
                <a:lnTo>
                  <a:pt x="61153" y="38678"/>
                </a:lnTo>
                <a:lnTo>
                  <a:pt x="28513" y="73970"/>
                </a:lnTo>
                <a:lnTo>
                  <a:pt x="8253" y="117672"/>
                </a:lnTo>
                <a:lnTo>
                  <a:pt x="0" y="168108"/>
                </a:lnTo>
                <a:lnTo>
                  <a:pt x="0" y="193317"/>
                </a:lnTo>
                <a:lnTo>
                  <a:pt x="8253" y="243753"/>
                </a:lnTo>
                <a:lnTo>
                  <a:pt x="28513" y="286883"/>
                </a:lnTo>
                <a:lnTo>
                  <a:pt x="61153" y="322195"/>
                </a:lnTo>
                <a:lnTo>
                  <a:pt x="73534" y="332830"/>
                </a:lnTo>
                <a:lnTo>
                  <a:pt x="116491" y="353567"/>
                </a:lnTo>
                <a:lnTo>
                  <a:pt x="166202" y="361406"/>
                </a:lnTo>
                <a:lnTo>
                  <a:pt x="904547" y="361406"/>
                </a:lnTo>
                <a:lnTo>
                  <a:pt x="954258" y="353567"/>
                </a:lnTo>
                <a:lnTo>
                  <a:pt x="997216" y="332830"/>
                </a:lnTo>
                <a:lnTo>
                  <a:pt x="1009597" y="322195"/>
                </a:lnTo>
                <a:lnTo>
                  <a:pt x="1021977" y="312111"/>
                </a:lnTo>
                <a:lnTo>
                  <a:pt x="1050115" y="273433"/>
                </a:lnTo>
                <a:lnTo>
                  <a:pt x="1067186" y="227505"/>
                </a:lnTo>
                <a:lnTo>
                  <a:pt x="1070375" y="193317"/>
                </a:lnTo>
                <a:lnTo>
                  <a:pt x="1070375" y="168108"/>
                </a:lnTo>
                <a:lnTo>
                  <a:pt x="1062496" y="117672"/>
                </a:lnTo>
                <a:lnTo>
                  <a:pt x="1042237" y="73970"/>
                </a:lnTo>
                <a:lnTo>
                  <a:pt x="1009597" y="38678"/>
                </a:lnTo>
                <a:lnTo>
                  <a:pt x="969078" y="13450"/>
                </a:lnTo>
                <a:lnTo>
                  <a:pt x="921618" y="1122"/>
                </a:lnTo>
                <a:lnTo>
                  <a:pt x="904547" y="0"/>
                </a:lnTo>
                <a:close/>
              </a:path>
            </a:pathLst>
          </a:custGeom>
          <a:solidFill>
            <a:srgbClr val="CC9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11" name="object 29">
            <a:extLst>
              <a:ext uri="{FF2B5EF4-FFF2-40B4-BE49-F238E27FC236}">
                <a16:creationId xmlns:a16="http://schemas.microsoft.com/office/drawing/2014/main" id="{CE579DED-A67A-4428-83D1-75A88502B57F}"/>
              </a:ext>
            </a:extLst>
          </p:cNvPr>
          <p:cNvSpPr>
            <a:spLocks/>
          </p:cNvSpPr>
          <p:nvPr/>
        </p:nvSpPr>
        <p:spPr bwMode="auto">
          <a:xfrm>
            <a:off x="6692901" y="2901950"/>
            <a:ext cx="1069975" cy="361950"/>
          </a:xfrm>
          <a:custGeom>
            <a:avLst/>
            <a:gdLst>
              <a:gd name="T0" fmla="*/ 165220 w 1070610"/>
              <a:gd name="T1" fmla="*/ 0 h 361950"/>
              <a:gd name="T2" fmla="*/ 115801 w 1070610"/>
              <a:gd name="T3" fmla="*/ 7857 h 361950"/>
              <a:gd name="T4" fmla="*/ 73099 w 1070610"/>
              <a:gd name="T5" fmla="*/ 28576 h 361950"/>
              <a:gd name="T6" fmla="*/ 38413 w 1070610"/>
              <a:gd name="T7" fmla="*/ 61642 h 361950"/>
              <a:gd name="T8" fmla="*/ 13613 w 1070610"/>
              <a:gd name="T9" fmla="*/ 102546 h 361950"/>
              <a:gd name="T10" fmla="*/ 1303 w 1070610"/>
              <a:gd name="T11" fmla="*/ 150738 h 361950"/>
              <a:gd name="T12" fmla="*/ 0 w 1070610"/>
              <a:gd name="T13" fmla="*/ 168108 h 361950"/>
              <a:gd name="T14" fmla="*/ 0 w 1070610"/>
              <a:gd name="T15" fmla="*/ 193317 h 361950"/>
              <a:gd name="T16" fmla="*/ 8203 w 1070610"/>
              <a:gd name="T17" fmla="*/ 243753 h 361950"/>
              <a:gd name="T18" fmla="*/ 28343 w 1070610"/>
              <a:gd name="T19" fmla="*/ 286883 h 361950"/>
              <a:gd name="T20" fmla="*/ 60793 w 1070610"/>
              <a:gd name="T21" fmla="*/ 322195 h 361950"/>
              <a:gd name="T22" fmla="*/ 73099 w 1070610"/>
              <a:gd name="T23" fmla="*/ 332830 h 361950"/>
              <a:gd name="T24" fmla="*/ 115801 w 1070610"/>
              <a:gd name="T25" fmla="*/ 353567 h 361950"/>
              <a:gd name="T26" fmla="*/ 165220 w 1070610"/>
              <a:gd name="T27" fmla="*/ 361406 h 361950"/>
              <a:gd name="T28" fmla="*/ 899195 w 1070610"/>
              <a:gd name="T29" fmla="*/ 361406 h 361950"/>
              <a:gd name="T30" fmla="*/ 948613 w 1070610"/>
              <a:gd name="T31" fmla="*/ 353567 h 361950"/>
              <a:gd name="T32" fmla="*/ 991318 w 1070610"/>
              <a:gd name="T33" fmla="*/ 332830 h 361950"/>
              <a:gd name="T34" fmla="*/ 1003625 w 1070610"/>
              <a:gd name="T35" fmla="*/ 322195 h 361950"/>
              <a:gd name="T36" fmla="*/ 1015932 w 1070610"/>
              <a:gd name="T37" fmla="*/ 312111 h 361950"/>
              <a:gd name="T38" fmla="*/ 1043903 w 1070610"/>
              <a:gd name="T39" fmla="*/ 273433 h 361950"/>
              <a:gd name="T40" fmla="*/ 1060873 w 1070610"/>
              <a:gd name="T41" fmla="*/ 227505 h 361950"/>
              <a:gd name="T42" fmla="*/ 1064044 w 1070610"/>
              <a:gd name="T43" fmla="*/ 193317 h 361950"/>
              <a:gd name="T44" fmla="*/ 1064044 w 1070610"/>
              <a:gd name="T45" fmla="*/ 168108 h 361950"/>
              <a:gd name="T46" fmla="*/ 1056211 w 1070610"/>
              <a:gd name="T47" fmla="*/ 117672 h 361950"/>
              <a:gd name="T48" fmla="*/ 1036072 w 1070610"/>
              <a:gd name="T49" fmla="*/ 73970 h 361950"/>
              <a:gd name="T50" fmla="*/ 1026002 w 1070610"/>
              <a:gd name="T51" fmla="*/ 61642 h 361950"/>
              <a:gd name="T52" fmla="*/ 1015932 w 1070610"/>
              <a:gd name="T53" fmla="*/ 49313 h 361950"/>
              <a:gd name="T54" fmla="*/ 977891 w 1070610"/>
              <a:gd name="T55" fmla="*/ 20185 h 361950"/>
              <a:gd name="T56" fmla="*/ 933136 w 1070610"/>
              <a:gd name="T57" fmla="*/ 3367 h 361950"/>
              <a:gd name="T58" fmla="*/ 899195 w 1070610"/>
              <a:gd name="T59" fmla="*/ 0 h 361950"/>
              <a:gd name="T60" fmla="*/ 165220 w 1070610"/>
              <a:gd name="T61" fmla="*/ 0 h 3619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70610" h="361950">
                <a:moveTo>
                  <a:pt x="166202" y="0"/>
                </a:moveTo>
                <a:lnTo>
                  <a:pt x="116491" y="7857"/>
                </a:lnTo>
                <a:lnTo>
                  <a:pt x="73534" y="28576"/>
                </a:lnTo>
                <a:lnTo>
                  <a:pt x="38643" y="61642"/>
                </a:lnTo>
                <a:lnTo>
                  <a:pt x="13693" y="102546"/>
                </a:lnTo>
                <a:lnTo>
                  <a:pt x="1313" y="150738"/>
                </a:lnTo>
                <a:lnTo>
                  <a:pt x="0" y="168108"/>
                </a:lnTo>
                <a:lnTo>
                  <a:pt x="0" y="193317"/>
                </a:lnTo>
                <a:lnTo>
                  <a:pt x="8253" y="243753"/>
                </a:lnTo>
                <a:lnTo>
                  <a:pt x="28513" y="286883"/>
                </a:lnTo>
                <a:lnTo>
                  <a:pt x="61153" y="322195"/>
                </a:lnTo>
                <a:lnTo>
                  <a:pt x="73534" y="332830"/>
                </a:lnTo>
                <a:lnTo>
                  <a:pt x="116491" y="353567"/>
                </a:lnTo>
                <a:lnTo>
                  <a:pt x="166202" y="361406"/>
                </a:lnTo>
                <a:lnTo>
                  <a:pt x="904547" y="361406"/>
                </a:lnTo>
                <a:lnTo>
                  <a:pt x="954258" y="353567"/>
                </a:lnTo>
                <a:lnTo>
                  <a:pt x="997216" y="332830"/>
                </a:lnTo>
                <a:lnTo>
                  <a:pt x="1009597" y="322195"/>
                </a:lnTo>
                <a:lnTo>
                  <a:pt x="1021977" y="312111"/>
                </a:lnTo>
                <a:lnTo>
                  <a:pt x="1050115" y="273433"/>
                </a:lnTo>
                <a:lnTo>
                  <a:pt x="1067186" y="227505"/>
                </a:lnTo>
                <a:lnTo>
                  <a:pt x="1070375" y="193317"/>
                </a:lnTo>
                <a:lnTo>
                  <a:pt x="1070375" y="168108"/>
                </a:lnTo>
                <a:lnTo>
                  <a:pt x="1062496" y="117672"/>
                </a:lnTo>
                <a:lnTo>
                  <a:pt x="1042237" y="73970"/>
                </a:lnTo>
                <a:lnTo>
                  <a:pt x="1032107" y="61642"/>
                </a:lnTo>
                <a:lnTo>
                  <a:pt x="1021977" y="49313"/>
                </a:lnTo>
                <a:lnTo>
                  <a:pt x="983709" y="20185"/>
                </a:lnTo>
                <a:lnTo>
                  <a:pt x="938688" y="3367"/>
                </a:lnTo>
                <a:lnTo>
                  <a:pt x="904547" y="0"/>
                </a:lnTo>
                <a:lnTo>
                  <a:pt x="166202" y="0"/>
                </a:lnTo>
                <a:close/>
              </a:path>
            </a:pathLst>
          </a:custGeom>
          <a:noFill/>
          <a:ln w="13521">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12" name="object 30">
            <a:extLst>
              <a:ext uri="{FF2B5EF4-FFF2-40B4-BE49-F238E27FC236}">
                <a16:creationId xmlns:a16="http://schemas.microsoft.com/office/drawing/2014/main" id="{24BCEC47-55DC-417B-AE78-944D72CB2ECE}"/>
              </a:ext>
            </a:extLst>
          </p:cNvPr>
          <p:cNvSpPr txBox="1">
            <a:spLocks noChangeArrowheads="1"/>
          </p:cNvSpPr>
          <p:nvPr/>
        </p:nvSpPr>
        <p:spPr bwMode="auto">
          <a:xfrm>
            <a:off x="5675313" y="1909764"/>
            <a:ext cx="868362"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2225" indent="-9525">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1100">
                <a:solidFill>
                  <a:srgbClr val="333399"/>
                </a:solidFill>
                <a:cs typeface="Arial" panose="020B0604020202020204" pitchFamily="34" charset="0"/>
              </a:rPr>
              <a:t>[tốc độ  =  0 ]</a:t>
            </a:r>
            <a:endParaRPr lang="en-US" altLang="en-US" sz="1100">
              <a:cs typeface="Arial" panose="020B0604020202020204" pitchFamily="34" charset="0"/>
            </a:endParaRPr>
          </a:p>
          <a:p>
            <a:pPr eaLnBrk="1" hangingPunct="1">
              <a:buClr>
                <a:srgbClr val="000000"/>
              </a:buClr>
              <a:buSzPct val="100000"/>
              <a:buFont typeface="Times New Roman" panose="02020603050405020304" pitchFamily="18" charset="0"/>
              <a:buNone/>
            </a:pPr>
            <a:endParaRPr lang="en-US" altLang="en-US" sz="1100">
              <a:latin typeface="Times New Roman" panose="02020603050405020304" pitchFamily="18" charset="0"/>
              <a:cs typeface="Times New Roman" panose="02020603050405020304" pitchFamily="18" charset="0"/>
            </a:endParaRPr>
          </a:p>
          <a:p>
            <a:pPr>
              <a:spcBef>
                <a:spcPts val="25"/>
              </a:spcBef>
              <a:buClr>
                <a:srgbClr val="000000"/>
              </a:buClr>
              <a:buSzPct val="100000"/>
            </a:pPr>
            <a:endParaRPr lang="en-US" altLang="en-US" sz="1500">
              <a:latin typeface="Times New Roman" panose="02020603050405020304" pitchFamily="18" charset="0"/>
              <a:cs typeface="Times New Roman" panose="02020603050405020304" pitchFamily="18" charset="0"/>
            </a:endParaRPr>
          </a:p>
          <a:p>
            <a:pPr eaLnBrk="1" hangingPunct="1">
              <a:buClr>
                <a:srgbClr val="000000"/>
              </a:buClr>
              <a:buSzPct val="100000"/>
              <a:buFont typeface="Times New Roman" panose="02020603050405020304" pitchFamily="18" charset="0"/>
              <a:buNone/>
            </a:pPr>
            <a:r>
              <a:rPr lang="en-US" altLang="en-US" sz="1100">
                <a:solidFill>
                  <a:srgbClr val="333399"/>
                </a:solidFill>
                <a:cs typeface="Arial" panose="020B0604020202020204" pitchFamily="34" charset="0"/>
              </a:rPr>
              <a:t>Tốc độ =  0 ]</a:t>
            </a:r>
            <a:endParaRPr lang="en-US" altLang="en-US" sz="1100">
              <a:cs typeface="Arial" panose="020B0604020202020204" pitchFamily="34" charset="0"/>
            </a:endParaRPr>
          </a:p>
        </p:txBody>
      </p:sp>
      <p:sp>
        <p:nvSpPr>
          <p:cNvPr id="93213" name="object 31">
            <a:extLst>
              <a:ext uri="{FF2B5EF4-FFF2-40B4-BE49-F238E27FC236}">
                <a16:creationId xmlns:a16="http://schemas.microsoft.com/office/drawing/2014/main" id="{169B3F8A-AF3A-41A6-91F0-ABEB931722BC}"/>
              </a:ext>
            </a:extLst>
          </p:cNvPr>
          <p:cNvSpPr txBox="1">
            <a:spLocks noChangeArrowheads="1"/>
          </p:cNvSpPr>
          <p:nvPr/>
        </p:nvSpPr>
        <p:spPr bwMode="auto">
          <a:xfrm>
            <a:off x="4581526" y="2989264"/>
            <a:ext cx="96361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1100">
                <a:solidFill>
                  <a:srgbClr val="333399"/>
                </a:solidFill>
                <a:cs typeface="Arial" panose="020B0604020202020204" pitchFamily="34" charset="0"/>
              </a:rPr>
              <a:t>Tàu dừng</a:t>
            </a:r>
            <a:endParaRPr lang="en-US" altLang="en-US" sz="1100">
              <a:cs typeface="Arial" panose="020B0604020202020204" pitchFamily="34" charset="0"/>
            </a:endParaRPr>
          </a:p>
        </p:txBody>
      </p:sp>
      <p:sp>
        <p:nvSpPr>
          <p:cNvPr id="32" name="object 32">
            <a:extLst>
              <a:ext uri="{FF2B5EF4-FFF2-40B4-BE49-F238E27FC236}">
                <a16:creationId xmlns:a16="http://schemas.microsoft.com/office/drawing/2014/main" id="{EC5B1B12-1701-4B87-B0F7-571080E69EEB}"/>
              </a:ext>
            </a:extLst>
          </p:cNvPr>
          <p:cNvSpPr txBox="1"/>
          <p:nvPr/>
        </p:nvSpPr>
        <p:spPr>
          <a:xfrm>
            <a:off x="6805614" y="3003551"/>
            <a:ext cx="879475" cy="168275"/>
          </a:xfrm>
          <a:prstGeom prst="rect">
            <a:avLst/>
          </a:prstGeom>
        </p:spPr>
        <p:txBody>
          <a:bodyPr lIns="0" tIns="0" rIns="0" bIns="0">
            <a:spAutoFit/>
          </a:bodyPr>
          <a:lstStyle/>
          <a:p>
            <a:pPr marL="12700">
              <a:buClr>
                <a:srgbClr val="000000"/>
              </a:buClr>
              <a:buSzPct val="100000"/>
              <a:defRPr/>
            </a:pPr>
            <a:r>
              <a:rPr lang="en-US" sz="1100" spc="60" dirty="0" err="1">
                <a:solidFill>
                  <a:srgbClr val="333399"/>
                </a:solidFill>
                <a:latin typeface="Arial"/>
                <a:cs typeface="Arial"/>
              </a:rPr>
              <a:t>Tàu</a:t>
            </a:r>
            <a:r>
              <a:rPr lang="en-US" sz="1100" spc="60" dirty="0">
                <a:solidFill>
                  <a:srgbClr val="333399"/>
                </a:solidFill>
                <a:latin typeface="Arial"/>
                <a:cs typeface="Arial"/>
              </a:rPr>
              <a:t> </a:t>
            </a:r>
            <a:r>
              <a:rPr lang="en-US" sz="1100" spc="60" dirty="0" err="1">
                <a:solidFill>
                  <a:srgbClr val="333399"/>
                </a:solidFill>
                <a:latin typeface="Arial"/>
                <a:cs typeface="Arial"/>
              </a:rPr>
              <a:t>đi</a:t>
            </a:r>
            <a:endParaRPr sz="1100" dirty="0">
              <a:latin typeface="Arial"/>
              <a:cs typeface="Arial"/>
            </a:endParaRPr>
          </a:p>
        </p:txBody>
      </p:sp>
      <p:sp>
        <p:nvSpPr>
          <p:cNvPr id="93215" name="object 33">
            <a:extLst>
              <a:ext uri="{FF2B5EF4-FFF2-40B4-BE49-F238E27FC236}">
                <a16:creationId xmlns:a16="http://schemas.microsoft.com/office/drawing/2014/main" id="{AAA25A05-2D58-4062-86E4-8AF56882E07A}"/>
              </a:ext>
            </a:extLst>
          </p:cNvPr>
          <p:cNvSpPr txBox="1">
            <a:spLocks noChangeArrowheads="1"/>
          </p:cNvSpPr>
          <p:nvPr/>
        </p:nvSpPr>
        <p:spPr bwMode="auto">
          <a:xfrm>
            <a:off x="5702301" y="2903539"/>
            <a:ext cx="701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1100" i="1">
                <a:solidFill>
                  <a:srgbClr val="333399"/>
                </a:solidFill>
                <a:cs typeface="Arial" panose="020B0604020202020204" pitchFamily="34" charset="0"/>
              </a:rPr>
              <a:t>Tàu khởi hành</a:t>
            </a:r>
            <a:endParaRPr lang="en-US" altLang="en-US" sz="1100">
              <a:cs typeface="Arial" panose="020B0604020202020204" pitchFamily="34" charset="0"/>
            </a:endParaRPr>
          </a:p>
        </p:txBody>
      </p:sp>
      <p:sp>
        <p:nvSpPr>
          <p:cNvPr id="93216" name="object 34">
            <a:extLst>
              <a:ext uri="{FF2B5EF4-FFF2-40B4-BE49-F238E27FC236}">
                <a16:creationId xmlns:a16="http://schemas.microsoft.com/office/drawing/2014/main" id="{0AD90714-D54E-49E7-96F6-E037EDB71039}"/>
              </a:ext>
            </a:extLst>
          </p:cNvPr>
          <p:cNvSpPr>
            <a:spLocks/>
          </p:cNvSpPr>
          <p:nvPr/>
        </p:nvSpPr>
        <p:spPr bwMode="auto">
          <a:xfrm>
            <a:off x="5348289" y="2614614"/>
            <a:ext cx="1844675" cy="287337"/>
          </a:xfrm>
          <a:custGeom>
            <a:avLst/>
            <a:gdLst>
              <a:gd name="T0" fmla="*/ 1838903 w 1845310"/>
              <a:gd name="T1" fmla="*/ 284273 h 287655"/>
              <a:gd name="T2" fmla="*/ 1792542 w 1845310"/>
              <a:gd name="T3" fmla="*/ 245493 h 287655"/>
              <a:gd name="T4" fmla="*/ 1744311 w 1845310"/>
              <a:gd name="T5" fmla="*/ 208369 h 287655"/>
              <a:gd name="T6" fmla="*/ 1692527 w 1845310"/>
              <a:gd name="T7" fmla="*/ 172336 h 287655"/>
              <a:gd name="T8" fmla="*/ 1636631 w 1845310"/>
              <a:gd name="T9" fmla="*/ 137978 h 287655"/>
              <a:gd name="T10" fmla="*/ 1573632 w 1845310"/>
              <a:gd name="T11" fmla="*/ 106404 h 287655"/>
              <a:gd name="T12" fmla="*/ 1503901 w 1845310"/>
              <a:gd name="T13" fmla="*/ 78143 h 287655"/>
              <a:gd name="T14" fmla="*/ 1465391 w 1845310"/>
              <a:gd name="T15" fmla="*/ 65951 h 287655"/>
              <a:gd name="T16" fmla="*/ 1424076 w 1845310"/>
              <a:gd name="T17" fmla="*/ 54304 h 287655"/>
              <a:gd name="T18" fmla="*/ 1380145 w 1845310"/>
              <a:gd name="T19" fmla="*/ 44332 h 287655"/>
              <a:gd name="T20" fmla="*/ 1332849 w 1845310"/>
              <a:gd name="T21" fmla="*/ 35468 h 287655"/>
              <a:gd name="T22" fmla="*/ 1307985 w 1845310"/>
              <a:gd name="T23" fmla="*/ 31593 h 287655"/>
              <a:gd name="T24" fmla="*/ 1281440 w 1845310"/>
              <a:gd name="T25" fmla="*/ 27153 h 287655"/>
              <a:gd name="T26" fmla="*/ 1253024 w 1845310"/>
              <a:gd name="T27" fmla="*/ 23840 h 287655"/>
              <a:gd name="T28" fmla="*/ 1224047 w 1845310"/>
              <a:gd name="T29" fmla="*/ 20507 h 287655"/>
              <a:gd name="T30" fmla="*/ 1193388 w 1845310"/>
              <a:gd name="T31" fmla="*/ 18292 h 287655"/>
              <a:gd name="T32" fmla="*/ 1162170 w 1845310"/>
              <a:gd name="T33" fmla="*/ 14955 h 287655"/>
              <a:gd name="T34" fmla="*/ 1095618 w 1845310"/>
              <a:gd name="T35" fmla="*/ 10534 h 287655"/>
              <a:gd name="T36" fmla="*/ 1025888 w 1845310"/>
              <a:gd name="T37" fmla="*/ 6664 h 287655"/>
              <a:gd name="T38" fmla="*/ 954288 w 1845310"/>
              <a:gd name="T39" fmla="*/ 3327 h 287655"/>
              <a:gd name="T40" fmla="*/ 880072 w 1845310"/>
              <a:gd name="T41" fmla="*/ 1112 h 287655"/>
              <a:gd name="T42" fmla="*/ 805668 w 1845310"/>
              <a:gd name="T43" fmla="*/ 0 h 287655"/>
              <a:gd name="T44" fmla="*/ 731826 w 1845310"/>
              <a:gd name="T45" fmla="*/ 0 h 287655"/>
              <a:gd name="T46" fmla="*/ 658357 w 1845310"/>
              <a:gd name="T47" fmla="*/ 1112 h 287655"/>
              <a:gd name="T48" fmla="*/ 587692 w 1845310"/>
              <a:gd name="T49" fmla="*/ 2224 h 287655"/>
              <a:gd name="T50" fmla="*/ 520207 w 1845310"/>
              <a:gd name="T51" fmla="*/ 4439 h 287655"/>
              <a:gd name="T52" fmla="*/ 487680 w 1845310"/>
              <a:gd name="T53" fmla="*/ 6664 h 287655"/>
              <a:gd name="T54" fmla="*/ 455149 w 1845310"/>
              <a:gd name="T55" fmla="*/ 8319 h 287655"/>
              <a:gd name="T56" fmla="*/ 424865 w 1845310"/>
              <a:gd name="T57" fmla="*/ 10534 h 287655"/>
              <a:gd name="T58" fmla="*/ 395517 w 1845310"/>
              <a:gd name="T59" fmla="*/ 12759 h 287655"/>
              <a:gd name="T60" fmla="*/ 367472 w 1845310"/>
              <a:gd name="T61" fmla="*/ 14955 h 287655"/>
              <a:gd name="T62" fmla="*/ 341299 w 1845310"/>
              <a:gd name="T63" fmla="*/ 18292 h 287655"/>
              <a:gd name="T64" fmla="*/ 317039 w 1845310"/>
              <a:gd name="T65" fmla="*/ 20507 h 287655"/>
              <a:gd name="T66" fmla="*/ 266111 w 1845310"/>
              <a:gd name="T67" fmla="*/ 28263 h 287655"/>
              <a:gd name="T68" fmla="*/ 216551 w 1845310"/>
              <a:gd name="T69" fmla="*/ 38800 h 287655"/>
              <a:gd name="T70" fmla="*/ 172974 w 1845310"/>
              <a:gd name="T71" fmla="*/ 49881 h 287655"/>
              <a:gd name="T72" fmla="*/ 114705 w 1845310"/>
              <a:gd name="T73" fmla="*/ 71482 h 287655"/>
              <a:gd name="T74" fmla="*/ 51387 w 1845310"/>
              <a:gd name="T75" fmla="*/ 104185 h 287655"/>
              <a:gd name="T76" fmla="*/ 24784 w 1845310"/>
              <a:gd name="T77" fmla="*/ 122473 h 287655"/>
              <a:gd name="T78" fmla="*/ 0 w 1845310"/>
              <a:gd name="T79" fmla="*/ 141308 h 2876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5310" h="287655">
                <a:moveTo>
                  <a:pt x="1845243" y="287435"/>
                </a:moveTo>
                <a:lnTo>
                  <a:pt x="1798722" y="248224"/>
                </a:lnTo>
                <a:lnTo>
                  <a:pt x="1750324" y="210687"/>
                </a:lnTo>
                <a:lnTo>
                  <a:pt x="1698362" y="174253"/>
                </a:lnTo>
                <a:lnTo>
                  <a:pt x="1642274" y="139513"/>
                </a:lnTo>
                <a:lnTo>
                  <a:pt x="1579057" y="107588"/>
                </a:lnTo>
                <a:lnTo>
                  <a:pt x="1509086" y="79012"/>
                </a:lnTo>
                <a:lnTo>
                  <a:pt x="1470443" y="66684"/>
                </a:lnTo>
                <a:lnTo>
                  <a:pt x="1428986" y="54907"/>
                </a:lnTo>
                <a:lnTo>
                  <a:pt x="1384903" y="44823"/>
                </a:lnTo>
                <a:lnTo>
                  <a:pt x="1337444" y="35862"/>
                </a:lnTo>
                <a:lnTo>
                  <a:pt x="1312494" y="31943"/>
                </a:lnTo>
                <a:lnTo>
                  <a:pt x="1285857" y="27453"/>
                </a:lnTo>
                <a:lnTo>
                  <a:pt x="1257344" y="24105"/>
                </a:lnTo>
                <a:lnTo>
                  <a:pt x="1228268" y="20737"/>
                </a:lnTo>
                <a:lnTo>
                  <a:pt x="1197503" y="18492"/>
                </a:lnTo>
                <a:lnTo>
                  <a:pt x="1166176" y="15125"/>
                </a:lnTo>
                <a:lnTo>
                  <a:pt x="1099395" y="10654"/>
                </a:lnTo>
                <a:lnTo>
                  <a:pt x="1029425" y="6734"/>
                </a:lnTo>
                <a:lnTo>
                  <a:pt x="957578" y="3367"/>
                </a:lnTo>
                <a:lnTo>
                  <a:pt x="883106" y="1122"/>
                </a:lnTo>
                <a:lnTo>
                  <a:pt x="808446" y="0"/>
                </a:lnTo>
                <a:lnTo>
                  <a:pt x="734349" y="0"/>
                </a:lnTo>
                <a:lnTo>
                  <a:pt x="660627" y="1122"/>
                </a:lnTo>
                <a:lnTo>
                  <a:pt x="589719" y="2244"/>
                </a:lnTo>
                <a:lnTo>
                  <a:pt x="522000" y="4489"/>
                </a:lnTo>
                <a:lnTo>
                  <a:pt x="489360" y="6734"/>
                </a:lnTo>
                <a:lnTo>
                  <a:pt x="456719" y="8409"/>
                </a:lnTo>
                <a:lnTo>
                  <a:pt x="426330" y="10654"/>
                </a:lnTo>
                <a:lnTo>
                  <a:pt x="396879" y="12899"/>
                </a:lnTo>
                <a:lnTo>
                  <a:pt x="368741" y="15125"/>
                </a:lnTo>
                <a:lnTo>
                  <a:pt x="342478" y="18492"/>
                </a:lnTo>
                <a:lnTo>
                  <a:pt x="318129" y="20737"/>
                </a:lnTo>
                <a:lnTo>
                  <a:pt x="267031" y="28576"/>
                </a:lnTo>
                <a:lnTo>
                  <a:pt x="217301" y="39230"/>
                </a:lnTo>
                <a:lnTo>
                  <a:pt x="173574" y="50436"/>
                </a:lnTo>
                <a:lnTo>
                  <a:pt x="115103" y="72277"/>
                </a:lnTo>
                <a:lnTo>
                  <a:pt x="51567" y="105343"/>
                </a:lnTo>
                <a:lnTo>
                  <a:pt x="24874" y="123836"/>
                </a:lnTo>
                <a:lnTo>
                  <a:pt x="0" y="142880"/>
                </a:lnTo>
              </a:path>
            </a:pathLst>
          </a:custGeom>
          <a:noFill/>
          <a:ln w="1353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17" name="object 35">
            <a:extLst>
              <a:ext uri="{FF2B5EF4-FFF2-40B4-BE49-F238E27FC236}">
                <a16:creationId xmlns:a16="http://schemas.microsoft.com/office/drawing/2014/main" id="{2E7DEBF2-9102-447F-BB19-953506A1F2DE}"/>
              </a:ext>
            </a:extLst>
          </p:cNvPr>
          <p:cNvSpPr>
            <a:spLocks/>
          </p:cNvSpPr>
          <p:nvPr/>
        </p:nvSpPr>
        <p:spPr bwMode="auto">
          <a:xfrm>
            <a:off x="5248276" y="2708276"/>
            <a:ext cx="155575" cy="161925"/>
          </a:xfrm>
          <a:custGeom>
            <a:avLst/>
            <a:gdLst>
              <a:gd name="T0" fmla="*/ 44197 w 156210"/>
              <a:gd name="T1" fmla="*/ 0 h 161925"/>
              <a:gd name="T2" fmla="*/ 0 w 156210"/>
              <a:gd name="T3" fmla="*/ 161373 h 161925"/>
              <a:gd name="T4" fmla="*/ 149411 w 156210"/>
              <a:gd name="T5" fmla="*/ 101424 h 161925"/>
              <a:gd name="T6" fmla="*/ 44197 w 156210"/>
              <a:gd name="T7" fmla="*/ 0 h 1619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6210" h="161925">
                <a:moveTo>
                  <a:pt x="46034" y="0"/>
                </a:moveTo>
                <a:lnTo>
                  <a:pt x="0" y="161373"/>
                </a:lnTo>
                <a:lnTo>
                  <a:pt x="155622" y="101424"/>
                </a:lnTo>
                <a:lnTo>
                  <a:pt x="4603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18" name="object 36">
            <a:extLst>
              <a:ext uri="{FF2B5EF4-FFF2-40B4-BE49-F238E27FC236}">
                <a16:creationId xmlns:a16="http://schemas.microsoft.com/office/drawing/2014/main" id="{FA6AD3E3-8DF8-499A-8553-857DDC0289A6}"/>
              </a:ext>
            </a:extLst>
          </p:cNvPr>
          <p:cNvSpPr>
            <a:spLocks noChangeArrowheads="1"/>
          </p:cNvSpPr>
          <p:nvPr/>
        </p:nvSpPr>
        <p:spPr bwMode="auto">
          <a:xfrm>
            <a:off x="3868739" y="2260600"/>
            <a:ext cx="4092575" cy="1270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3219" name="object 37">
            <a:extLst>
              <a:ext uri="{FF2B5EF4-FFF2-40B4-BE49-F238E27FC236}">
                <a16:creationId xmlns:a16="http://schemas.microsoft.com/office/drawing/2014/main" id="{9E25D454-2919-45B3-BDB3-53391F6275CA}"/>
              </a:ext>
            </a:extLst>
          </p:cNvPr>
          <p:cNvSpPr>
            <a:spLocks/>
          </p:cNvSpPr>
          <p:nvPr/>
        </p:nvSpPr>
        <p:spPr bwMode="auto">
          <a:xfrm>
            <a:off x="4037014" y="3084513"/>
            <a:ext cx="295275" cy="0"/>
          </a:xfrm>
          <a:custGeom>
            <a:avLst/>
            <a:gdLst>
              <a:gd name="T0" fmla="*/ 0 w 295910"/>
              <a:gd name="T1" fmla="*/ 289282 w 295910"/>
              <a:gd name="T2" fmla="*/ 0 60000 65536"/>
              <a:gd name="T3" fmla="*/ 0 60000 65536"/>
            </a:gdLst>
            <a:ahLst/>
            <a:cxnLst>
              <a:cxn ang="T2">
                <a:pos x="T0" y="0"/>
              </a:cxn>
              <a:cxn ang="T3">
                <a:pos x="T1" y="0"/>
              </a:cxn>
            </a:cxnLst>
            <a:rect l="0" t="0" r="r" b="b"/>
            <a:pathLst>
              <a:path w="295910">
                <a:moveTo>
                  <a:pt x="0" y="0"/>
                </a:moveTo>
                <a:lnTo>
                  <a:pt x="295563" y="0"/>
                </a:lnTo>
              </a:path>
            </a:pathLst>
          </a:custGeom>
          <a:noFill/>
          <a:ln w="1354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20" name="object 38">
            <a:extLst>
              <a:ext uri="{FF2B5EF4-FFF2-40B4-BE49-F238E27FC236}">
                <a16:creationId xmlns:a16="http://schemas.microsoft.com/office/drawing/2014/main" id="{5F9D9AB4-A45A-4787-8074-BE622DE317E9}"/>
              </a:ext>
            </a:extLst>
          </p:cNvPr>
          <p:cNvSpPr>
            <a:spLocks/>
          </p:cNvSpPr>
          <p:nvPr/>
        </p:nvSpPr>
        <p:spPr bwMode="auto">
          <a:xfrm>
            <a:off x="4330701" y="3009901"/>
            <a:ext cx="149225" cy="150813"/>
          </a:xfrm>
          <a:custGeom>
            <a:avLst/>
            <a:gdLst>
              <a:gd name="T0" fmla="*/ 0 w 149225"/>
              <a:gd name="T1" fmla="*/ 0 h 149860"/>
              <a:gd name="T2" fmla="*/ 0 w 149225"/>
              <a:gd name="T3" fmla="*/ 159385 h 149860"/>
              <a:gd name="T4" fmla="*/ 148700 w 149225"/>
              <a:gd name="T5" fmla="*/ 79987 h 149860"/>
              <a:gd name="T6" fmla="*/ 0 w 149225"/>
              <a:gd name="T7" fmla="*/ 0 h 1498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9225" h="149860">
                <a:moveTo>
                  <a:pt x="0" y="0"/>
                </a:moveTo>
                <a:lnTo>
                  <a:pt x="0" y="149596"/>
                </a:lnTo>
                <a:lnTo>
                  <a:pt x="148700" y="7507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21" name="object 39">
            <a:extLst>
              <a:ext uri="{FF2B5EF4-FFF2-40B4-BE49-F238E27FC236}">
                <a16:creationId xmlns:a16="http://schemas.microsoft.com/office/drawing/2014/main" id="{B77D0342-614C-4328-9520-202407941FA0}"/>
              </a:ext>
            </a:extLst>
          </p:cNvPr>
          <p:cNvSpPr>
            <a:spLocks/>
          </p:cNvSpPr>
          <p:nvPr/>
        </p:nvSpPr>
        <p:spPr bwMode="auto">
          <a:xfrm>
            <a:off x="4019550" y="1770063"/>
            <a:ext cx="122238" cy="125412"/>
          </a:xfrm>
          <a:custGeom>
            <a:avLst/>
            <a:gdLst>
              <a:gd name="T0" fmla="*/ 64742 w 123189"/>
              <a:gd name="T1" fmla="*/ 0 h 124460"/>
              <a:gd name="T2" fmla="*/ 25042 w 123189"/>
              <a:gd name="T3" fmla="*/ 12902 h 124460"/>
              <a:gd name="T4" fmla="*/ 2887 w 123189"/>
              <a:gd name="T5" fmla="*/ 46648 h 124460"/>
              <a:gd name="T6" fmla="*/ 0 w 123189"/>
              <a:gd name="T7" fmla="*/ 67712 h 124460"/>
              <a:gd name="T8" fmla="*/ 1560 w 123189"/>
              <a:gd name="T9" fmla="*/ 83225 h 124460"/>
              <a:gd name="T10" fmla="*/ 21967 w 123189"/>
              <a:gd name="T11" fmla="*/ 120768 h 124460"/>
              <a:gd name="T12" fmla="*/ 44910 w 123189"/>
              <a:gd name="T13" fmla="*/ 133822 h 124460"/>
              <a:gd name="T14" fmla="*/ 60842 w 123189"/>
              <a:gd name="T15" fmla="*/ 132894 h 124460"/>
              <a:gd name="T16" fmla="*/ 97090 w 123189"/>
              <a:gd name="T17" fmla="*/ 114226 h 124460"/>
              <a:gd name="T18" fmla="*/ 113811 w 123189"/>
              <a:gd name="T19" fmla="*/ 78767 h 124460"/>
              <a:gd name="T20" fmla="*/ 112791 w 123189"/>
              <a:gd name="T21" fmla="*/ 60615 h 124460"/>
              <a:gd name="T22" fmla="*/ 96027 w 123189"/>
              <a:gd name="T23" fmla="*/ 18890 h 124460"/>
              <a:gd name="T24" fmla="*/ 64742 w 123189"/>
              <a:gd name="T25" fmla="*/ 0 h 1244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189" h="124460">
                <a:moveTo>
                  <a:pt x="69962" y="0"/>
                </a:moveTo>
                <a:lnTo>
                  <a:pt x="27060" y="11956"/>
                </a:lnTo>
                <a:lnTo>
                  <a:pt x="3120" y="43226"/>
                </a:lnTo>
                <a:lnTo>
                  <a:pt x="0" y="62744"/>
                </a:lnTo>
                <a:lnTo>
                  <a:pt x="1686" y="77119"/>
                </a:lnTo>
                <a:lnTo>
                  <a:pt x="23737" y="111907"/>
                </a:lnTo>
                <a:lnTo>
                  <a:pt x="48529" y="124004"/>
                </a:lnTo>
                <a:lnTo>
                  <a:pt x="65745" y="123143"/>
                </a:lnTo>
                <a:lnTo>
                  <a:pt x="104912" y="105845"/>
                </a:lnTo>
                <a:lnTo>
                  <a:pt x="122980" y="72988"/>
                </a:lnTo>
                <a:lnTo>
                  <a:pt x="121879" y="56167"/>
                </a:lnTo>
                <a:lnTo>
                  <a:pt x="103767" y="17505"/>
                </a:lnTo>
                <a:lnTo>
                  <a:pt x="699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22" name="object 40">
            <a:extLst>
              <a:ext uri="{FF2B5EF4-FFF2-40B4-BE49-F238E27FC236}">
                <a16:creationId xmlns:a16="http://schemas.microsoft.com/office/drawing/2014/main" id="{1523CF77-3E53-4C17-AD67-130F7C7C0258}"/>
              </a:ext>
            </a:extLst>
          </p:cNvPr>
          <p:cNvSpPr>
            <a:spLocks/>
          </p:cNvSpPr>
          <p:nvPr/>
        </p:nvSpPr>
        <p:spPr bwMode="auto">
          <a:xfrm>
            <a:off x="4019550" y="1770063"/>
            <a:ext cx="122238" cy="125412"/>
          </a:xfrm>
          <a:custGeom>
            <a:avLst/>
            <a:gdLst>
              <a:gd name="T0" fmla="*/ 0 w 123189"/>
              <a:gd name="T1" fmla="*/ 67712 h 124460"/>
              <a:gd name="T2" fmla="*/ 12921 w 123189"/>
              <a:gd name="T3" fmla="*/ 110201 h 124460"/>
              <a:gd name="T4" fmla="*/ 44910 w 123189"/>
              <a:gd name="T5" fmla="*/ 133822 h 124460"/>
              <a:gd name="T6" fmla="*/ 60842 w 123189"/>
              <a:gd name="T7" fmla="*/ 132894 h 124460"/>
              <a:gd name="T8" fmla="*/ 97090 w 123189"/>
              <a:gd name="T9" fmla="*/ 114226 h 124460"/>
              <a:gd name="T10" fmla="*/ 113811 w 123189"/>
              <a:gd name="T11" fmla="*/ 78767 h 124460"/>
              <a:gd name="T12" fmla="*/ 112791 w 123189"/>
              <a:gd name="T13" fmla="*/ 60615 h 124460"/>
              <a:gd name="T14" fmla="*/ 96027 w 123189"/>
              <a:gd name="T15" fmla="*/ 18890 h 124460"/>
              <a:gd name="T16" fmla="*/ 64742 w 123189"/>
              <a:gd name="T17" fmla="*/ 0 h 124460"/>
              <a:gd name="T18" fmla="*/ 49879 w 123189"/>
              <a:gd name="T19" fmla="*/ 1386 h 124460"/>
              <a:gd name="T20" fmla="*/ 15453 w 123189"/>
              <a:gd name="T21" fmla="*/ 22313 h 124460"/>
              <a:gd name="T22" fmla="*/ 297 w 123189"/>
              <a:gd name="T23" fmla="*/ 60856 h 124460"/>
              <a:gd name="T24" fmla="*/ 0 w 123189"/>
              <a:gd name="T25" fmla="*/ 67712 h 1244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189" h="124460">
                <a:moveTo>
                  <a:pt x="0" y="62744"/>
                </a:moveTo>
                <a:lnTo>
                  <a:pt x="13962" y="102116"/>
                </a:lnTo>
                <a:lnTo>
                  <a:pt x="48529" y="124004"/>
                </a:lnTo>
                <a:lnTo>
                  <a:pt x="65745" y="123143"/>
                </a:lnTo>
                <a:lnTo>
                  <a:pt x="104912" y="105845"/>
                </a:lnTo>
                <a:lnTo>
                  <a:pt x="122980" y="72988"/>
                </a:lnTo>
                <a:lnTo>
                  <a:pt x="121879" y="56167"/>
                </a:lnTo>
                <a:lnTo>
                  <a:pt x="103767" y="17505"/>
                </a:lnTo>
                <a:lnTo>
                  <a:pt x="69962" y="0"/>
                </a:lnTo>
                <a:lnTo>
                  <a:pt x="53898" y="1285"/>
                </a:lnTo>
                <a:lnTo>
                  <a:pt x="16698" y="20676"/>
                </a:lnTo>
                <a:lnTo>
                  <a:pt x="317" y="56391"/>
                </a:lnTo>
                <a:lnTo>
                  <a:pt x="0" y="62744"/>
                </a:lnTo>
                <a:close/>
              </a:path>
            </a:pathLst>
          </a:custGeom>
          <a:noFill/>
          <a:ln w="134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23" name="object 41">
            <a:extLst>
              <a:ext uri="{FF2B5EF4-FFF2-40B4-BE49-F238E27FC236}">
                <a16:creationId xmlns:a16="http://schemas.microsoft.com/office/drawing/2014/main" id="{5024886B-B99E-4BDE-950A-21865C2868D6}"/>
              </a:ext>
            </a:extLst>
          </p:cNvPr>
          <p:cNvSpPr>
            <a:spLocks/>
          </p:cNvSpPr>
          <p:nvPr/>
        </p:nvSpPr>
        <p:spPr bwMode="auto">
          <a:xfrm>
            <a:off x="3995739" y="3024189"/>
            <a:ext cx="123825" cy="123825"/>
          </a:xfrm>
          <a:custGeom>
            <a:avLst/>
            <a:gdLst>
              <a:gd name="T0" fmla="*/ 73900 w 123189"/>
              <a:gd name="T1" fmla="*/ 0 h 124460"/>
              <a:gd name="T2" fmla="*/ 28477 w 123189"/>
              <a:gd name="T3" fmla="*/ 11345 h 124460"/>
              <a:gd name="T4" fmla="*/ 3234 w 123189"/>
              <a:gd name="T5" fmla="*/ 40902 h 124460"/>
              <a:gd name="T6" fmla="*/ 0 w 123189"/>
              <a:gd name="T7" fmla="*/ 59042 h 124460"/>
              <a:gd name="T8" fmla="*/ 1762 w 123189"/>
              <a:gd name="T9" fmla="*/ 72843 h 124460"/>
              <a:gd name="T10" fmla="*/ 24790 w 123189"/>
              <a:gd name="T11" fmla="*/ 106101 h 124460"/>
              <a:gd name="T12" fmla="*/ 50699 w 123189"/>
              <a:gd name="T13" fmla="*/ 117704 h 124460"/>
              <a:gd name="T14" fmla="*/ 68836 w 123189"/>
              <a:gd name="T15" fmla="*/ 116929 h 124460"/>
              <a:gd name="T16" fmla="*/ 110117 w 123189"/>
              <a:gd name="T17" fmla="*/ 100695 h 124460"/>
              <a:gd name="T18" fmla="*/ 129360 w 123189"/>
              <a:gd name="T19" fmla="*/ 69533 h 124460"/>
              <a:gd name="T20" fmla="*/ 128248 w 123189"/>
              <a:gd name="T21" fmla="*/ 53515 h 124460"/>
              <a:gd name="T22" fmla="*/ 109334 w 123189"/>
              <a:gd name="T23" fmla="*/ 16717 h 124460"/>
              <a:gd name="T24" fmla="*/ 73900 w 123189"/>
              <a:gd name="T25" fmla="*/ 0 h 1244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189" h="124460">
                <a:moveTo>
                  <a:pt x="70190" y="0"/>
                </a:moveTo>
                <a:lnTo>
                  <a:pt x="27047" y="11940"/>
                </a:lnTo>
                <a:lnTo>
                  <a:pt x="3072" y="43049"/>
                </a:lnTo>
                <a:lnTo>
                  <a:pt x="0" y="62140"/>
                </a:lnTo>
                <a:lnTo>
                  <a:pt x="1672" y="76664"/>
                </a:lnTo>
                <a:lnTo>
                  <a:pt x="23546" y="111670"/>
                </a:lnTo>
                <a:lnTo>
                  <a:pt x="48155" y="123882"/>
                </a:lnTo>
                <a:lnTo>
                  <a:pt x="65380" y="123066"/>
                </a:lnTo>
                <a:lnTo>
                  <a:pt x="104589" y="105979"/>
                </a:lnTo>
                <a:lnTo>
                  <a:pt x="122867" y="73182"/>
                </a:lnTo>
                <a:lnTo>
                  <a:pt x="121811" y="56323"/>
                </a:lnTo>
                <a:lnTo>
                  <a:pt x="103846" y="17594"/>
                </a:lnTo>
                <a:lnTo>
                  <a:pt x="701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3224" name="object 42">
            <a:extLst>
              <a:ext uri="{FF2B5EF4-FFF2-40B4-BE49-F238E27FC236}">
                <a16:creationId xmlns:a16="http://schemas.microsoft.com/office/drawing/2014/main" id="{BEF6BCE8-AC69-4423-8BA8-4BC687F691AC}"/>
              </a:ext>
            </a:extLst>
          </p:cNvPr>
          <p:cNvSpPr>
            <a:spLocks/>
          </p:cNvSpPr>
          <p:nvPr/>
        </p:nvSpPr>
        <p:spPr bwMode="auto">
          <a:xfrm>
            <a:off x="3995739" y="3024189"/>
            <a:ext cx="123825" cy="123825"/>
          </a:xfrm>
          <a:custGeom>
            <a:avLst/>
            <a:gdLst>
              <a:gd name="T0" fmla="*/ 0 w 123189"/>
              <a:gd name="T1" fmla="*/ 59042 h 124460"/>
              <a:gd name="T2" fmla="*/ 14579 w 123189"/>
              <a:gd name="T3" fmla="*/ 96750 h 124460"/>
              <a:gd name="T4" fmla="*/ 50699 w 123189"/>
              <a:gd name="T5" fmla="*/ 117704 h 124460"/>
              <a:gd name="T6" fmla="*/ 68836 w 123189"/>
              <a:gd name="T7" fmla="*/ 116929 h 124460"/>
              <a:gd name="T8" fmla="*/ 110117 w 123189"/>
              <a:gd name="T9" fmla="*/ 100695 h 124460"/>
              <a:gd name="T10" fmla="*/ 129360 w 123189"/>
              <a:gd name="T11" fmla="*/ 69533 h 124460"/>
              <a:gd name="T12" fmla="*/ 128248 w 123189"/>
              <a:gd name="T13" fmla="*/ 53515 h 124460"/>
              <a:gd name="T14" fmla="*/ 109334 w 123189"/>
              <a:gd name="T15" fmla="*/ 16717 h 124460"/>
              <a:gd name="T16" fmla="*/ 73900 w 123189"/>
              <a:gd name="T17" fmla="*/ 0 h 124460"/>
              <a:gd name="T18" fmla="*/ 56876 w 123189"/>
              <a:gd name="T19" fmla="*/ 1217 h 124460"/>
              <a:gd name="T20" fmla="*/ 17532 w 123189"/>
              <a:gd name="T21" fmla="*/ 19607 h 124460"/>
              <a:gd name="T22" fmla="*/ 318 w 123189"/>
              <a:gd name="T23" fmla="*/ 53282 h 124460"/>
              <a:gd name="T24" fmla="*/ 0 w 123189"/>
              <a:gd name="T25" fmla="*/ 59042 h 1244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3189" h="124460">
                <a:moveTo>
                  <a:pt x="0" y="62140"/>
                </a:moveTo>
                <a:lnTo>
                  <a:pt x="13848" y="101828"/>
                </a:lnTo>
                <a:lnTo>
                  <a:pt x="48155" y="123882"/>
                </a:lnTo>
                <a:lnTo>
                  <a:pt x="65380" y="123066"/>
                </a:lnTo>
                <a:lnTo>
                  <a:pt x="104589" y="105979"/>
                </a:lnTo>
                <a:lnTo>
                  <a:pt x="122867" y="73182"/>
                </a:lnTo>
                <a:lnTo>
                  <a:pt x="121811" y="56323"/>
                </a:lnTo>
                <a:lnTo>
                  <a:pt x="103846" y="17594"/>
                </a:lnTo>
                <a:lnTo>
                  <a:pt x="70190" y="0"/>
                </a:lnTo>
                <a:lnTo>
                  <a:pt x="54021" y="1278"/>
                </a:lnTo>
                <a:lnTo>
                  <a:pt x="16652" y="20637"/>
                </a:lnTo>
                <a:lnTo>
                  <a:pt x="298" y="56078"/>
                </a:lnTo>
                <a:lnTo>
                  <a:pt x="0" y="62140"/>
                </a:lnTo>
                <a:close/>
              </a:path>
            </a:pathLst>
          </a:custGeom>
          <a:noFill/>
          <a:ln w="1344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3225" name="object 43">
            <a:extLst>
              <a:ext uri="{FF2B5EF4-FFF2-40B4-BE49-F238E27FC236}">
                <a16:creationId xmlns:a16="http://schemas.microsoft.com/office/drawing/2014/main" id="{53E6EFDB-27F3-456C-9DD7-00F2297BD2D1}"/>
              </a:ext>
            </a:extLst>
          </p:cNvPr>
          <p:cNvSpPr>
            <a:spLocks noChangeArrowheads="1"/>
          </p:cNvSpPr>
          <p:nvPr/>
        </p:nvSpPr>
        <p:spPr bwMode="auto">
          <a:xfrm>
            <a:off x="8024813" y="6065838"/>
            <a:ext cx="812800" cy="4572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3226" name="object 44">
            <a:extLst>
              <a:ext uri="{FF2B5EF4-FFF2-40B4-BE49-F238E27FC236}">
                <a16:creationId xmlns:a16="http://schemas.microsoft.com/office/drawing/2014/main" id="{7372D913-F4BF-4564-A6E6-D1E80933CE05}"/>
              </a:ext>
            </a:extLst>
          </p:cNvPr>
          <p:cNvSpPr>
            <a:spLocks noChangeArrowheads="1"/>
          </p:cNvSpPr>
          <p:nvPr/>
        </p:nvSpPr>
        <p:spPr bwMode="auto">
          <a:xfrm>
            <a:off x="8383588" y="1919288"/>
            <a:ext cx="901700" cy="56515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3227" name="object 45">
            <a:extLst>
              <a:ext uri="{FF2B5EF4-FFF2-40B4-BE49-F238E27FC236}">
                <a16:creationId xmlns:a16="http://schemas.microsoft.com/office/drawing/2014/main" id="{837D409E-D8F8-4C93-8B90-5D28AB200938}"/>
              </a:ext>
            </a:extLst>
          </p:cNvPr>
          <p:cNvSpPr>
            <a:spLocks noChangeArrowheads="1"/>
          </p:cNvSpPr>
          <p:nvPr/>
        </p:nvSpPr>
        <p:spPr bwMode="auto">
          <a:xfrm>
            <a:off x="8926514" y="6097588"/>
            <a:ext cx="644525" cy="455612"/>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graphicFrame>
        <p:nvGraphicFramePr>
          <p:cNvPr id="7" name="object 7">
            <a:extLst>
              <a:ext uri="{FF2B5EF4-FFF2-40B4-BE49-F238E27FC236}">
                <a16:creationId xmlns:a16="http://schemas.microsoft.com/office/drawing/2014/main" id="{302D3802-8400-445E-B319-01AC68874B6A}"/>
              </a:ext>
            </a:extLst>
          </p:cNvPr>
          <p:cNvGraphicFramePr>
            <a:graphicFrameLocks noGrp="1"/>
          </p:cNvGraphicFramePr>
          <p:nvPr/>
        </p:nvGraphicFramePr>
        <p:xfrm>
          <a:off x="2501900" y="4794250"/>
          <a:ext cx="5226050" cy="1676401"/>
        </p:xfrm>
        <a:graphic>
          <a:graphicData uri="http://schemas.openxmlformats.org/drawingml/2006/table">
            <a:tbl>
              <a:tblPr/>
              <a:tblGrid>
                <a:gridCol w="325438">
                  <a:extLst>
                    <a:ext uri="{9D8B030D-6E8A-4147-A177-3AD203B41FA5}">
                      <a16:colId xmlns:a16="http://schemas.microsoft.com/office/drawing/2014/main" val="20000"/>
                    </a:ext>
                  </a:extLst>
                </a:gridCol>
                <a:gridCol w="1538287">
                  <a:extLst>
                    <a:ext uri="{9D8B030D-6E8A-4147-A177-3AD203B41FA5}">
                      <a16:colId xmlns:a16="http://schemas.microsoft.com/office/drawing/2014/main" val="20001"/>
                    </a:ext>
                  </a:extLst>
                </a:gridCol>
                <a:gridCol w="3362325">
                  <a:extLst>
                    <a:ext uri="{9D8B030D-6E8A-4147-A177-3AD203B41FA5}">
                      <a16:colId xmlns:a16="http://schemas.microsoft.com/office/drawing/2014/main" val="20002"/>
                    </a:ext>
                  </a:extLst>
                </a:gridCol>
              </a:tblGrid>
              <a:tr h="347755">
                <a:tc>
                  <a:txBody>
                    <a:bodyPr/>
                    <a:lstStyle/>
                    <a:p>
                      <a:pPr marL="34925"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777777"/>
                          </a:solidFill>
                          <a:effectLst/>
                          <a:latin typeface="Arial" charset="0"/>
                          <a:cs typeface="Arial" charset="0"/>
                        </a:rPr>
                        <a:t>&lt;</a:t>
                      </a: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tc>
                  <a:txBody>
                    <a:bodyPr/>
                    <a:lstStyle/>
                    <a:p>
                      <a:pPr marL="14128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777777"/>
                          </a:solidFill>
                          <a:effectLst/>
                          <a:latin typeface="Arial" charset="0"/>
                          <a:cs typeface="Arial" charset="0"/>
                        </a:rPr>
                        <a:t>init:</a:t>
                      </a: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tc>
                  <a:txBody>
                    <a:bodyPr/>
                    <a:lstStyle/>
                    <a:p>
                      <a:pPr marL="74613"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9999"/>
                          </a:solidFill>
                          <a:effectLst/>
                          <a:latin typeface="Arial" charset="0"/>
                          <a:cs typeface="Arial" charset="0"/>
                        </a:rPr>
                        <a:t>(doorsClosed, trainStopped);</a:t>
                      </a: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extLst>
                  <a:ext uri="{0D108BD9-81ED-4DB2-BD59-A6C34878D82A}">
                    <a16:rowId xmlns:a16="http://schemas.microsoft.com/office/drawing/2014/main" val="10000"/>
                  </a:ext>
                </a:extLst>
              </a:tr>
              <a:tr h="33505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tc>
                  <a:txBody>
                    <a:bodyPr/>
                    <a:lstStyle/>
                    <a:p>
                      <a:pPr marL="14128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777777"/>
                          </a:solidFill>
                          <a:effectLst/>
                          <a:latin typeface="Arial" charset="0"/>
                          <a:cs typeface="Arial" charset="0"/>
                        </a:rPr>
                        <a:t>start:</a:t>
                      </a: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tc>
                  <a:txBody>
                    <a:bodyPr/>
                    <a:lstStyle/>
                    <a:p>
                      <a:pPr marL="74613"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9999"/>
                          </a:solidFill>
                          <a:effectLst/>
                          <a:latin typeface="Arial" charset="0"/>
                          <a:cs typeface="Arial" charset="0"/>
                        </a:rPr>
                        <a:t>(doorsClosed, trainMoving);</a:t>
                      </a: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extLst>
                  <a:ext uri="{0D108BD9-81ED-4DB2-BD59-A6C34878D82A}">
                    <a16:rowId xmlns:a16="http://schemas.microsoft.com/office/drawing/2014/main" val="10001"/>
                  </a:ext>
                </a:extLst>
              </a:tr>
              <a:tr h="33505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tc>
                  <a:txBody>
                    <a:bodyPr/>
                    <a:lstStyle/>
                    <a:p>
                      <a:pPr marL="14128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777777"/>
                          </a:solidFill>
                          <a:effectLst/>
                          <a:latin typeface="Arial" charset="0"/>
                          <a:cs typeface="Arial" charset="0"/>
                        </a:rPr>
                        <a:t>[speed = 0]:</a:t>
                      </a: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tc>
                  <a:txBody>
                    <a:bodyPr/>
                    <a:lstStyle/>
                    <a:p>
                      <a:pPr marL="7143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9999"/>
                          </a:solidFill>
                          <a:effectLst/>
                          <a:latin typeface="Arial" charset="0"/>
                          <a:cs typeface="Arial" charset="0"/>
                        </a:rPr>
                        <a:t>(doorsClosed, trainStopped);</a:t>
                      </a: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extLst>
                  <a:ext uri="{0D108BD9-81ED-4DB2-BD59-A6C34878D82A}">
                    <a16:rowId xmlns:a16="http://schemas.microsoft.com/office/drawing/2014/main" val="10002"/>
                  </a:ext>
                </a:extLst>
              </a:tr>
              <a:tr h="65854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tc>
                  <a:txBody>
                    <a:bodyPr/>
                    <a:lstStyle/>
                    <a:p>
                      <a:pPr marL="141288" marR="0" lvl="0" indent="0" algn="l" defTabSz="914400" rtl="0" eaLnBrk="1" fontAlgn="base" latinLnBrk="0" hangingPunct="1">
                        <a:lnSpc>
                          <a:spcPct val="108000"/>
                        </a:lnSpc>
                        <a:spcBef>
                          <a:spcPct val="0"/>
                        </a:spcBef>
                        <a:spcAft>
                          <a:spcPct val="0"/>
                        </a:spcAft>
                        <a:buClrTx/>
                        <a:buSzTx/>
                        <a:buFontTx/>
                        <a:buNone/>
                        <a:tabLst/>
                      </a:pPr>
                      <a:r>
                        <a:rPr kumimoji="0" lang="en-US" sz="2000" b="0" i="0" u="none" strike="noStrike" cap="none" normalizeH="0" baseline="0">
                          <a:ln>
                            <a:noFill/>
                          </a:ln>
                          <a:solidFill>
                            <a:srgbClr val="777777"/>
                          </a:solidFill>
                          <a:effectLst/>
                          <a:latin typeface="Arial" charset="0"/>
                          <a:cs typeface="Arial" charset="0"/>
                        </a:rPr>
                        <a:t>opening: start:</a:t>
                      </a:r>
                      <a:endParaRPr kumimoji="0" lang="en-US" sz="2000" b="0" i="0" u="none" strike="noStrike" cap="none" normalizeH="0" baseline="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tc>
                  <a:txBody>
                    <a:bodyPr/>
                    <a:lstStyle/>
                    <a:p>
                      <a:pPr marL="74613" marR="0" lvl="0" indent="-9525" algn="l" defTabSz="914400" rtl="0" eaLnBrk="1" fontAlgn="base" latinLnBrk="0" hangingPunct="1">
                        <a:lnSpc>
                          <a:spcPct val="108000"/>
                        </a:lnSpc>
                        <a:spcBef>
                          <a:spcPct val="0"/>
                        </a:spcBef>
                        <a:spcAft>
                          <a:spcPct val="0"/>
                        </a:spcAft>
                        <a:buClrTx/>
                        <a:buSzTx/>
                        <a:buFontTx/>
                        <a:buNone/>
                        <a:tabLst>
                          <a:tab pos="3090863" algn="l"/>
                        </a:tabLst>
                      </a:pPr>
                      <a:r>
                        <a:rPr kumimoji="0" lang="en-US" sz="2000" b="0" i="0" u="none" strike="noStrike" cap="none" normalizeH="0" baseline="0" dirty="0">
                          <a:ln>
                            <a:noFill/>
                          </a:ln>
                          <a:solidFill>
                            <a:srgbClr val="009999"/>
                          </a:solidFill>
                          <a:effectLst/>
                          <a:latin typeface="Arial" charset="0"/>
                          <a:cs typeface="Arial" charset="0"/>
                        </a:rPr>
                        <a:t>(</a:t>
                      </a:r>
                      <a:r>
                        <a:rPr kumimoji="0" lang="en-US" sz="2000" b="0" i="0" u="none" strike="noStrike" cap="none" normalizeH="0" baseline="0" dirty="0" err="1">
                          <a:ln>
                            <a:noFill/>
                          </a:ln>
                          <a:solidFill>
                            <a:srgbClr val="009999"/>
                          </a:solidFill>
                          <a:effectLst/>
                          <a:latin typeface="Arial" charset="0"/>
                          <a:cs typeface="Arial" charset="0"/>
                        </a:rPr>
                        <a:t>doorsOpen</a:t>
                      </a:r>
                      <a:r>
                        <a:rPr kumimoji="0" lang="en-US" sz="2000" b="0" i="0" u="none" strike="noStrike" cap="none" normalizeH="0" baseline="0" dirty="0">
                          <a:ln>
                            <a:noFill/>
                          </a:ln>
                          <a:solidFill>
                            <a:srgbClr val="009999"/>
                          </a:solidFill>
                          <a:effectLst/>
                          <a:latin typeface="Arial" charset="0"/>
                          <a:cs typeface="Arial" charset="0"/>
                        </a:rPr>
                        <a:t>, </a:t>
                      </a:r>
                      <a:r>
                        <a:rPr kumimoji="0" lang="en-US" sz="2000" b="0" i="0" u="none" strike="noStrike" cap="none" normalizeH="0" baseline="0" dirty="0" err="1">
                          <a:ln>
                            <a:noFill/>
                          </a:ln>
                          <a:solidFill>
                            <a:srgbClr val="009999"/>
                          </a:solidFill>
                          <a:effectLst/>
                          <a:latin typeface="Arial" charset="0"/>
                          <a:cs typeface="Arial" charset="0"/>
                        </a:rPr>
                        <a:t>trainStopped</a:t>
                      </a:r>
                      <a:r>
                        <a:rPr kumimoji="0" lang="en-US" sz="2000" b="0" i="0" u="none" strike="noStrike" cap="none" normalizeH="0" baseline="0" dirty="0">
                          <a:ln>
                            <a:noFill/>
                          </a:ln>
                          <a:solidFill>
                            <a:srgbClr val="009999"/>
                          </a:solidFill>
                          <a:effectLst/>
                          <a:latin typeface="Arial" charset="0"/>
                          <a:cs typeface="Arial" charset="0"/>
                        </a:rPr>
                        <a:t>); (</a:t>
                      </a:r>
                      <a:r>
                        <a:rPr kumimoji="0" lang="en-US" sz="2000" b="0" i="0" u="none" strike="noStrike" cap="none" normalizeH="0" baseline="0" dirty="0" err="1">
                          <a:ln>
                            <a:noFill/>
                          </a:ln>
                          <a:solidFill>
                            <a:srgbClr val="F8152B"/>
                          </a:solidFill>
                          <a:effectLst/>
                          <a:latin typeface="Arial" charset="0"/>
                          <a:cs typeface="Arial" charset="0"/>
                        </a:rPr>
                        <a:t>doorsOpen</a:t>
                      </a:r>
                      <a:r>
                        <a:rPr kumimoji="0" lang="en-US" sz="2000" b="0" i="0" u="none" strike="noStrike" cap="none" normalizeH="0" baseline="0" dirty="0">
                          <a:ln>
                            <a:noFill/>
                          </a:ln>
                          <a:solidFill>
                            <a:srgbClr val="009999"/>
                          </a:solidFill>
                          <a:effectLst/>
                          <a:latin typeface="Arial" charset="0"/>
                          <a:cs typeface="Arial" charset="0"/>
                        </a:rPr>
                        <a:t>, </a:t>
                      </a:r>
                      <a:r>
                        <a:rPr kumimoji="0" lang="en-US" sz="2000" b="0" i="0" u="none" strike="noStrike" cap="none" normalizeH="0" baseline="0" dirty="0" err="1">
                          <a:ln>
                            <a:noFill/>
                          </a:ln>
                          <a:solidFill>
                            <a:srgbClr val="F8152B"/>
                          </a:solidFill>
                          <a:effectLst/>
                          <a:latin typeface="Arial" charset="0"/>
                          <a:cs typeface="Arial" charset="0"/>
                        </a:rPr>
                        <a:t>trainMoving</a:t>
                      </a:r>
                      <a:r>
                        <a:rPr kumimoji="0" lang="en-US" sz="2000" b="0" i="0" u="none" strike="noStrike" cap="none" normalizeH="0" baseline="0" dirty="0">
                          <a:ln>
                            <a:noFill/>
                          </a:ln>
                          <a:solidFill>
                            <a:srgbClr val="009999"/>
                          </a:solidFill>
                          <a:effectLst/>
                          <a:latin typeface="Arial" charset="0"/>
                          <a:cs typeface="Arial" charset="0"/>
                        </a:rPr>
                        <a:t>)	</a:t>
                      </a:r>
                      <a:r>
                        <a:rPr kumimoji="0" lang="en-US" sz="2000" b="0" i="0" u="none" strike="noStrike" cap="none" normalizeH="0" baseline="0" dirty="0">
                          <a:ln>
                            <a:noFill/>
                          </a:ln>
                          <a:solidFill>
                            <a:srgbClr val="777777"/>
                          </a:solidFill>
                          <a:effectLst/>
                          <a:latin typeface="Arial" charset="0"/>
                          <a:cs typeface="Arial" charset="0"/>
                        </a:rPr>
                        <a:t>&gt;</a:t>
                      </a:r>
                      <a:endParaRPr kumimoji="0" lang="en-US" sz="2000" b="0" i="0" u="none" strike="noStrike" cap="none" normalizeH="0" baseline="0" dirty="0">
                        <a:ln>
                          <a:noFill/>
                        </a:ln>
                        <a:solidFill>
                          <a:schemeClr val="tx1"/>
                        </a:solidFill>
                        <a:effectLst/>
                        <a:latin typeface="Arial" charset="0"/>
                        <a:cs typeface="Arial" charset="0"/>
                      </a:endParaRPr>
                    </a:p>
                  </a:txBody>
                  <a:tcPr marL="0" marR="0" marT="0" marB="0" horzOverflow="overflow">
                    <a:lnL>
                      <a:noFill/>
                    </a:lnL>
                    <a:lnR>
                      <a:noFill/>
                    </a:lnR>
                    <a:lnT>
                      <a:noFill/>
                    </a:lnT>
                    <a:lnB>
                      <a:noFill/>
                    </a:lnB>
                    <a:lnTlToBr>
                      <a:noFill/>
                    </a:lnTlToBr>
                    <a:lnBlToTr>
                      <a:noFill/>
                    </a:lnBlToTr>
                    <a:solidFill>
                      <a:srgbClr val="CECED0"/>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E10FFAF-9110-47F2-8049-53C86BA725B7}"/>
              </a:ext>
            </a:extLst>
          </p:cNvPr>
          <p:cNvSpPr txBox="1">
            <a:spLocks noGrp="1"/>
          </p:cNvSpPr>
          <p:nvPr>
            <p:ph type="title"/>
          </p:nvPr>
        </p:nvSpPr>
        <p:spPr>
          <a:xfrm>
            <a:off x="1828801" y="95250"/>
            <a:ext cx="8651875" cy="773172"/>
          </a:xfrm>
        </p:spPr>
        <p:txBody>
          <a:bodyPr vert="horz" lIns="0" tIns="217055" rIns="0" bIns="0" rtlCol="0" anchor="t">
            <a:spAutoFit/>
          </a:bodyPr>
          <a:lstStyle/>
          <a:p>
            <a:pPr marL="892175">
              <a:defRPr/>
            </a:pPr>
            <a:r>
              <a:rPr lang="en-US" spc="-20" dirty="0" err="1"/>
              <a:t>Kiểm</a:t>
            </a:r>
            <a:r>
              <a:rPr lang="en-US" spc="-20" dirty="0"/>
              <a:t> </a:t>
            </a:r>
            <a:r>
              <a:rPr lang="en-US" spc="-20" dirty="0" err="1"/>
              <a:t>tra</a:t>
            </a:r>
            <a:r>
              <a:rPr lang="en-US" spc="-20" dirty="0"/>
              <a:t> </a:t>
            </a:r>
            <a:r>
              <a:rPr lang="en-US" spc="-20" dirty="0" err="1"/>
              <a:t>mô</a:t>
            </a:r>
            <a:r>
              <a:rPr lang="en-US" spc="-20" dirty="0"/>
              <a:t> </a:t>
            </a:r>
            <a:r>
              <a:rPr lang="en-US" spc="-20" dirty="0" err="1"/>
              <a:t>hình</a:t>
            </a:r>
            <a:r>
              <a:rPr lang="en-US" spc="-20"/>
              <a:t>, sơ khai</a:t>
            </a:r>
            <a:r>
              <a:rPr spc="-10"/>
              <a:t>...</a:t>
            </a:r>
            <a:endParaRPr spc="-10" dirty="0"/>
          </a:p>
        </p:txBody>
      </p:sp>
      <p:sp>
        <p:nvSpPr>
          <p:cNvPr id="95235" name="object 3">
            <a:extLst>
              <a:ext uri="{FF2B5EF4-FFF2-40B4-BE49-F238E27FC236}">
                <a16:creationId xmlns:a16="http://schemas.microsoft.com/office/drawing/2014/main" id="{4A918DE1-8567-458D-8CA0-2E2020477D1C}"/>
              </a:ext>
            </a:extLst>
          </p:cNvPr>
          <p:cNvSpPr txBox="1">
            <a:spLocks noChangeArrowheads="1"/>
          </p:cNvSpPr>
          <p:nvPr/>
        </p:nvSpPr>
        <p:spPr bwMode="auto">
          <a:xfrm>
            <a:off x="2001837" y="1108075"/>
            <a:ext cx="8459787" cy="2503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55600" indent="-342900">
              <a:tabLst>
                <a:tab pos="355600" algn="l"/>
              </a:tabLst>
              <a:defRPr>
                <a:solidFill>
                  <a:schemeClr val="bg1"/>
                </a:solidFill>
                <a:latin typeface="Arial" panose="020B0604020202020204" pitchFamily="34" charset="0"/>
                <a:cs typeface="Source Han Sans CN Regular" charset="0"/>
              </a:defRPr>
            </a:lvl1pPr>
            <a:lvl2pPr marL="755650">
              <a:tabLst>
                <a:tab pos="355600" algn="l"/>
              </a:tabLst>
              <a:defRPr>
                <a:solidFill>
                  <a:schemeClr val="bg1"/>
                </a:solidFill>
                <a:latin typeface="Arial" panose="020B0604020202020204" pitchFamily="34" charset="0"/>
                <a:cs typeface="Source Han Sans CN Regular" charset="0"/>
              </a:defRPr>
            </a:lvl2pPr>
            <a:lvl3pPr>
              <a:tabLst>
                <a:tab pos="355600" algn="l"/>
              </a:tabLst>
              <a:defRPr>
                <a:solidFill>
                  <a:schemeClr val="bg1"/>
                </a:solidFill>
                <a:latin typeface="Arial" panose="020B0604020202020204" pitchFamily="34" charset="0"/>
                <a:cs typeface="Source Han Sans CN Regular" charset="0"/>
              </a:defRPr>
            </a:lvl3pPr>
            <a:lvl4pPr>
              <a:tabLst>
                <a:tab pos="355600" algn="l"/>
              </a:tabLst>
              <a:defRPr>
                <a:solidFill>
                  <a:schemeClr val="bg1"/>
                </a:solidFill>
                <a:latin typeface="Arial" panose="020B0604020202020204" pitchFamily="34" charset="0"/>
                <a:cs typeface="Source Han Sans CN Regular" charset="0"/>
              </a:defRPr>
            </a:lvl4pPr>
            <a:lvl5pPr>
              <a:tabLst>
                <a:tab pos="35560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9pPr>
          </a:lstStyle>
          <a:p>
            <a:pPr eaLnBrk="1" hangingPunct="1">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Xây dựng biểu đồ khả năng hiển thị mô hình</a:t>
            </a:r>
            <a:endParaRPr lang="en-US" altLang="en-US" sz="2200">
              <a:latin typeface="Comic Sans MS" panose="030F0702030302020204" pitchFamily="66" charset="0"/>
            </a:endParaRPr>
          </a:p>
          <a:p>
            <a:pPr lvl="1">
              <a:spcBef>
                <a:spcPts val="613"/>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Loại bỏ trạng thái không đến được </a:t>
            </a:r>
            <a:r>
              <a:rPr lang="vi-VN" altLang="en-US" sz="2000">
                <a:solidFill>
                  <a:srgbClr val="009999"/>
                </a:solidFill>
                <a:latin typeface="Comic Sans MS" panose="030F0702030302020204" pitchFamily="66" charset="0"/>
              </a:rPr>
              <a:t>b</a:t>
            </a:r>
            <a:r>
              <a:rPr lang="en-US" altLang="en-US" sz="2000">
                <a:solidFill>
                  <a:srgbClr val="009999"/>
                </a:solidFill>
                <a:latin typeface="Comic Sans MS" panose="030F0702030302020204" pitchFamily="66" charset="0"/>
              </a:rPr>
              <a:t>ằng các dịch </a:t>
            </a:r>
            <a:r>
              <a:rPr lang="vi-VN" altLang="en-US" sz="2000">
                <a:solidFill>
                  <a:srgbClr val="009999"/>
                </a:solidFill>
                <a:latin typeface="Comic Sans MS" panose="030F0702030302020204" pitchFamily="66" charset="0"/>
              </a:rPr>
              <a:t>chuyển </a:t>
            </a:r>
            <a:r>
              <a:rPr lang="en-US" altLang="en-US" sz="2000">
                <a:solidFill>
                  <a:srgbClr val="009999"/>
                </a:solidFill>
                <a:latin typeface="Comic Sans MS" panose="030F0702030302020204" pitchFamily="66" charset="0"/>
              </a:rPr>
              <a:t>hợp lệ</a:t>
            </a:r>
            <a:endParaRPr lang="en-US" altLang="en-US" sz="2000">
              <a:latin typeface="Comic Sans MS" panose="030F0702030302020204" pitchFamily="66" charset="0"/>
            </a:endParaRPr>
          </a:p>
          <a:p>
            <a:pPr>
              <a:spcBef>
                <a:spcPts val="1050"/>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Thăm dò đầy đủ bằng đệ quy ...</a:t>
            </a:r>
            <a:endParaRPr lang="en-US" altLang="en-US" sz="2200">
              <a:latin typeface="Comic Sans MS" panose="030F0702030302020204" pitchFamily="66" charset="0"/>
            </a:endParaRPr>
          </a:p>
          <a:p>
            <a:pPr lvl="1">
              <a:spcBef>
                <a:spcPts val="688"/>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TẠO RA trạng thái kế tiếp</a:t>
            </a:r>
            <a:endParaRPr lang="en-US" altLang="en-US" sz="2000">
              <a:latin typeface="Comic Sans MS" panose="030F0702030302020204" pitchFamily="66" charset="0"/>
            </a:endParaRPr>
          </a:p>
          <a:p>
            <a:pPr lvl="1">
              <a:spcBef>
                <a:spcPts val="838"/>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KIỂM TRA trạng thái xấu (thuộc tính vi phạm)</a:t>
            </a:r>
            <a:endParaRPr lang="en-US" altLang="en-US" sz="2000">
              <a:latin typeface="Comic Sans MS" panose="030F0702030302020204" pitchFamily="66" charset="0"/>
            </a:endParaRPr>
          </a:p>
          <a:p>
            <a:pPr>
              <a:spcBef>
                <a:spcPts val="1200"/>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Chấm dứt khi...</a:t>
            </a:r>
            <a:endParaRPr lang="en-US" altLang="en-US" sz="2200">
              <a:latin typeface="Comic Sans MS" panose="030F0702030302020204" pitchFamily="66" charset="0"/>
            </a:endParaRPr>
          </a:p>
        </p:txBody>
      </p:sp>
      <p:sp>
        <p:nvSpPr>
          <p:cNvPr id="95236" name="object 4">
            <a:extLst>
              <a:ext uri="{FF2B5EF4-FFF2-40B4-BE49-F238E27FC236}">
                <a16:creationId xmlns:a16="http://schemas.microsoft.com/office/drawing/2014/main" id="{B22B88C3-6EA3-4C5F-A79F-EDF468DBD1F5}"/>
              </a:ext>
            </a:extLst>
          </p:cNvPr>
          <p:cNvSpPr txBox="1">
            <a:spLocks noChangeArrowheads="1"/>
          </p:cNvSpPr>
          <p:nvPr/>
        </p:nvSpPr>
        <p:spPr bwMode="auto">
          <a:xfrm>
            <a:off x="2541589" y="3677211"/>
            <a:ext cx="4398962"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98450" indent="-285750">
              <a:tabLst>
                <a:tab pos="298450" algn="l"/>
              </a:tabLst>
              <a:defRPr>
                <a:solidFill>
                  <a:schemeClr val="bg1"/>
                </a:solidFill>
                <a:latin typeface="Arial" panose="020B0604020202020204" pitchFamily="34" charset="0"/>
                <a:cs typeface="Source Han Sans CN Regular" charset="0"/>
              </a:defRPr>
            </a:lvl1pPr>
            <a:lvl2pPr>
              <a:tabLst>
                <a:tab pos="298450" algn="l"/>
              </a:tabLst>
              <a:defRPr>
                <a:solidFill>
                  <a:schemeClr val="bg1"/>
                </a:solidFill>
                <a:latin typeface="Arial" panose="020B0604020202020204" pitchFamily="34" charset="0"/>
                <a:cs typeface="Source Han Sans CN Regular" charset="0"/>
              </a:defRPr>
            </a:lvl2pPr>
            <a:lvl3pPr>
              <a:tabLst>
                <a:tab pos="298450" algn="l"/>
              </a:tabLst>
              <a:defRPr>
                <a:solidFill>
                  <a:schemeClr val="bg1"/>
                </a:solidFill>
                <a:latin typeface="Arial" panose="020B0604020202020204" pitchFamily="34" charset="0"/>
                <a:cs typeface="Source Han Sans CN Regular" charset="0"/>
              </a:defRPr>
            </a:lvl3pPr>
            <a:lvl4pPr>
              <a:tabLst>
                <a:tab pos="298450" algn="l"/>
              </a:tabLst>
              <a:defRPr>
                <a:solidFill>
                  <a:schemeClr val="bg1"/>
                </a:solidFill>
                <a:latin typeface="Arial" panose="020B0604020202020204" pitchFamily="34" charset="0"/>
                <a:cs typeface="Source Han Sans CN Regular" charset="0"/>
              </a:defRPr>
            </a:lvl4pPr>
            <a:lvl5pPr>
              <a:tabLst>
                <a:tab pos="29845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29845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29845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29845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298450" algn="l"/>
              </a:tabLst>
              <a:defRPr>
                <a:solidFill>
                  <a:schemeClr val="bg1"/>
                </a:solidFill>
                <a:latin typeface="Arial" panose="020B0604020202020204" pitchFamily="34" charset="0"/>
                <a:cs typeface="Source Han Sans CN Regular" charset="0"/>
              </a:defRPr>
            </a:lvl9pPr>
          </a:lstStyle>
          <a:p>
            <a:pPr eaLnBrk="1" hangingPunct="1">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Đạt trạng thái xấu </a:t>
            </a:r>
            <a:endParaRPr lang="en-US" altLang="en-US" sz="2000">
              <a:latin typeface="Comic Sans MS" panose="030F0702030302020204" pitchFamily="66" charset="0"/>
            </a:endParaRPr>
          </a:p>
          <a:p>
            <a:pPr>
              <a:spcBef>
                <a:spcPts val="600"/>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Tất cả trạng thái đã được thăm</a:t>
            </a:r>
            <a:endParaRPr lang="en-US" altLang="en-US" sz="2000">
              <a:latin typeface="Comic Sans MS" panose="030F0702030302020204" pitchFamily="66" charset="0"/>
            </a:endParaRPr>
          </a:p>
        </p:txBody>
      </p:sp>
      <p:sp>
        <p:nvSpPr>
          <p:cNvPr id="95237" name="object 5">
            <a:extLst>
              <a:ext uri="{FF2B5EF4-FFF2-40B4-BE49-F238E27FC236}">
                <a16:creationId xmlns:a16="http://schemas.microsoft.com/office/drawing/2014/main" id="{3ACC782D-DDDC-41B0-89C5-0B05F41BA262}"/>
              </a:ext>
            </a:extLst>
          </p:cNvPr>
          <p:cNvSpPr txBox="1">
            <a:spLocks noChangeArrowheads="1"/>
          </p:cNvSpPr>
          <p:nvPr/>
        </p:nvSpPr>
        <p:spPr bwMode="auto">
          <a:xfrm>
            <a:off x="5035534" y="3696121"/>
            <a:ext cx="1938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tabLst>
                <a:tab pos="390525" algn="l"/>
              </a:tabLst>
              <a:defRPr>
                <a:solidFill>
                  <a:schemeClr val="bg1"/>
                </a:solidFill>
                <a:latin typeface="Arial" panose="020B0604020202020204" pitchFamily="34" charset="0"/>
                <a:cs typeface="Source Han Sans CN Regular" charset="0"/>
              </a:defRPr>
            </a:lvl1pPr>
            <a:lvl2pPr>
              <a:tabLst>
                <a:tab pos="390525" algn="l"/>
              </a:tabLst>
              <a:defRPr>
                <a:solidFill>
                  <a:schemeClr val="bg1"/>
                </a:solidFill>
                <a:latin typeface="Arial" panose="020B0604020202020204" pitchFamily="34" charset="0"/>
                <a:cs typeface="Source Han Sans CN Regular" charset="0"/>
              </a:defRPr>
            </a:lvl2pPr>
            <a:lvl3pPr>
              <a:tabLst>
                <a:tab pos="390525" algn="l"/>
              </a:tabLst>
              <a:defRPr>
                <a:solidFill>
                  <a:schemeClr val="bg1"/>
                </a:solidFill>
                <a:latin typeface="Arial" panose="020B0604020202020204" pitchFamily="34" charset="0"/>
                <a:cs typeface="Source Han Sans CN Regular" charset="0"/>
              </a:defRPr>
            </a:lvl3pPr>
            <a:lvl4pPr>
              <a:tabLst>
                <a:tab pos="390525" algn="l"/>
              </a:tabLst>
              <a:defRPr>
                <a:solidFill>
                  <a:schemeClr val="bg1"/>
                </a:solidFill>
                <a:latin typeface="Arial" panose="020B0604020202020204" pitchFamily="34" charset="0"/>
                <a:cs typeface="Source Han Sans CN Regular" charset="0"/>
              </a:defRPr>
            </a:lvl4pPr>
            <a:lvl5pPr>
              <a:tabLst>
                <a:tab pos="390525"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90525"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90525"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90525"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90525" algn="l"/>
              </a:tabLs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2000">
                <a:solidFill>
                  <a:srgbClr val="800080"/>
                </a:solidFill>
                <a:latin typeface="Comic Sans MS" panose="030F0702030302020204" pitchFamily="66" charset="0"/>
              </a:rPr>
              <a:t>=&gt;	</a:t>
            </a:r>
            <a:r>
              <a:rPr lang="en-US" altLang="en-US" sz="2000">
                <a:solidFill>
                  <a:srgbClr val="009999"/>
                </a:solidFill>
                <a:latin typeface="Comic Sans MS" panose="030F0702030302020204" pitchFamily="66" charset="0"/>
              </a:rPr>
              <a:t>phản chứng </a:t>
            </a:r>
            <a:r>
              <a:rPr lang="en-US" altLang="en-US" sz="2000">
                <a:solidFill>
                  <a:srgbClr val="800080"/>
                </a:solidFill>
                <a:latin typeface="Comic Sans MS" panose="030F0702030302020204" pitchFamily="66" charset="0"/>
              </a:rPr>
              <a:t>=</a:t>
            </a:r>
            <a:endParaRPr lang="en-US" altLang="en-US" sz="2000">
              <a:latin typeface="Comic Sans MS" panose="030F0702030302020204" pitchFamily="66" charset="0"/>
            </a:endParaRPr>
          </a:p>
        </p:txBody>
      </p:sp>
      <p:sp>
        <p:nvSpPr>
          <p:cNvPr id="95238" name="object 6">
            <a:extLst>
              <a:ext uri="{FF2B5EF4-FFF2-40B4-BE49-F238E27FC236}">
                <a16:creationId xmlns:a16="http://schemas.microsoft.com/office/drawing/2014/main" id="{D975F6FF-64C1-4991-8D15-166D48424097}"/>
              </a:ext>
            </a:extLst>
          </p:cNvPr>
          <p:cNvSpPr txBox="1">
            <a:spLocks noChangeArrowheads="1"/>
          </p:cNvSpPr>
          <p:nvPr/>
        </p:nvSpPr>
        <p:spPr bwMode="auto">
          <a:xfrm>
            <a:off x="7088172" y="3688690"/>
            <a:ext cx="428998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vi-VN" altLang="en-US" sz="2000">
                <a:solidFill>
                  <a:srgbClr val="009999"/>
                </a:solidFill>
                <a:latin typeface="Comic Sans MS" panose="030F0702030302020204" pitchFamily="66" charset="0"/>
              </a:rPr>
              <a:t>đường đi từ trạng thái </a:t>
            </a:r>
            <a:r>
              <a:rPr lang="en-US" altLang="en-US" sz="2000">
                <a:solidFill>
                  <a:srgbClr val="009999"/>
                </a:solidFill>
                <a:latin typeface="Comic Sans MS" panose="030F0702030302020204" pitchFamily="66" charset="0"/>
              </a:rPr>
              <a:t>khởi </a:t>
            </a:r>
            <a:r>
              <a:rPr lang="vi-VN" altLang="en-US" sz="2000">
                <a:solidFill>
                  <a:srgbClr val="009999"/>
                </a:solidFill>
                <a:latin typeface="Comic Sans MS" panose="030F0702030302020204" pitchFamily="66" charset="0"/>
              </a:rPr>
              <a:t>đầu</a:t>
            </a:r>
            <a:endParaRPr lang="en-US" altLang="en-US" sz="2000">
              <a:latin typeface="Comic Sans MS" panose="030F0702030302020204" pitchFamily="66" charset="0"/>
            </a:endParaRPr>
          </a:p>
        </p:txBody>
      </p:sp>
      <p:sp>
        <p:nvSpPr>
          <p:cNvPr id="95239" name="object 7">
            <a:extLst>
              <a:ext uri="{FF2B5EF4-FFF2-40B4-BE49-F238E27FC236}">
                <a16:creationId xmlns:a16="http://schemas.microsoft.com/office/drawing/2014/main" id="{8B3419D4-2C9D-48F0-BD23-21D5DC8A88C9}"/>
              </a:ext>
            </a:extLst>
          </p:cNvPr>
          <p:cNvSpPr txBox="1">
            <a:spLocks noChangeArrowheads="1"/>
          </p:cNvSpPr>
          <p:nvPr/>
        </p:nvSpPr>
        <p:spPr bwMode="auto">
          <a:xfrm>
            <a:off x="2001839" y="4389439"/>
            <a:ext cx="9602557" cy="2144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155700" indent="-228600">
              <a:lnSpc>
                <a:spcPct val="110000"/>
              </a:lnSpc>
              <a:spcBef>
                <a:spcPts val="1100"/>
              </a:spcBef>
              <a:buClr>
                <a:srgbClr val="000000"/>
              </a:buClr>
              <a:buSzPct val="100000"/>
              <a:buFont typeface="Times New Roman" panose="02020603050405020304" pitchFamily="18" charset="0"/>
              <a:tabLst>
                <a:tab pos="115570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11557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11557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11557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11557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11557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11557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11557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115570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009999"/>
              </a:buClr>
              <a:buFont typeface="Comic Sans MS" panose="030F0702030302020204" pitchFamily="66" charset="0"/>
              <a:buChar char="•"/>
            </a:pPr>
            <a:r>
              <a:rPr lang="en-US" altLang="en-US" sz="2000">
                <a:solidFill>
                  <a:srgbClr val="009999"/>
                </a:solidFill>
                <a:latin typeface="Comic Sans MS" panose="030F0702030302020204" pitchFamily="66" charset="0"/>
              </a:rPr>
              <a:t>Trang thái đã được thăm </a:t>
            </a:r>
            <a:r>
              <a:rPr lang="vi-VN" altLang="en-US" sz="2000">
                <a:solidFill>
                  <a:srgbClr val="009999"/>
                </a:solidFill>
                <a:latin typeface="Comic Sans MS" panose="030F0702030302020204" pitchFamily="66" charset="0"/>
              </a:rPr>
              <a:t>được đánh dấu để tránh lặp lại</a:t>
            </a:r>
            <a:endParaRPr lang="en-US" altLang="en-US" sz="2000">
              <a:solidFill>
                <a:schemeClr val="bg1"/>
              </a:solidFill>
              <a:latin typeface="Comic Sans MS" panose="030F0702030302020204" pitchFamily="66" charset="0"/>
            </a:endParaRPr>
          </a:p>
          <a:p>
            <a:pPr>
              <a:lnSpc>
                <a:spcPct val="100000"/>
              </a:lnSpc>
              <a:spcBef>
                <a:spcPts val="950"/>
              </a:spcBef>
              <a:buClr>
                <a:srgbClr val="800080"/>
              </a:buClr>
              <a:buSzPct val="68000"/>
              <a:buFont typeface="Wingdings" panose="05000000000000000000" pitchFamily="2" charset="2"/>
              <a:buChar char=""/>
            </a:pPr>
            <a:r>
              <a:rPr lang="vi-VN" altLang="en-US">
                <a:solidFill>
                  <a:srgbClr val="35216F"/>
                </a:solidFill>
                <a:latin typeface="Comic Sans MS" panose="030F0702030302020204" pitchFamily="66" charset="0"/>
              </a:rPr>
              <a:t>Thông thường</a:t>
            </a:r>
            <a:r>
              <a:rPr lang="en-US" altLang="en-US">
                <a:solidFill>
                  <a:srgbClr val="35216F"/>
                </a:solidFill>
                <a:latin typeface="Comic Sans MS" panose="030F0702030302020204" pitchFamily="66" charset="0"/>
              </a:rPr>
              <a:t> Thuật toán B-F</a:t>
            </a:r>
            <a:r>
              <a:rPr lang="vi-VN" altLang="en-US">
                <a:solidFill>
                  <a:srgbClr val="35216F"/>
                </a:solidFill>
                <a:latin typeface="Comic Sans MS" panose="030F0702030302020204" pitchFamily="66" charset="0"/>
              </a:rPr>
              <a:t> phải tìm phản </a:t>
            </a:r>
            <a:r>
              <a:rPr lang="en-US" altLang="en-US">
                <a:solidFill>
                  <a:srgbClr val="35216F"/>
                </a:solidFill>
                <a:latin typeface="Comic Sans MS" panose="030F0702030302020204" pitchFamily="66" charset="0"/>
              </a:rPr>
              <a:t>ví dụ</a:t>
            </a:r>
            <a:r>
              <a:rPr lang="vi-VN" altLang="en-US">
                <a:solidFill>
                  <a:srgbClr val="35216F"/>
                </a:solidFill>
                <a:latin typeface="Comic Sans MS" panose="030F0702030302020204" pitchFamily="66" charset="0"/>
              </a:rPr>
              <a:t> ngắn nhất</a:t>
            </a:r>
            <a:endParaRPr lang="en-US" altLang="en-US">
              <a:solidFill>
                <a:schemeClr val="bg1"/>
              </a:solidFill>
              <a:latin typeface="Comic Sans MS" panose="030F0702030302020204" pitchFamily="66" charset="0"/>
            </a:endParaRPr>
          </a:p>
          <a:p>
            <a:pPr>
              <a:lnSpc>
                <a:spcPct val="100000"/>
              </a:lnSpc>
              <a:spcBef>
                <a:spcPts val="140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Độ phức tạp về thời gian và bộ nhớ </a:t>
            </a:r>
            <a:r>
              <a:rPr lang="vi-VN" altLang="en-US">
                <a:solidFill>
                  <a:srgbClr val="35216F"/>
                </a:solidFill>
                <a:latin typeface="Comic Sans MS" panose="030F0702030302020204" pitchFamily="66" charset="0"/>
              </a:rPr>
              <a:t>để vượt qua </a:t>
            </a:r>
            <a:r>
              <a:rPr lang="en-US" altLang="en-US">
                <a:solidFill>
                  <a:srgbClr val="35216F"/>
                </a:solidFill>
                <a:latin typeface="Comic Sans MS" panose="030F0702030302020204" pitchFamily="66" charset="0"/>
              </a:rPr>
              <a:t>bài toán bùng nổ </a:t>
            </a:r>
            <a:r>
              <a:rPr lang="vi-VN" altLang="en-US">
                <a:solidFill>
                  <a:srgbClr val="35216F"/>
                </a:solidFill>
                <a:latin typeface="Comic Sans MS" panose="030F0702030302020204" pitchFamily="66" charset="0"/>
              </a:rPr>
              <a:t>trạng thái</a:t>
            </a:r>
            <a:endParaRPr lang="en-US" altLang="en-US">
              <a:solidFill>
                <a:schemeClr val="bg1"/>
              </a:solidFill>
              <a:latin typeface="Comic Sans MS" panose="030F0702030302020204" pitchFamily="66" charset="0"/>
            </a:endParaRPr>
          </a:p>
          <a:p>
            <a:pPr algn="r">
              <a:lnSpc>
                <a:spcPts val="3975"/>
              </a:lnSpc>
              <a:spcBef>
                <a:spcPct val="0"/>
              </a:spcBef>
            </a:pPr>
            <a:r>
              <a:rPr lang="en-US" altLang="en-US" sz="3600">
                <a:solidFill>
                  <a:srgbClr val="800080"/>
                </a:solidFill>
                <a:latin typeface="Wingdings" panose="05000000000000000000" pitchFamily="2" charset="2"/>
              </a:rPr>
              <a:t></a:t>
            </a:r>
            <a:endParaRPr lang="en-US" altLang="en-US" sz="3600">
              <a:solidFill>
                <a:schemeClr val="bg1"/>
              </a:solidFill>
              <a:latin typeface="Wingdings" panose="05000000000000000000" pitchFamily="2" charset="2"/>
            </a:endParaRPr>
          </a:p>
        </p:txBody>
      </p:sp>
      <p:sp>
        <p:nvSpPr>
          <p:cNvPr id="95240" name="object 8">
            <a:extLst>
              <a:ext uri="{FF2B5EF4-FFF2-40B4-BE49-F238E27FC236}">
                <a16:creationId xmlns:a16="http://schemas.microsoft.com/office/drawing/2014/main" id="{E05DBE54-327C-46E3-9E12-689FA08660B2}"/>
              </a:ext>
            </a:extLst>
          </p:cNvPr>
          <p:cNvSpPr>
            <a:spLocks noChangeArrowheads="1"/>
          </p:cNvSpPr>
          <p:nvPr/>
        </p:nvSpPr>
        <p:spPr bwMode="auto">
          <a:xfrm>
            <a:off x="1827214" y="71439"/>
            <a:ext cx="714375" cy="71278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5241" name="object 9">
            <a:extLst>
              <a:ext uri="{FF2B5EF4-FFF2-40B4-BE49-F238E27FC236}">
                <a16:creationId xmlns:a16="http://schemas.microsoft.com/office/drawing/2014/main" id="{97B505F3-10CC-4DA1-93FB-153F35DE7FB6}"/>
              </a:ext>
            </a:extLst>
          </p:cNvPr>
          <p:cNvSpPr>
            <a:spLocks noChangeArrowheads="1"/>
          </p:cNvSpPr>
          <p:nvPr/>
        </p:nvSpPr>
        <p:spPr bwMode="auto">
          <a:xfrm>
            <a:off x="1827214" y="5956269"/>
            <a:ext cx="654050" cy="671513"/>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A7DCC93-C21A-42B8-9D73-374F2F46779E}"/>
              </a:ext>
            </a:extLst>
          </p:cNvPr>
          <p:cNvSpPr txBox="1">
            <a:spLocks noGrp="1"/>
          </p:cNvSpPr>
          <p:nvPr>
            <p:ph type="title"/>
          </p:nvPr>
        </p:nvSpPr>
        <p:spPr>
          <a:xfrm>
            <a:off x="1828801" y="252414"/>
            <a:ext cx="8651875" cy="837409"/>
          </a:xfrm>
        </p:spPr>
        <p:txBody>
          <a:bodyPr vert="horz" lIns="0" tIns="280670" rIns="0" bIns="0" rtlCol="0" anchor="t">
            <a:spAutoFit/>
          </a:bodyPr>
          <a:lstStyle/>
          <a:p>
            <a:pPr marL="1301115">
              <a:defRPr/>
            </a:pPr>
            <a:r>
              <a:rPr lang="en-US" spc="-15" dirty="0" err="1"/>
              <a:t>Thuộc</a:t>
            </a:r>
            <a:r>
              <a:rPr lang="en-US" spc="-15" dirty="0"/>
              <a:t> </a:t>
            </a:r>
            <a:r>
              <a:rPr lang="en-US" spc="-15" dirty="0" err="1"/>
              <a:t>tính</a:t>
            </a:r>
            <a:r>
              <a:rPr lang="en-US" spc="-15" dirty="0"/>
              <a:t> </a:t>
            </a:r>
            <a:r>
              <a:rPr lang="en-US" spc="-15" dirty="0" err="1"/>
              <a:t>có</a:t>
            </a:r>
            <a:r>
              <a:rPr lang="en-US" spc="-15" dirty="0"/>
              <a:t> </a:t>
            </a:r>
            <a:r>
              <a:rPr lang="en-US" spc="-15" dirty="0" err="1"/>
              <a:t>thể</a:t>
            </a:r>
            <a:r>
              <a:rPr lang="en-US" spc="-15" dirty="0"/>
              <a:t> </a:t>
            </a:r>
            <a:r>
              <a:rPr lang="en-US" spc="-15" dirty="0" err="1"/>
              <a:t>kiểm</a:t>
            </a:r>
            <a:r>
              <a:rPr lang="en-US" spc="-15" dirty="0"/>
              <a:t> </a:t>
            </a:r>
            <a:r>
              <a:rPr lang="en-US" spc="-15" dirty="0" err="1"/>
              <a:t>tra</a:t>
            </a:r>
            <a:r>
              <a:rPr lang="en-US" spc="-15" dirty="0"/>
              <a:t> </a:t>
            </a:r>
            <a:endParaRPr spc="-20" dirty="0"/>
          </a:p>
        </p:txBody>
      </p:sp>
      <p:sp>
        <p:nvSpPr>
          <p:cNvPr id="97283" name="object 15">
            <a:extLst>
              <a:ext uri="{FF2B5EF4-FFF2-40B4-BE49-F238E27FC236}">
                <a16:creationId xmlns:a16="http://schemas.microsoft.com/office/drawing/2014/main" id="{C76FE19B-5621-4BAB-A5AD-D76F8D43A0FF}"/>
              </a:ext>
            </a:extLst>
          </p:cNvPr>
          <p:cNvSpPr txBox="1">
            <a:spLocks noChangeArrowheads="1"/>
          </p:cNvSpPr>
          <p:nvPr/>
        </p:nvSpPr>
        <p:spPr bwMode="auto">
          <a:xfrm>
            <a:off x="2401888" y="1600200"/>
            <a:ext cx="8651874" cy="332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55600" indent="-342900">
              <a:tabLst>
                <a:tab pos="355600" algn="l"/>
                <a:tab pos="2198688" algn="l"/>
              </a:tabLst>
              <a:defRPr>
                <a:solidFill>
                  <a:schemeClr val="bg1"/>
                </a:solidFill>
                <a:latin typeface="Arial" panose="020B0604020202020204" pitchFamily="34" charset="0"/>
                <a:cs typeface="Source Han Sans CN Regular" charset="0"/>
              </a:defRPr>
            </a:lvl1pPr>
            <a:lvl2pPr>
              <a:tabLst>
                <a:tab pos="355600" algn="l"/>
                <a:tab pos="2198688" algn="l"/>
              </a:tabLst>
              <a:defRPr>
                <a:solidFill>
                  <a:schemeClr val="bg1"/>
                </a:solidFill>
                <a:latin typeface="Arial" panose="020B0604020202020204" pitchFamily="34" charset="0"/>
                <a:cs typeface="Source Han Sans CN Regular" charset="0"/>
              </a:defRPr>
            </a:lvl2pPr>
            <a:lvl3pPr>
              <a:tabLst>
                <a:tab pos="355600" algn="l"/>
                <a:tab pos="2198688" algn="l"/>
              </a:tabLst>
              <a:defRPr>
                <a:solidFill>
                  <a:schemeClr val="bg1"/>
                </a:solidFill>
                <a:latin typeface="Arial" panose="020B0604020202020204" pitchFamily="34" charset="0"/>
                <a:cs typeface="Source Han Sans CN Regular" charset="0"/>
              </a:defRPr>
            </a:lvl3pPr>
            <a:lvl4pPr>
              <a:tabLst>
                <a:tab pos="355600" algn="l"/>
                <a:tab pos="2198688" algn="l"/>
              </a:tabLst>
              <a:defRPr>
                <a:solidFill>
                  <a:schemeClr val="bg1"/>
                </a:solidFill>
                <a:latin typeface="Arial" panose="020B0604020202020204" pitchFamily="34" charset="0"/>
                <a:cs typeface="Source Han Sans CN Regular" charset="0"/>
              </a:defRPr>
            </a:lvl4pPr>
            <a:lvl5pPr>
              <a:tabLst>
                <a:tab pos="355600" algn="l"/>
                <a:tab pos="2198688"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55600" algn="l"/>
                <a:tab pos="2198688"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55600" algn="l"/>
                <a:tab pos="2198688"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55600" algn="l"/>
                <a:tab pos="2198688"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55600" algn="l"/>
                <a:tab pos="2198688" algn="l"/>
              </a:tabLst>
              <a:defRPr>
                <a:solidFill>
                  <a:schemeClr val="bg1"/>
                </a:solidFill>
                <a:latin typeface="Arial" panose="020B0604020202020204" pitchFamily="34" charset="0"/>
                <a:cs typeface="Source Han Sans CN Regular" charset="0"/>
              </a:defRPr>
            </a:lvl9pPr>
          </a:lstStyle>
          <a:p>
            <a:pPr eaLnBrk="1" hangingPunct="1">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:Khả năng tiếp cận:</a:t>
            </a:r>
            <a:r>
              <a:rPr lang="en-US" altLang="en-US" sz="2300" i="1">
                <a:solidFill>
                  <a:srgbClr val="35216F"/>
                </a:solidFill>
                <a:latin typeface="Comic Sans MS" panose="030F0702030302020204" pitchFamily="66" charset="0"/>
              </a:rPr>
              <a:t>"Tính huống có thể/ không thể xảy ra</a:t>
            </a:r>
            <a:endParaRPr lang="en-US" altLang="en-US" sz="2300">
              <a:latin typeface="Comic Sans MS" panose="030F0702030302020204" pitchFamily="66" charset="0"/>
            </a:endParaRPr>
          </a:p>
          <a:p>
            <a:pPr>
              <a:spcBef>
                <a:spcPts val="788"/>
              </a:spcBef>
              <a:buClr>
                <a:srgbClr val="000000"/>
              </a:buClr>
              <a:buSzPct val="100000"/>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sz="2000">
                <a:solidFill>
                  <a:srgbClr val="009999"/>
                </a:solidFill>
                <a:latin typeface="Comic Sans MS" panose="030F0702030302020204" pitchFamily="66" charset="0"/>
              </a:rPr>
              <a:t> Chỉ bằng cách kiểm tra đồ thị khả năng hiển thị</a:t>
            </a:r>
            <a:endParaRPr lang="en-US" altLang="en-US" sz="2000">
              <a:latin typeface="Comic Sans MS" panose="030F0702030302020204" pitchFamily="66" charset="0"/>
            </a:endParaRPr>
          </a:p>
          <a:p>
            <a:pPr>
              <a:spcBef>
                <a:spcPts val="2050"/>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An toàn:	</a:t>
            </a:r>
            <a:r>
              <a:rPr lang="en-US" altLang="en-US" sz="2300" i="1">
                <a:solidFill>
                  <a:srgbClr val="35216F"/>
                </a:solidFill>
                <a:latin typeface="Comic Sans MS" panose="030F0702030302020204" pitchFamily="66" charset="0"/>
              </a:rPr>
              <a:t>"Điều kiện với C luôn luôn giữ"</a:t>
            </a:r>
            <a:endParaRPr lang="en-US" altLang="en-US" sz="2300">
              <a:latin typeface="Comic Sans MS" panose="030F0702030302020204" pitchFamily="66" charset="0"/>
            </a:endParaRPr>
          </a:p>
          <a:p>
            <a:pPr>
              <a:spcBef>
                <a:spcPts val="888"/>
              </a:spcBef>
              <a:buClr>
                <a:srgbClr val="000000"/>
              </a:buClr>
              <a:buSzPct val="100000"/>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sz="2000">
                <a:solidFill>
                  <a:srgbClr val="009999"/>
                </a:solidFill>
                <a:cs typeface="Arial" panose="020B0604020202020204" pitchFamily="34" charset="0"/>
              </a:rPr>
              <a:t>"Không" </a:t>
            </a:r>
            <a:r>
              <a:rPr lang="en-US" altLang="en-US" sz="2000">
                <a:solidFill>
                  <a:srgbClr val="800080"/>
                </a:solidFill>
                <a:cs typeface="Arial" panose="020B0604020202020204" pitchFamily="34" charset="0"/>
              </a:rPr>
              <a:t>+ </a:t>
            </a:r>
            <a:r>
              <a:rPr lang="en-US" altLang="en-US" sz="2000">
                <a:solidFill>
                  <a:srgbClr val="009999"/>
                </a:solidFill>
                <a:cs typeface="Arial" panose="020B0604020202020204" pitchFamily="34" charset="0"/>
              </a:rPr>
              <a:t>ngươc lại </a:t>
            </a:r>
            <a:r>
              <a:rPr lang="en-US" altLang="en-US" sz="2000">
                <a:solidFill>
                  <a:srgbClr val="009999"/>
                </a:solidFill>
                <a:latin typeface="Comic Sans MS" panose="030F0702030302020204" pitchFamily="66" charset="0"/>
              </a:rPr>
              <a:t>:	nếu bị phát hiện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100" b="1" i="1">
                <a:solidFill>
                  <a:srgbClr val="777777"/>
                </a:solidFill>
                <a:latin typeface="Comic Sans MS" panose="030F0702030302020204" pitchFamily="66" charset="0"/>
              </a:rPr>
              <a:t>C</a:t>
            </a:r>
            <a:r>
              <a:rPr lang="en-US" altLang="en-US" sz="2100" i="1">
                <a:solidFill>
                  <a:srgbClr val="777777"/>
                </a:solidFill>
                <a:latin typeface="Comic Sans MS" panose="030F0702030302020204" pitchFamily="66" charset="0"/>
              </a:rPr>
              <a:t>	</a:t>
            </a:r>
            <a:r>
              <a:rPr lang="en-US" altLang="en-US" sz="2000">
                <a:solidFill>
                  <a:srgbClr val="009999"/>
                </a:solidFill>
                <a:latin typeface="Comic Sans MS" panose="030F0702030302020204" pitchFamily="66" charset="0"/>
              </a:rPr>
              <a:t>đã tìm thấy</a:t>
            </a:r>
            <a:endParaRPr lang="en-US" altLang="en-US" sz="2000">
              <a:latin typeface="Comic Sans MS" panose="030F0702030302020204" pitchFamily="66" charset="0"/>
            </a:endParaRPr>
          </a:p>
          <a:p>
            <a:pPr>
              <a:spcBef>
                <a:spcPts val="1600"/>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Sự sống động :	</a:t>
            </a:r>
            <a:r>
              <a:rPr lang="en-US" altLang="en-US" sz="2300" i="1">
                <a:solidFill>
                  <a:srgbClr val="35216F"/>
                </a:solidFill>
                <a:latin typeface="Comic Sans MS" panose="030F0702030302020204" pitchFamily="66" charset="0"/>
              </a:rPr>
              <a:t>"Điều kiện mong muốn </a:t>
            </a:r>
            <a:r>
              <a:rPr lang="en-US" altLang="en-US" sz="2300" b="1" i="1">
                <a:solidFill>
                  <a:srgbClr val="777777"/>
                </a:solidFill>
                <a:latin typeface="Comic Sans MS" panose="030F0702030302020204" pitchFamily="66" charset="0"/>
              </a:rPr>
              <a:t>C </a:t>
            </a:r>
            <a:r>
              <a:rPr lang="en-US" altLang="en-US" sz="2300" i="1">
                <a:solidFill>
                  <a:srgbClr val="35216F"/>
                </a:solidFill>
                <a:latin typeface="Comic Sans MS" panose="030F0702030302020204" pitchFamily="66" charset="0"/>
              </a:rPr>
              <a:t>sẽ được giữ đến cùng"</a:t>
            </a:r>
            <a:endParaRPr lang="en-US" altLang="en-US" sz="2300">
              <a:latin typeface="Comic Sans MS" panose="030F0702030302020204" pitchFamily="66" charset="0"/>
            </a:endParaRPr>
          </a:p>
          <a:p>
            <a:pPr>
              <a:spcBef>
                <a:spcPts val="1138"/>
              </a:spcBef>
              <a:buClr>
                <a:srgbClr val="000000"/>
              </a:buClr>
              <a:buSzPct val="100000"/>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sz="2000">
                <a:solidFill>
                  <a:srgbClr val="009999"/>
                </a:solidFill>
                <a:cs typeface="Arial" panose="020B0604020202020204" pitchFamily="34" charset="0"/>
              </a:rPr>
              <a:t>"Không"</a:t>
            </a:r>
            <a:r>
              <a:rPr lang="en-US" altLang="en-US" sz="2000">
                <a:solidFill>
                  <a:srgbClr val="009999"/>
                </a:solidFill>
                <a:latin typeface="Comic Sans MS" panose="030F0702030302020204" pitchFamily="66" charset="0"/>
              </a:rPr>
              <a:t>:	Nếu tất cả ở trạng thái tìm , không có dấu hiệu bị phát hiện </a:t>
            </a:r>
            <a:r>
              <a:rPr lang="en-US" altLang="en-US" sz="2100" b="1" i="1">
                <a:solidFill>
                  <a:srgbClr val="777777"/>
                </a:solidFill>
                <a:latin typeface="Comic Sans MS" panose="030F0702030302020204" pitchFamily="66" charset="0"/>
              </a:rPr>
              <a:t>C</a:t>
            </a:r>
            <a:r>
              <a:rPr lang="en-US" altLang="en-US" sz="2100" i="1">
                <a:solidFill>
                  <a:srgbClr val="777777"/>
                </a:solidFill>
                <a:latin typeface="Comic Sans MS" panose="030F0702030302020204" pitchFamily="66" charset="0"/>
              </a:rPr>
              <a:t> </a:t>
            </a:r>
            <a:r>
              <a:rPr lang="en-US" altLang="en-US" sz="2000">
                <a:solidFill>
                  <a:srgbClr val="009999"/>
                </a:solidFill>
                <a:latin typeface="Comic Sans MS" panose="030F0702030302020204" pitchFamily="66" charset="0"/>
              </a:rPr>
              <a:t>đã tìm thấy</a:t>
            </a:r>
            <a:endParaRPr lang="en-US" altLang="en-US" sz="2000">
              <a:latin typeface="Comic Sans MS" panose="030F0702030302020204" pitchFamily="66" charset="0"/>
            </a:endParaRPr>
          </a:p>
        </p:txBody>
      </p:sp>
      <p:sp>
        <p:nvSpPr>
          <p:cNvPr id="97284" name="object 16">
            <a:extLst>
              <a:ext uri="{FF2B5EF4-FFF2-40B4-BE49-F238E27FC236}">
                <a16:creationId xmlns:a16="http://schemas.microsoft.com/office/drawing/2014/main" id="{F6D90A86-4282-4F3B-B8D6-3CC33E8E9C2E}"/>
              </a:ext>
            </a:extLst>
          </p:cNvPr>
          <p:cNvSpPr>
            <a:spLocks noChangeArrowheads="1"/>
          </p:cNvSpPr>
          <p:nvPr/>
        </p:nvSpPr>
        <p:spPr bwMode="auto">
          <a:xfrm>
            <a:off x="1827213" y="187326"/>
            <a:ext cx="855662" cy="8540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7285" name="object 17">
            <a:extLst>
              <a:ext uri="{FF2B5EF4-FFF2-40B4-BE49-F238E27FC236}">
                <a16:creationId xmlns:a16="http://schemas.microsoft.com/office/drawing/2014/main" id="{317A4448-85E5-46E0-AE3E-744B6A6B1A20}"/>
              </a:ext>
            </a:extLst>
          </p:cNvPr>
          <p:cNvSpPr>
            <a:spLocks noChangeArrowheads="1"/>
          </p:cNvSpPr>
          <p:nvPr/>
        </p:nvSpPr>
        <p:spPr bwMode="auto">
          <a:xfrm>
            <a:off x="9280526" y="4848225"/>
            <a:ext cx="904875" cy="108743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D582BAA-8B9B-4F54-B06B-36ADC38C03FD}"/>
              </a:ext>
            </a:extLst>
          </p:cNvPr>
          <p:cNvSpPr txBox="1">
            <a:spLocks noGrp="1"/>
          </p:cNvSpPr>
          <p:nvPr>
            <p:ph type="title"/>
          </p:nvPr>
        </p:nvSpPr>
        <p:spPr>
          <a:xfrm>
            <a:off x="1828801" y="252414"/>
            <a:ext cx="8651875" cy="837409"/>
          </a:xfrm>
        </p:spPr>
        <p:txBody>
          <a:bodyPr vert="horz" lIns="0" tIns="280670" rIns="0" bIns="0" rtlCol="0" anchor="t">
            <a:spAutoFit/>
          </a:bodyPr>
          <a:lstStyle/>
          <a:p>
            <a:pPr marL="528320">
              <a:defRPr/>
            </a:pPr>
            <a:r>
              <a:rPr lang="vi-VN" spc="-20" dirty="0"/>
              <a:t>Nhiều người kiểm tra mô hình có sẵn</a:t>
            </a:r>
            <a:endParaRPr spc="-15" dirty="0"/>
          </a:p>
        </p:txBody>
      </p:sp>
      <p:sp>
        <p:nvSpPr>
          <p:cNvPr id="99331" name="object 3">
            <a:extLst>
              <a:ext uri="{FF2B5EF4-FFF2-40B4-BE49-F238E27FC236}">
                <a16:creationId xmlns:a16="http://schemas.microsoft.com/office/drawing/2014/main" id="{C0E81FCC-3956-4017-80D2-E3F8F296C544}"/>
              </a:ext>
            </a:extLst>
          </p:cNvPr>
          <p:cNvSpPr>
            <a:spLocks noChangeArrowheads="1"/>
          </p:cNvSpPr>
          <p:nvPr/>
        </p:nvSpPr>
        <p:spPr bwMode="auto">
          <a:xfrm>
            <a:off x="1895476" y="1319213"/>
            <a:ext cx="447675" cy="336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9332" name="object 4">
            <a:extLst>
              <a:ext uri="{FF2B5EF4-FFF2-40B4-BE49-F238E27FC236}">
                <a16:creationId xmlns:a16="http://schemas.microsoft.com/office/drawing/2014/main" id="{B6A93FAF-A02B-484C-B0A2-1F1501DD31D3}"/>
              </a:ext>
            </a:extLst>
          </p:cNvPr>
          <p:cNvSpPr>
            <a:spLocks noChangeArrowheads="1"/>
          </p:cNvSpPr>
          <p:nvPr/>
        </p:nvSpPr>
        <p:spPr bwMode="auto">
          <a:xfrm>
            <a:off x="2178051" y="1200151"/>
            <a:ext cx="1090613" cy="4603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9333" name="object 5">
            <a:extLst>
              <a:ext uri="{FF2B5EF4-FFF2-40B4-BE49-F238E27FC236}">
                <a16:creationId xmlns:a16="http://schemas.microsoft.com/office/drawing/2014/main" id="{DAB748C3-BBC9-4759-A15F-0FC7322B04F5}"/>
              </a:ext>
            </a:extLst>
          </p:cNvPr>
          <p:cNvSpPr>
            <a:spLocks noChangeArrowheads="1"/>
          </p:cNvSpPr>
          <p:nvPr/>
        </p:nvSpPr>
        <p:spPr bwMode="auto">
          <a:xfrm>
            <a:off x="1895476" y="3028951"/>
            <a:ext cx="447675" cy="36671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9334" name="object 6">
            <a:extLst>
              <a:ext uri="{FF2B5EF4-FFF2-40B4-BE49-F238E27FC236}">
                <a16:creationId xmlns:a16="http://schemas.microsoft.com/office/drawing/2014/main" id="{21986520-BED5-402F-BD6D-6A6780041EED}"/>
              </a:ext>
            </a:extLst>
          </p:cNvPr>
          <p:cNvSpPr>
            <a:spLocks noChangeArrowheads="1"/>
          </p:cNvSpPr>
          <p:nvPr/>
        </p:nvSpPr>
        <p:spPr bwMode="auto">
          <a:xfrm>
            <a:off x="2178051" y="2909889"/>
            <a:ext cx="1000125" cy="492125"/>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9335" name="object 7">
            <a:extLst>
              <a:ext uri="{FF2B5EF4-FFF2-40B4-BE49-F238E27FC236}">
                <a16:creationId xmlns:a16="http://schemas.microsoft.com/office/drawing/2014/main" id="{5B9D0984-52CA-4F3D-B568-8F4C69F44016}"/>
              </a:ext>
            </a:extLst>
          </p:cNvPr>
          <p:cNvSpPr txBox="1">
            <a:spLocks noChangeArrowheads="1"/>
          </p:cNvSpPr>
          <p:nvPr/>
        </p:nvSpPr>
        <p:spPr bwMode="auto">
          <a:xfrm>
            <a:off x="1997075" y="1322389"/>
            <a:ext cx="8021638" cy="480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tabLst>
                <a:tab pos="355600" algn="l"/>
              </a:tabLst>
              <a:defRPr>
                <a:solidFill>
                  <a:schemeClr val="bg1"/>
                </a:solidFill>
                <a:latin typeface="Arial" panose="020B0604020202020204" pitchFamily="34" charset="0"/>
                <a:cs typeface="Source Han Sans CN Regular" charset="0"/>
              </a:defRPr>
            </a:lvl1pPr>
            <a:lvl2pPr marL="755650">
              <a:tabLst>
                <a:tab pos="355600" algn="l"/>
              </a:tabLst>
              <a:defRPr>
                <a:solidFill>
                  <a:schemeClr val="bg1"/>
                </a:solidFill>
                <a:latin typeface="Arial" panose="020B0604020202020204" pitchFamily="34" charset="0"/>
                <a:cs typeface="Source Han Sans CN Regular" charset="0"/>
              </a:defRPr>
            </a:lvl2pPr>
            <a:lvl3pPr>
              <a:tabLst>
                <a:tab pos="355600" algn="l"/>
              </a:tabLst>
              <a:defRPr>
                <a:solidFill>
                  <a:schemeClr val="bg1"/>
                </a:solidFill>
                <a:latin typeface="Arial" panose="020B0604020202020204" pitchFamily="34" charset="0"/>
                <a:cs typeface="Source Han Sans CN Regular" charset="0"/>
              </a:defRPr>
            </a:lvl3pPr>
            <a:lvl4pPr>
              <a:tabLst>
                <a:tab pos="355600" algn="l"/>
              </a:tabLst>
              <a:defRPr>
                <a:solidFill>
                  <a:schemeClr val="bg1"/>
                </a:solidFill>
                <a:latin typeface="Arial" panose="020B0604020202020204" pitchFamily="34" charset="0"/>
                <a:cs typeface="Source Han Sans CN Regular" charset="0"/>
              </a:defRPr>
            </a:lvl4pPr>
            <a:lvl5pPr>
              <a:tabLst>
                <a:tab pos="35560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55600" algn="l"/>
              </a:tabLst>
              <a:defRPr>
                <a:solidFill>
                  <a:schemeClr val="bg1"/>
                </a:solidFill>
                <a:latin typeface="Arial" panose="020B0604020202020204" pitchFamily="34" charset="0"/>
                <a:cs typeface="Source Han Sans CN Regular" charset="0"/>
              </a:defRPr>
            </a:lvl9pPr>
          </a:lstStyle>
          <a:p>
            <a:pPr eaLnBrk="1" hangingPunct="1">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SPIN</a:t>
            </a:r>
            <a:endParaRPr lang="en-US" altLang="en-US" sz="2200">
              <a:latin typeface="Comic Sans MS" panose="030F0702030302020204" pitchFamily="66" charset="0"/>
            </a:endParaRPr>
          </a:p>
          <a:p>
            <a:pPr lvl="1">
              <a:spcBef>
                <a:spcPts val="600"/>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 </a:t>
            </a:r>
            <a:r>
              <a:rPr lang="vi-VN" altLang="en-US" sz="2000">
                <a:solidFill>
                  <a:srgbClr val="009999"/>
                </a:solidFill>
                <a:latin typeface="Comic Sans MS" panose="030F0702030302020204" pitchFamily="66" charset="0"/>
              </a:rPr>
              <a:t>Mô hình hoá bằng ngôn ngữ máy </a:t>
            </a:r>
            <a:r>
              <a:rPr lang="en-US" altLang="en-US" sz="2000">
                <a:solidFill>
                  <a:srgbClr val="009999"/>
                </a:solidFill>
                <a:latin typeface="Comic Sans MS" panose="030F0702030302020204" pitchFamily="66" charset="0"/>
              </a:rPr>
              <a:t>trạng thái</a:t>
            </a:r>
            <a:r>
              <a:rPr lang="vi-VN" altLang="en-US" sz="2000">
                <a:solidFill>
                  <a:srgbClr val="009999"/>
                </a:solidFill>
                <a:latin typeface="Comic Sans MS" panose="030F0702030302020204" pitchFamily="66" charset="0"/>
              </a:rPr>
              <a:t> PROMELA</a:t>
            </a:r>
            <a:endParaRPr lang="en-US" altLang="en-US" sz="2000">
              <a:solidFill>
                <a:srgbClr val="009999"/>
              </a:solidFill>
              <a:latin typeface="Comic Sans MS" panose="030F0702030302020204" pitchFamily="66" charset="0"/>
            </a:endParaRPr>
          </a:p>
          <a:p>
            <a:pPr lvl="1">
              <a:spcBef>
                <a:spcPts val="600"/>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Định hình các tính chất Linear Temporal Logic</a:t>
            </a:r>
            <a:endParaRPr lang="en-US" altLang="en-US" sz="2000">
              <a:latin typeface="Comic Sans MS" panose="030F0702030302020204" pitchFamily="66" charset="0"/>
            </a:endParaRPr>
          </a:p>
          <a:p>
            <a:pPr lvl="1">
              <a:spcBef>
                <a:spcPts val="838"/>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Có thể sử dụng mảng băm để truy cập trạng thái</a:t>
            </a:r>
            <a:endParaRPr lang="en-US" altLang="en-US" sz="2000">
              <a:latin typeface="Comic Sans MS" panose="030F0702030302020204" pitchFamily="66" charset="0"/>
            </a:endParaRPr>
          </a:p>
          <a:p>
            <a:pPr>
              <a:spcBef>
                <a:spcPts val="1488"/>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SMV</a:t>
            </a:r>
            <a:endParaRPr lang="en-US" altLang="en-US" sz="2200">
              <a:latin typeface="Comic Sans MS" panose="030F0702030302020204" pitchFamily="66" charset="0"/>
            </a:endParaRPr>
          </a:p>
          <a:p>
            <a:pPr lvl="1">
              <a:spcBef>
                <a:spcPts val="850"/>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 Mô hình trừu tượng và ký hiệu biểu diễn bằng BDDs</a:t>
            </a:r>
            <a:endParaRPr lang="en-US" altLang="en-US" sz="2000">
              <a:latin typeface="Comic Sans MS" panose="030F0702030302020204" pitchFamily="66" charset="0"/>
            </a:endParaRPr>
          </a:p>
          <a:p>
            <a:pPr lvl="1">
              <a:spcBef>
                <a:spcPts val="675"/>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 Định hình các tính  chất trong cây tính toán</a:t>
            </a:r>
            <a:endParaRPr lang="en-US" altLang="en-US" sz="2000">
              <a:latin typeface="Comic Sans MS" panose="030F0702030302020204" pitchFamily="66" charset="0"/>
            </a:endParaRPr>
          </a:p>
          <a:p>
            <a:pPr lvl="1">
              <a:spcBef>
                <a:spcPts val="13"/>
              </a:spcBef>
              <a:buClr>
                <a:srgbClr val="800080"/>
              </a:buClr>
              <a:buSzPct val="100000"/>
              <a:buFont typeface="Comic Sans MS" panose="030F0702030302020204" pitchFamily="66" charset="0"/>
              <a:buChar char="–"/>
            </a:pPr>
            <a:endParaRPr lang="en-US" altLang="en-US" sz="2100">
              <a:latin typeface="Times New Roman" panose="02020603050405020304" pitchFamily="18" charset="0"/>
              <a:cs typeface="Times New Roman" panose="02020603050405020304" pitchFamily="18" charset="0"/>
            </a:endParaRPr>
          </a:p>
          <a:p>
            <a:pPr eaLnBrk="1" hangingPunct="1">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Nhiều hơn:	Chronos, FDR, NuSMV, Uppaal, PRISM, etc</a:t>
            </a:r>
            <a:endParaRPr lang="en-US" altLang="en-US" sz="2200">
              <a:latin typeface="Comic Sans MS" panose="030F0702030302020204" pitchFamily="66" charset="0"/>
            </a:endParaRPr>
          </a:p>
          <a:p>
            <a:pPr lvl="1">
              <a:spcBef>
                <a:spcPts val="1013"/>
              </a:spcBef>
              <a:buClr>
                <a:srgbClr val="800080"/>
              </a:buClr>
              <a:buSzPct val="100000"/>
              <a:buFont typeface="Comic Sans MS" panose="030F0702030302020204" pitchFamily="66" charset="0"/>
              <a:buChar char="–"/>
            </a:pPr>
            <a:r>
              <a:rPr lang="vi-VN" altLang="en-US" sz="2000">
                <a:solidFill>
                  <a:srgbClr val="009999"/>
                </a:solidFill>
                <a:latin typeface="Comic Sans MS" panose="030F0702030302020204" pitchFamily="66" charset="0"/>
              </a:rPr>
              <a:t>Các biến thể về biểu hiện mô hình, biểu hiện tài sản</a:t>
            </a:r>
            <a:r>
              <a:rPr lang="en-US" altLang="en-US" sz="2000">
                <a:solidFill>
                  <a:srgbClr val="009999"/>
                </a:solidFill>
                <a:latin typeface="Comic Sans MS" panose="030F0702030302020204" pitchFamily="66" charset="0"/>
              </a:rPr>
              <a:t>/k</a:t>
            </a:r>
            <a:r>
              <a:rPr lang="vi-VN" altLang="en-US" sz="2000">
                <a:solidFill>
                  <a:srgbClr val="009999"/>
                </a:solidFill>
                <a:latin typeface="Comic Sans MS" panose="030F0702030302020204" pitchFamily="66" charset="0"/>
              </a:rPr>
              <a:t>ỹ thuật tìm kiếm / tối ưu hoá</a:t>
            </a:r>
            <a:r>
              <a:rPr lang="en-US" altLang="en-US" sz="2000">
                <a:solidFill>
                  <a:srgbClr val="009999"/>
                </a:solidFill>
                <a:latin typeface="Comic Sans MS" panose="030F0702030302020204" pitchFamily="66" charset="0"/>
              </a:rPr>
              <a:t>  </a:t>
            </a:r>
            <a:r>
              <a:rPr lang="en-US" altLang="en-US">
                <a:solidFill>
                  <a:srgbClr val="009999"/>
                </a:solidFill>
                <a:latin typeface="Comic Sans MS" panose="030F0702030302020204" pitchFamily="66" charset="0"/>
              </a:rPr>
              <a:t>e.g. real-time, probabilistic, ...</a:t>
            </a:r>
            <a:endParaRPr lang="en-US" altLang="en-US">
              <a:latin typeface="Comic Sans MS" panose="030F0702030302020204" pitchFamily="66" charset="0"/>
            </a:endParaRPr>
          </a:p>
          <a:p>
            <a:pPr lvl="1">
              <a:spcBef>
                <a:spcPts val="750"/>
              </a:spcBef>
              <a:buClr>
                <a:srgbClr val="800080"/>
              </a:buClr>
              <a:buSzPct val="100000"/>
              <a:buFont typeface="Comic Sans MS" panose="030F0702030302020204" pitchFamily="66" charset="0"/>
              <a:buChar char="–"/>
            </a:pPr>
            <a:r>
              <a:rPr lang="en-US" altLang="en-US" sz="2000">
                <a:solidFill>
                  <a:srgbClr val="009999"/>
                </a:solidFill>
                <a:latin typeface="Comic Sans MS" panose="030F0702030302020204" pitchFamily="66" charset="0"/>
              </a:rPr>
              <a:t>Sử dụng các thông số trạng thái	e.g. Alloy</a:t>
            </a:r>
            <a:endParaRPr lang="en-US" altLang="en-US" sz="2000">
              <a:latin typeface="Comic Sans MS" panose="030F0702030302020204" pitchFamily="66" charset="0"/>
            </a:endParaRPr>
          </a:p>
        </p:txBody>
      </p:sp>
      <p:sp>
        <p:nvSpPr>
          <p:cNvPr id="99336" name="object 8">
            <a:extLst>
              <a:ext uri="{FF2B5EF4-FFF2-40B4-BE49-F238E27FC236}">
                <a16:creationId xmlns:a16="http://schemas.microsoft.com/office/drawing/2014/main" id="{D0B9DA44-C22F-4EAA-8402-6BF78E0C3C38}"/>
              </a:ext>
            </a:extLst>
          </p:cNvPr>
          <p:cNvSpPr>
            <a:spLocks noChangeArrowheads="1"/>
          </p:cNvSpPr>
          <p:nvPr/>
        </p:nvSpPr>
        <p:spPr bwMode="auto">
          <a:xfrm>
            <a:off x="1827213" y="187326"/>
            <a:ext cx="855662" cy="854075"/>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99337" name="object 9">
            <a:extLst>
              <a:ext uri="{FF2B5EF4-FFF2-40B4-BE49-F238E27FC236}">
                <a16:creationId xmlns:a16="http://schemas.microsoft.com/office/drawing/2014/main" id="{6F44B4C2-65DD-438B-BB60-B8E739774F5B}"/>
              </a:ext>
            </a:extLst>
          </p:cNvPr>
          <p:cNvSpPr>
            <a:spLocks/>
          </p:cNvSpPr>
          <p:nvPr/>
        </p:nvSpPr>
        <p:spPr bwMode="auto">
          <a:xfrm>
            <a:off x="9421814" y="5665789"/>
            <a:ext cx="930275" cy="777875"/>
          </a:xfrm>
          <a:custGeom>
            <a:avLst/>
            <a:gdLst>
              <a:gd name="T0" fmla="*/ 462770 w 929640"/>
              <a:gd name="T1" fmla="*/ 479167 h 778510"/>
              <a:gd name="T2" fmla="*/ 622943 w 929640"/>
              <a:gd name="T3" fmla="*/ 772049 h 778510"/>
              <a:gd name="T4" fmla="*/ 600955 w 929640"/>
              <a:gd name="T5" fmla="*/ 746034 h 778510"/>
              <a:gd name="T6" fmla="*/ 460662 w 929640"/>
              <a:gd name="T7" fmla="*/ 690646 h 778510"/>
              <a:gd name="T8" fmla="*/ 506729 w 929640"/>
              <a:gd name="T9" fmla="*/ 556377 h 778510"/>
              <a:gd name="T10" fmla="*/ 616678 w 929640"/>
              <a:gd name="T11" fmla="*/ 511056 h 778510"/>
              <a:gd name="T12" fmla="*/ 679495 w 929640"/>
              <a:gd name="T13" fmla="*/ 446447 h 778510"/>
              <a:gd name="T14" fmla="*/ 555014 w 929640"/>
              <a:gd name="T15" fmla="*/ 639462 h 778510"/>
              <a:gd name="T16" fmla="*/ 616678 w 929640"/>
              <a:gd name="T17" fmla="*/ 747712 h 778510"/>
              <a:gd name="T18" fmla="*/ 506729 w 929640"/>
              <a:gd name="T19" fmla="*/ 556377 h 778510"/>
              <a:gd name="T20" fmla="*/ 728510 w 929640"/>
              <a:gd name="T21" fmla="*/ 747712 h 778510"/>
              <a:gd name="T22" fmla="*/ 641800 w 929640"/>
              <a:gd name="T23" fmla="*/ 732606 h 778510"/>
              <a:gd name="T24" fmla="*/ 763236 w 929640"/>
              <a:gd name="T25" fmla="*/ 546312 h 778510"/>
              <a:gd name="T26" fmla="*/ 511971 w 929640"/>
              <a:gd name="T27" fmla="*/ 542107 h 778510"/>
              <a:gd name="T28" fmla="*/ 724499 w 929640"/>
              <a:gd name="T29" fmla="*/ 610081 h 778510"/>
              <a:gd name="T30" fmla="*/ 747532 w 929640"/>
              <a:gd name="T31" fmla="*/ 604207 h 778510"/>
              <a:gd name="T32" fmla="*/ 643889 w 929640"/>
              <a:gd name="T33" fmla="*/ 559728 h 778510"/>
              <a:gd name="T34" fmla="*/ 746710 w 929640"/>
              <a:gd name="T35" fmla="*/ 743517 h 778510"/>
              <a:gd name="T36" fmla="*/ 516245 w 929640"/>
              <a:gd name="T37" fmla="*/ 573157 h 778510"/>
              <a:gd name="T38" fmla="*/ 460662 w 929640"/>
              <a:gd name="T39" fmla="*/ 690646 h 778510"/>
              <a:gd name="T40" fmla="*/ 555014 w 929640"/>
              <a:gd name="T41" fmla="*/ 639462 h 778510"/>
              <a:gd name="T42" fmla="*/ 543379 w 929640"/>
              <a:gd name="T43" fmla="*/ 621000 h 778510"/>
              <a:gd name="T44" fmla="*/ 738112 w 929640"/>
              <a:gd name="T45" fmla="*/ 617637 h 778510"/>
              <a:gd name="T46" fmla="*/ 898491 w 929640"/>
              <a:gd name="T47" fmla="*/ 657079 h 778510"/>
              <a:gd name="T48" fmla="*/ 811712 w 929640"/>
              <a:gd name="T49" fmla="*/ 558058 h 778510"/>
              <a:gd name="T50" fmla="*/ 898491 w 929640"/>
              <a:gd name="T51" fmla="*/ 657079 h 778510"/>
              <a:gd name="T52" fmla="*/ 543379 w 929640"/>
              <a:gd name="T53" fmla="*/ 621000 h 778510"/>
              <a:gd name="T54" fmla="*/ 616678 w 929640"/>
              <a:gd name="T55" fmla="*/ 559728 h 778510"/>
              <a:gd name="T56" fmla="*/ 752772 w 929640"/>
              <a:gd name="T57" fmla="*/ 532042 h 778510"/>
              <a:gd name="T58" fmla="*/ 751646 w 929640"/>
              <a:gd name="T59" fmla="*/ 597492 h 778510"/>
              <a:gd name="T60" fmla="*/ 713896 w 929640"/>
              <a:gd name="T61" fmla="*/ 446447 h 778510"/>
              <a:gd name="T62" fmla="*/ 616678 w 929640"/>
              <a:gd name="T63" fmla="*/ 545471 h 778510"/>
              <a:gd name="T64" fmla="*/ 752772 w 929640"/>
              <a:gd name="T65" fmla="*/ 532042 h 778510"/>
              <a:gd name="T66" fmla="*/ 762618 w 929640"/>
              <a:gd name="T67" fmla="*/ 545471 h 778510"/>
              <a:gd name="T68" fmla="*/ 262794 w 929640"/>
              <a:gd name="T69" fmla="*/ 96501 h 778510"/>
              <a:gd name="T70" fmla="*/ 236609 w 929640"/>
              <a:gd name="T71" fmla="*/ 187969 h 778510"/>
              <a:gd name="T72" fmla="*/ 52353 w 929640"/>
              <a:gd name="T73" fmla="*/ 320565 h 778510"/>
              <a:gd name="T74" fmla="*/ 0 w 929640"/>
              <a:gd name="T75" fmla="*/ 399446 h 778510"/>
              <a:gd name="T76" fmla="*/ 94226 w 929640"/>
              <a:gd name="T77" fmla="*/ 441401 h 778510"/>
              <a:gd name="T78" fmla="*/ 209397 w 929640"/>
              <a:gd name="T79" fmla="*/ 449798 h 778510"/>
              <a:gd name="T80" fmla="*/ 295247 w 929640"/>
              <a:gd name="T81" fmla="*/ 443924 h 778510"/>
              <a:gd name="T82" fmla="*/ 711946 w 929640"/>
              <a:gd name="T83" fmla="*/ 250069 h 778510"/>
              <a:gd name="T84" fmla="*/ 783136 w 929640"/>
              <a:gd name="T85" fmla="*/ 152727 h 778510"/>
              <a:gd name="T86" fmla="*/ 405175 w 929640"/>
              <a:gd name="T87" fmla="*/ 99849 h 778510"/>
              <a:gd name="T88" fmla="*/ 747532 w 929640"/>
              <a:gd name="T89" fmla="*/ 0 h 778510"/>
              <a:gd name="T90" fmla="*/ 635515 w 929640"/>
              <a:gd name="T91" fmla="*/ 17625 h 778510"/>
              <a:gd name="T92" fmla="*/ 441825 w 929640"/>
              <a:gd name="T93" fmla="*/ 83911 h 778510"/>
              <a:gd name="T94" fmla="*/ 808259 w 929640"/>
              <a:gd name="T95" fmla="*/ 85595 h 778510"/>
              <a:gd name="T96" fmla="*/ 791510 w 929640"/>
              <a:gd name="T97" fmla="*/ 8382 h 778510"/>
              <a:gd name="T98" fmla="*/ 763236 w 929640"/>
              <a:gd name="T99" fmla="*/ 0 h 77851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29640" h="778510">
                <a:moveTo>
                  <a:pt x="706842" y="447561"/>
                </a:moveTo>
                <a:lnTo>
                  <a:pt x="293238" y="447561"/>
                </a:lnTo>
                <a:lnTo>
                  <a:pt x="459621" y="483092"/>
                </a:lnTo>
                <a:lnTo>
                  <a:pt x="489778" y="512714"/>
                </a:lnTo>
                <a:lnTo>
                  <a:pt x="402418" y="748761"/>
                </a:lnTo>
                <a:lnTo>
                  <a:pt x="618704" y="778374"/>
                </a:lnTo>
                <a:lnTo>
                  <a:pt x="723552" y="753837"/>
                </a:lnTo>
                <a:lnTo>
                  <a:pt x="612481" y="753837"/>
                </a:lnTo>
                <a:lnTo>
                  <a:pt x="596865" y="752146"/>
                </a:lnTo>
                <a:lnTo>
                  <a:pt x="447135" y="730994"/>
                </a:lnTo>
                <a:lnTo>
                  <a:pt x="450247" y="718303"/>
                </a:lnTo>
                <a:lnTo>
                  <a:pt x="457527" y="696305"/>
                </a:lnTo>
                <a:lnTo>
                  <a:pt x="498095" y="577853"/>
                </a:lnTo>
                <a:lnTo>
                  <a:pt x="512733" y="577853"/>
                </a:lnTo>
                <a:lnTo>
                  <a:pt x="503281" y="560936"/>
                </a:lnTo>
                <a:lnTo>
                  <a:pt x="508487" y="546549"/>
                </a:lnTo>
                <a:lnTo>
                  <a:pt x="517841" y="518636"/>
                </a:lnTo>
                <a:lnTo>
                  <a:pt x="612481" y="515244"/>
                </a:lnTo>
                <a:lnTo>
                  <a:pt x="637433" y="515244"/>
                </a:lnTo>
                <a:lnTo>
                  <a:pt x="637433" y="490709"/>
                </a:lnTo>
                <a:lnTo>
                  <a:pt x="674870" y="450105"/>
                </a:lnTo>
                <a:lnTo>
                  <a:pt x="709038" y="450105"/>
                </a:lnTo>
                <a:lnTo>
                  <a:pt x="706842" y="447561"/>
                </a:lnTo>
                <a:close/>
              </a:path>
              <a:path w="929640" h="778510">
                <a:moveTo>
                  <a:pt x="551236" y="644701"/>
                </a:moveTo>
                <a:lnTo>
                  <a:pt x="536569" y="644701"/>
                </a:lnTo>
                <a:lnTo>
                  <a:pt x="596865" y="752146"/>
                </a:lnTo>
                <a:lnTo>
                  <a:pt x="612481" y="753837"/>
                </a:lnTo>
                <a:lnTo>
                  <a:pt x="551236" y="644701"/>
                </a:lnTo>
                <a:close/>
              </a:path>
              <a:path w="929640" h="778510">
                <a:moveTo>
                  <a:pt x="508487" y="546549"/>
                </a:moveTo>
                <a:lnTo>
                  <a:pt x="503281" y="560936"/>
                </a:lnTo>
                <a:lnTo>
                  <a:pt x="612481" y="564314"/>
                </a:lnTo>
                <a:lnTo>
                  <a:pt x="612481" y="753837"/>
                </a:lnTo>
                <a:lnTo>
                  <a:pt x="723552" y="753837"/>
                </a:lnTo>
                <a:lnTo>
                  <a:pt x="741628" y="749607"/>
                </a:lnTo>
                <a:lnTo>
                  <a:pt x="645750" y="749607"/>
                </a:lnTo>
                <a:lnTo>
                  <a:pt x="637433" y="738608"/>
                </a:lnTo>
                <a:lnTo>
                  <a:pt x="638470" y="577853"/>
                </a:lnTo>
                <a:lnTo>
                  <a:pt x="639507" y="564314"/>
                </a:lnTo>
                <a:lnTo>
                  <a:pt x="758042" y="550788"/>
                </a:lnTo>
                <a:lnTo>
                  <a:pt x="757429" y="549940"/>
                </a:lnTo>
                <a:lnTo>
                  <a:pt x="612481" y="549940"/>
                </a:lnTo>
                <a:lnTo>
                  <a:pt x="508487" y="546549"/>
                </a:lnTo>
                <a:close/>
              </a:path>
              <a:path w="929640" h="778510">
                <a:moveTo>
                  <a:pt x="639507" y="564314"/>
                </a:moveTo>
                <a:lnTo>
                  <a:pt x="638470" y="577853"/>
                </a:lnTo>
                <a:lnTo>
                  <a:pt x="719567" y="615079"/>
                </a:lnTo>
                <a:lnTo>
                  <a:pt x="637433" y="738608"/>
                </a:lnTo>
                <a:lnTo>
                  <a:pt x="645750" y="749607"/>
                </a:lnTo>
                <a:lnTo>
                  <a:pt x="742445" y="609157"/>
                </a:lnTo>
                <a:lnTo>
                  <a:pt x="746531" y="602388"/>
                </a:lnTo>
                <a:lnTo>
                  <a:pt x="727904" y="602388"/>
                </a:lnTo>
                <a:lnTo>
                  <a:pt x="639507" y="564314"/>
                </a:lnTo>
                <a:close/>
              </a:path>
              <a:path w="929640" h="778510">
                <a:moveTo>
                  <a:pt x="886987" y="692920"/>
                </a:moveTo>
                <a:lnTo>
                  <a:pt x="645750" y="749607"/>
                </a:lnTo>
                <a:lnTo>
                  <a:pt x="741628" y="749607"/>
                </a:lnTo>
                <a:lnTo>
                  <a:pt x="929630" y="705612"/>
                </a:lnTo>
                <a:lnTo>
                  <a:pt x="886987" y="692920"/>
                </a:lnTo>
                <a:close/>
              </a:path>
              <a:path w="929640" h="778510">
                <a:moveTo>
                  <a:pt x="512733" y="577853"/>
                </a:moveTo>
                <a:lnTo>
                  <a:pt x="498095" y="577853"/>
                </a:lnTo>
                <a:lnTo>
                  <a:pt x="529290" y="633692"/>
                </a:lnTo>
                <a:lnTo>
                  <a:pt x="457527" y="696305"/>
                </a:lnTo>
                <a:lnTo>
                  <a:pt x="450247" y="718303"/>
                </a:lnTo>
                <a:lnTo>
                  <a:pt x="536569" y="644701"/>
                </a:lnTo>
                <a:lnTo>
                  <a:pt x="551236" y="644701"/>
                </a:lnTo>
                <a:lnTo>
                  <a:pt x="546961" y="637084"/>
                </a:lnTo>
                <a:lnTo>
                  <a:pt x="559863" y="626088"/>
                </a:lnTo>
                <a:lnTo>
                  <a:pt x="539681" y="626088"/>
                </a:lnTo>
                <a:lnTo>
                  <a:pt x="512733" y="577853"/>
                </a:lnTo>
                <a:close/>
              </a:path>
              <a:path w="929640" h="778510">
                <a:moveTo>
                  <a:pt x="742445" y="609157"/>
                </a:moveTo>
                <a:lnTo>
                  <a:pt x="733090" y="622697"/>
                </a:lnTo>
                <a:lnTo>
                  <a:pt x="886987" y="692920"/>
                </a:lnTo>
                <a:lnTo>
                  <a:pt x="929630" y="705612"/>
                </a:lnTo>
                <a:lnTo>
                  <a:pt x="892377" y="662462"/>
                </a:lnTo>
                <a:lnTo>
                  <a:pt x="855793" y="662462"/>
                </a:lnTo>
                <a:lnTo>
                  <a:pt x="742445" y="609157"/>
                </a:lnTo>
                <a:close/>
              </a:path>
              <a:path w="929640" h="778510">
                <a:moveTo>
                  <a:pt x="806188" y="562631"/>
                </a:moveTo>
                <a:lnTo>
                  <a:pt x="770527" y="562631"/>
                </a:lnTo>
                <a:lnTo>
                  <a:pt x="855793" y="662462"/>
                </a:lnTo>
                <a:lnTo>
                  <a:pt x="892377" y="662462"/>
                </a:lnTo>
                <a:lnTo>
                  <a:pt x="806188" y="562631"/>
                </a:lnTo>
                <a:close/>
              </a:path>
              <a:path w="929640" h="778510">
                <a:moveTo>
                  <a:pt x="612481" y="564314"/>
                </a:moveTo>
                <a:lnTo>
                  <a:pt x="539681" y="626088"/>
                </a:lnTo>
                <a:lnTo>
                  <a:pt x="559863" y="626088"/>
                </a:lnTo>
                <a:lnTo>
                  <a:pt x="612481" y="581244"/>
                </a:lnTo>
                <a:lnTo>
                  <a:pt x="612481" y="564314"/>
                </a:lnTo>
                <a:close/>
              </a:path>
              <a:path w="929640" h="778510">
                <a:moveTo>
                  <a:pt x="709038" y="450105"/>
                </a:moveTo>
                <a:lnTo>
                  <a:pt x="674870" y="450105"/>
                </a:lnTo>
                <a:lnTo>
                  <a:pt x="747650" y="536401"/>
                </a:lnTo>
                <a:lnTo>
                  <a:pt x="758042" y="550788"/>
                </a:lnTo>
                <a:lnTo>
                  <a:pt x="727904" y="602388"/>
                </a:lnTo>
                <a:lnTo>
                  <a:pt x="746531" y="602388"/>
                </a:lnTo>
                <a:lnTo>
                  <a:pt x="770527" y="562631"/>
                </a:lnTo>
                <a:lnTo>
                  <a:pt x="806188" y="562631"/>
                </a:lnTo>
                <a:lnTo>
                  <a:pt x="709038" y="450105"/>
                </a:lnTo>
                <a:close/>
              </a:path>
              <a:path w="929640" h="778510">
                <a:moveTo>
                  <a:pt x="637433" y="515244"/>
                </a:moveTo>
                <a:lnTo>
                  <a:pt x="612481" y="515244"/>
                </a:lnTo>
                <a:lnTo>
                  <a:pt x="612481" y="549940"/>
                </a:lnTo>
                <a:lnTo>
                  <a:pt x="637433" y="549092"/>
                </a:lnTo>
                <a:lnTo>
                  <a:pt x="637433" y="515244"/>
                </a:lnTo>
                <a:close/>
              </a:path>
              <a:path w="929640" h="778510">
                <a:moveTo>
                  <a:pt x="747650" y="536401"/>
                </a:moveTo>
                <a:lnTo>
                  <a:pt x="637433" y="549092"/>
                </a:lnTo>
                <a:lnTo>
                  <a:pt x="612481" y="549940"/>
                </a:lnTo>
                <a:lnTo>
                  <a:pt x="757429" y="549940"/>
                </a:lnTo>
                <a:lnTo>
                  <a:pt x="747650" y="536401"/>
                </a:lnTo>
                <a:close/>
              </a:path>
              <a:path w="929640" h="778510">
                <a:moveTo>
                  <a:pt x="352515" y="47374"/>
                </a:moveTo>
                <a:lnTo>
                  <a:pt x="261006" y="97291"/>
                </a:lnTo>
                <a:lnTo>
                  <a:pt x="304667" y="149752"/>
                </a:lnTo>
                <a:lnTo>
                  <a:pt x="269324" y="169200"/>
                </a:lnTo>
                <a:lnTo>
                  <a:pt x="234998" y="189509"/>
                </a:lnTo>
                <a:lnTo>
                  <a:pt x="172610" y="229278"/>
                </a:lnTo>
                <a:lnTo>
                  <a:pt x="92545" y="287661"/>
                </a:lnTo>
                <a:lnTo>
                  <a:pt x="51993" y="323192"/>
                </a:lnTo>
                <a:lnTo>
                  <a:pt x="21836" y="355344"/>
                </a:lnTo>
                <a:lnTo>
                  <a:pt x="1039" y="393418"/>
                </a:lnTo>
                <a:lnTo>
                  <a:pt x="0" y="402718"/>
                </a:lnTo>
                <a:lnTo>
                  <a:pt x="4158" y="410335"/>
                </a:lnTo>
                <a:lnTo>
                  <a:pt x="44713" y="432327"/>
                </a:lnTo>
                <a:lnTo>
                  <a:pt x="93586" y="445018"/>
                </a:lnTo>
                <a:lnTo>
                  <a:pt x="135180" y="450940"/>
                </a:lnTo>
                <a:lnTo>
                  <a:pt x="181964" y="453483"/>
                </a:lnTo>
                <a:lnTo>
                  <a:pt x="207972" y="453483"/>
                </a:lnTo>
                <a:lnTo>
                  <a:pt x="234998" y="452635"/>
                </a:lnTo>
                <a:lnTo>
                  <a:pt x="264118" y="450940"/>
                </a:lnTo>
                <a:lnTo>
                  <a:pt x="293238" y="447561"/>
                </a:lnTo>
                <a:lnTo>
                  <a:pt x="706842" y="447561"/>
                </a:lnTo>
                <a:lnTo>
                  <a:pt x="691504" y="429796"/>
                </a:lnTo>
                <a:lnTo>
                  <a:pt x="707101" y="252117"/>
                </a:lnTo>
                <a:lnTo>
                  <a:pt x="734127" y="221661"/>
                </a:lnTo>
                <a:lnTo>
                  <a:pt x="758042" y="188661"/>
                </a:lnTo>
                <a:lnTo>
                  <a:pt x="777807" y="153978"/>
                </a:lnTo>
                <a:lnTo>
                  <a:pt x="793404" y="119282"/>
                </a:lnTo>
                <a:lnTo>
                  <a:pt x="798683" y="100669"/>
                </a:lnTo>
                <a:lnTo>
                  <a:pt x="402418" y="100669"/>
                </a:lnTo>
                <a:lnTo>
                  <a:pt x="352515" y="47374"/>
                </a:lnTo>
                <a:close/>
              </a:path>
              <a:path w="929640" h="778510">
                <a:moveTo>
                  <a:pt x="758042" y="0"/>
                </a:moveTo>
                <a:lnTo>
                  <a:pt x="742445" y="0"/>
                </a:lnTo>
                <a:lnTo>
                  <a:pt x="724773" y="834"/>
                </a:lnTo>
                <a:lnTo>
                  <a:pt x="682150" y="6756"/>
                </a:lnTo>
                <a:lnTo>
                  <a:pt x="631190" y="17765"/>
                </a:lnTo>
                <a:lnTo>
                  <a:pt x="571913" y="34682"/>
                </a:lnTo>
                <a:lnTo>
                  <a:pt x="507450" y="56674"/>
                </a:lnTo>
                <a:lnTo>
                  <a:pt x="438818" y="84600"/>
                </a:lnTo>
                <a:lnTo>
                  <a:pt x="402418" y="100669"/>
                </a:lnTo>
                <a:lnTo>
                  <a:pt x="798683" y="100669"/>
                </a:lnTo>
                <a:lnTo>
                  <a:pt x="802759" y="86295"/>
                </a:lnTo>
                <a:lnTo>
                  <a:pt x="804853" y="55839"/>
                </a:lnTo>
                <a:lnTo>
                  <a:pt x="799647" y="29608"/>
                </a:lnTo>
                <a:lnTo>
                  <a:pt x="786124" y="8452"/>
                </a:lnTo>
                <a:lnTo>
                  <a:pt x="779882" y="4226"/>
                </a:lnTo>
                <a:lnTo>
                  <a:pt x="770527" y="1682"/>
                </a:lnTo>
                <a:lnTo>
                  <a:pt x="7580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38" name="object 10">
            <a:extLst>
              <a:ext uri="{FF2B5EF4-FFF2-40B4-BE49-F238E27FC236}">
                <a16:creationId xmlns:a16="http://schemas.microsoft.com/office/drawing/2014/main" id="{B6BFFE90-C591-4E42-9881-DEDE105B7F46}"/>
              </a:ext>
            </a:extLst>
          </p:cNvPr>
          <p:cNvSpPr>
            <a:spLocks/>
          </p:cNvSpPr>
          <p:nvPr/>
        </p:nvSpPr>
        <p:spPr bwMode="auto">
          <a:xfrm>
            <a:off x="9879014" y="5953125"/>
            <a:ext cx="212725" cy="184150"/>
          </a:xfrm>
          <a:custGeom>
            <a:avLst/>
            <a:gdLst>
              <a:gd name="T0" fmla="*/ 206923 w 213359"/>
              <a:gd name="T1" fmla="*/ 0 h 184150"/>
              <a:gd name="T2" fmla="*/ 176643 w 213359"/>
              <a:gd name="T3" fmla="*/ 25382 h 184150"/>
              <a:gd name="T4" fmla="*/ 146364 w 213359"/>
              <a:gd name="T5" fmla="*/ 47374 h 184150"/>
              <a:gd name="T6" fmla="*/ 97905 w 213359"/>
              <a:gd name="T7" fmla="*/ 76982 h 184150"/>
              <a:gd name="T8" fmla="*/ 61566 w 213359"/>
              <a:gd name="T9" fmla="*/ 95595 h 184150"/>
              <a:gd name="T10" fmla="*/ 30279 w 213359"/>
              <a:gd name="T11" fmla="*/ 108287 h 184150"/>
              <a:gd name="T12" fmla="*/ 10105 w 213359"/>
              <a:gd name="T13" fmla="*/ 116752 h 184150"/>
              <a:gd name="T14" fmla="*/ 0 w 213359"/>
              <a:gd name="T15" fmla="*/ 120130 h 184150"/>
              <a:gd name="T16" fmla="*/ 131224 w 213359"/>
              <a:gd name="T17" fmla="*/ 156522 h 184150"/>
              <a:gd name="T18" fmla="*/ 158464 w 213359"/>
              <a:gd name="T19" fmla="*/ 183587 h 184150"/>
              <a:gd name="T20" fmla="*/ 196836 w 213359"/>
              <a:gd name="T21" fmla="*/ 140439 h 184150"/>
              <a:gd name="T22" fmla="*/ 206923 w 213359"/>
              <a:gd name="T23" fmla="*/ 0 h 1841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3359" h="184150">
                <a:moveTo>
                  <a:pt x="213174" y="0"/>
                </a:moveTo>
                <a:lnTo>
                  <a:pt x="181979" y="25382"/>
                </a:lnTo>
                <a:lnTo>
                  <a:pt x="150785" y="47374"/>
                </a:lnTo>
                <a:lnTo>
                  <a:pt x="100863" y="76982"/>
                </a:lnTo>
                <a:lnTo>
                  <a:pt x="63425" y="95595"/>
                </a:lnTo>
                <a:lnTo>
                  <a:pt x="31194" y="108287"/>
                </a:lnTo>
                <a:lnTo>
                  <a:pt x="10410" y="116752"/>
                </a:lnTo>
                <a:lnTo>
                  <a:pt x="0" y="120130"/>
                </a:lnTo>
                <a:lnTo>
                  <a:pt x="135188" y="156522"/>
                </a:lnTo>
                <a:lnTo>
                  <a:pt x="163251" y="183587"/>
                </a:lnTo>
                <a:lnTo>
                  <a:pt x="202782" y="140439"/>
                </a:lnTo>
                <a:lnTo>
                  <a:pt x="213174" y="0"/>
                </a:lnTo>
                <a:close/>
              </a:path>
            </a:pathLst>
          </a:custGeom>
          <a:solidFill>
            <a:srgbClr val="D7DFE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39" name="object 11">
            <a:extLst>
              <a:ext uri="{FF2B5EF4-FFF2-40B4-BE49-F238E27FC236}">
                <a16:creationId xmlns:a16="http://schemas.microsoft.com/office/drawing/2014/main" id="{97978E46-BF97-455A-99C9-13FB093EA02C}"/>
              </a:ext>
            </a:extLst>
          </p:cNvPr>
          <p:cNvSpPr>
            <a:spLocks/>
          </p:cNvSpPr>
          <p:nvPr/>
        </p:nvSpPr>
        <p:spPr bwMode="auto">
          <a:xfrm>
            <a:off x="9559925" y="5811839"/>
            <a:ext cx="596900" cy="282575"/>
          </a:xfrm>
          <a:custGeom>
            <a:avLst/>
            <a:gdLst>
              <a:gd name="T0" fmla="*/ 602204 w 596265"/>
              <a:gd name="T1" fmla="*/ 0 h 281939"/>
              <a:gd name="T2" fmla="*/ 598009 w 596265"/>
              <a:gd name="T3" fmla="*/ 867 h 281939"/>
              <a:gd name="T4" fmla="*/ 587487 w 596265"/>
              <a:gd name="T5" fmla="*/ 9523 h 281939"/>
              <a:gd name="T6" fmla="*/ 576986 w 596265"/>
              <a:gd name="T7" fmla="*/ 19037 h 281939"/>
              <a:gd name="T8" fmla="*/ 565434 w 596265"/>
              <a:gd name="T9" fmla="*/ 28562 h 281939"/>
              <a:gd name="T10" fmla="*/ 527596 w 596265"/>
              <a:gd name="T11" fmla="*/ 57112 h 281939"/>
              <a:gd name="T12" fmla="*/ 513929 w 596265"/>
              <a:gd name="T13" fmla="*/ 66637 h 281939"/>
              <a:gd name="T14" fmla="*/ 499213 w 596265"/>
              <a:gd name="T15" fmla="*/ 77016 h 281939"/>
              <a:gd name="T16" fmla="*/ 483448 w 596265"/>
              <a:gd name="T17" fmla="*/ 86528 h 281939"/>
              <a:gd name="T18" fmla="*/ 451920 w 596265"/>
              <a:gd name="T19" fmla="*/ 107298 h 281939"/>
              <a:gd name="T20" fmla="*/ 434059 w 596265"/>
              <a:gd name="T21" fmla="*/ 116825 h 281939"/>
              <a:gd name="T22" fmla="*/ 398318 w 596265"/>
              <a:gd name="T23" fmla="*/ 137596 h 281939"/>
              <a:gd name="T24" fmla="*/ 378362 w 596265"/>
              <a:gd name="T25" fmla="*/ 147107 h 281939"/>
              <a:gd name="T26" fmla="*/ 358384 w 596265"/>
              <a:gd name="T27" fmla="*/ 157486 h 281939"/>
              <a:gd name="T28" fmla="*/ 342619 w 596265"/>
              <a:gd name="T29" fmla="*/ 165278 h 281939"/>
              <a:gd name="T30" fmla="*/ 325807 w 596265"/>
              <a:gd name="T31" fmla="*/ 173070 h 281939"/>
              <a:gd name="T32" fmla="*/ 294279 w 596265"/>
              <a:gd name="T33" fmla="*/ 186917 h 281939"/>
              <a:gd name="T34" fmla="*/ 277467 w 596265"/>
              <a:gd name="T35" fmla="*/ 194705 h 281939"/>
              <a:gd name="T36" fmla="*/ 261683 w 596265"/>
              <a:gd name="T37" fmla="*/ 201634 h 281939"/>
              <a:gd name="T38" fmla="*/ 245920 w 596265"/>
              <a:gd name="T39" fmla="*/ 207686 h 281939"/>
              <a:gd name="T40" fmla="*/ 230156 w 596265"/>
              <a:gd name="T41" fmla="*/ 214599 h 281939"/>
              <a:gd name="T42" fmla="*/ 182864 w 596265"/>
              <a:gd name="T43" fmla="*/ 232783 h 281939"/>
              <a:gd name="T44" fmla="*/ 167099 w 596265"/>
              <a:gd name="T45" fmla="*/ 237972 h 281939"/>
              <a:gd name="T46" fmla="*/ 152384 w 596265"/>
              <a:gd name="T47" fmla="*/ 243162 h 281939"/>
              <a:gd name="T48" fmla="*/ 136619 w 596265"/>
              <a:gd name="T49" fmla="*/ 248350 h 281939"/>
              <a:gd name="T50" fmla="*/ 121904 w 596265"/>
              <a:gd name="T51" fmla="*/ 253540 h 281939"/>
              <a:gd name="T52" fmla="*/ 92491 w 596265"/>
              <a:gd name="T53" fmla="*/ 262199 h 281939"/>
              <a:gd name="T54" fmla="*/ 65157 w 596265"/>
              <a:gd name="T55" fmla="*/ 270857 h 281939"/>
              <a:gd name="T56" fmla="*/ 37840 w 596265"/>
              <a:gd name="T57" fmla="*/ 277780 h 281939"/>
              <a:gd name="T58" fmla="*/ 0 w 596265"/>
              <a:gd name="T59" fmla="*/ 285559 h 281939"/>
              <a:gd name="T60" fmla="*/ 19967 w 596265"/>
              <a:gd name="T61" fmla="*/ 287292 h 281939"/>
              <a:gd name="T62" fmla="*/ 39935 w 596265"/>
              <a:gd name="T63" fmla="*/ 288160 h 281939"/>
              <a:gd name="T64" fmla="*/ 80921 w 596265"/>
              <a:gd name="T65" fmla="*/ 288160 h 281939"/>
              <a:gd name="T66" fmla="*/ 139783 w 596265"/>
              <a:gd name="T67" fmla="*/ 283837 h 281939"/>
              <a:gd name="T68" fmla="*/ 197579 w 596265"/>
              <a:gd name="T69" fmla="*/ 274311 h 281939"/>
              <a:gd name="T70" fmla="*/ 252228 w 596265"/>
              <a:gd name="T71" fmla="*/ 261332 h 281939"/>
              <a:gd name="T72" fmla="*/ 269041 w 596265"/>
              <a:gd name="T73" fmla="*/ 257009 h 281939"/>
              <a:gd name="T74" fmla="*/ 285873 w 596265"/>
              <a:gd name="T75" fmla="*/ 250952 h 281939"/>
              <a:gd name="T76" fmla="*/ 302686 w 596265"/>
              <a:gd name="T77" fmla="*/ 245762 h 281939"/>
              <a:gd name="T78" fmla="*/ 316352 w 596265"/>
              <a:gd name="T79" fmla="*/ 241427 h 281939"/>
              <a:gd name="T80" fmla="*/ 328953 w 596265"/>
              <a:gd name="T81" fmla="*/ 236238 h 281939"/>
              <a:gd name="T82" fmla="*/ 342619 w 596265"/>
              <a:gd name="T83" fmla="*/ 231049 h 281939"/>
              <a:gd name="T84" fmla="*/ 377293 w 596265"/>
              <a:gd name="T85" fmla="*/ 215466 h 281939"/>
              <a:gd name="T86" fmla="*/ 417247 w 596265"/>
              <a:gd name="T87" fmla="*/ 194705 h 281939"/>
              <a:gd name="T88" fmla="*/ 470829 w 596265"/>
              <a:gd name="T89" fmla="*/ 160955 h 281939"/>
              <a:gd name="T90" fmla="*/ 502357 w 596265"/>
              <a:gd name="T91" fmla="*/ 136729 h 281939"/>
              <a:gd name="T92" fmla="*/ 531790 w 596265"/>
              <a:gd name="T93" fmla="*/ 110768 h 281939"/>
              <a:gd name="T94" fmla="*/ 567530 w 596265"/>
              <a:gd name="T95" fmla="*/ 70092 h 281939"/>
              <a:gd name="T96" fmla="*/ 592750 w 596265"/>
              <a:gd name="T97" fmla="*/ 28562 h 281939"/>
              <a:gd name="T98" fmla="*/ 598009 w 596265"/>
              <a:gd name="T99" fmla="*/ 13849 h 281939"/>
              <a:gd name="T100" fmla="*/ 602204 w 596265"/>
              <a:gd name="T101" fmla="*/ 0 h 28193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596265" h="281939">
                <a:moveTo>
                  <a:pt x="595827" y="0"/>
                </a:moveTo>
                <a:lnTo>
                  <a:pt x="591678" y="847"/>
                </a:lnTo>
                <a:lnTo>
                  <a:pt x="581267" y="9313"/>
                </a:lnTo>
                <a:lnTo>
                  <a:pt x="570876" y="18613"/>
                </a:lnTo>
                <a:lnTo>
                  <a:pt x="559447" y="27926"/>
                </a:lnTo>
                <a:lnTo>
                  <a:pt x="522010" y="55839"/>
                </a:lnTo>
                <a:lnTo>
                  <a:pt x="508487" y="65152"/>
                </a:lnTo>
                <a:lnTo>
                  <a:pt x="493927" y="75300"/>
                </a:lnTo>
                <a:lnTo>
                  <a:pt x="478330" y="84600"/>
                </a:lnTo>
                <a:lnTo>
                  <a:pt x="447135" y="104908"/>
                </a:lnTo>
                <a:lnTo>
                  <a:pt x="429464" y="114222"/>
                </a:lnTo>
                <a:lnTo>
                  <a:pt x="394101" y="134530"/>
                </a:lnTo>
                <a:lnTo>
                  <a:pt x="374355" y="143830"/>
                </a:lnTo>
                <a:lnTo>
                  <a:pt x="354590" y="153978"/>
                </a:lnTo>
                <a:lnTo>
                  <a:pt x="338992" y="161596"/>
                </a:lnTo>
                <a:lnTo>
                  <a:pt x="322358" y="169213"/>
                </a:lnTo>
                <a:lnTo>
                  <a:pt x="291164" y="182752"/>
                </a:lnTo>
                <a:lnTo>
                  <a:pt x="274529" y="190370"/>
                </a:lnTo>
                <a:lnTo>
                  <a:pt x="258913" y="197139"/>
                </a:lnTo>
                <a:lnTo>
                  <a:pt x="243316" y="203061"/>
                </a:lnTo>
                <a:lnTo>
                  <a:pt x="227718" y="209817"/>
                </a:lnTo>
                <a:lnTo>
                  <a:pt x="180927" y="227596"/>
                </a:lnTo>
                <a:lnTo>
                  <a:pt x="165330" y="232670"/>
                </a:lnTo>
                <a:lnTo>
                  <a:pt x="150770" y="237744"/>
                </a:lnTo>
                <a:lnTo>
                  <a:pt x="135173" y="242817"/>
                </a:lnTo>
                <a:lnTo>
                  <a:pt x="120613" y="247891"/>
                </a:lnTo>
                <a:lnTo>
                  <a:pt x="91512" y="256357"/>
                </a:lnTo>
                <a:lnTo>
                  <a:pt x="64467" y="264822"/>
                </a:lnTo>
                <a:lnTo>
                  <a:pt x="37440" y="271591"/>
                </a:lnTo>
                <a:lnTo>
                  <a:pt x="0" y="279196"/>
                </a:lnTo>
                <a:lnTo>
                  <a:pt x="19757" y="280891"/>
                </a:lnTo>
                <a:lnTo>
                  <a:pt x="39515" y="281739"/>
                </a:lnTo>
                <a:lnTo>
                  <a:pt x="80064" y="281739"/>
                </a:lnTo>
                <a:lnTo>
                  <a:pt x="138303" y="277513"/>
                </a:lnTo>
                <a:lnTo>
                  <a:pt x="195487" y="268200"/>
                </a:lnTo>
                <a:lnTo>
                  <a:pt x="249558" y="255509"/>
                </a:lnTo>
                <a:lnTo>
                  <a:pt x="266193" y="251283"/>
                </a:lnTo>
                <a:lnTo>
                  <a:pt x="282846" y="245361"/>
                </a:lnTo>
                <a:lnTo>
                  <a:pt x="299481" y="240287"/>
                </a:lnTo>
                <a:lnTo>
                  <a:pt x="313003" y="236048"/>
                </a:lnTo>
                <a:lnTo>
                  <a:pt x="325470" y="230974"/>
                </a:lnTo>
                <a:lnTo>
                  <a:pt x="338992" y="225900"/>
                </a:lnTo>
                <a:lnTo>
                  <a:pt x="373298" y="210665"/>
                </a:lnTo>
                <a:lnTo>
                  <a:pt x="412829" y="190370"/>
                </a:lnTo>
                <a:lnTo>
                  <a:pt x="465844" y="157369"/>
                </a:lnTo>
                <a:lnTo>
                  <a:pt x="497039" y="133682"/>
                </a:lnTo>
                <a:lnTo>
                  <a:pt x="526159" y="108300"/>
                </a:lnTo>
                <a:lnTo>
                  <a:pt x="561521" y="68530"/>
                </a:lnTo>
                <a:lnTo>
                  <a:pt x="586473" y="27926"/>
                </a:lnTo>
                <a:lnTo>
                  <a:pt x="591678" y="13539"/>
                </a:lnTo>
                <a:lnTo>
                  <a:pt x="595827" y="0"/>
                </a:lnTo>
                <a:close/>
              </a:path>
            </a:pathLst>
          </a:custGeom>
          <a:solidFill>
            <a:srgbClr val="D7DFE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40" name="object 12">
            <a:extLst>
              <a:ext uri="{FF2B5EF4-FFF2-40B4-BE49-F238E27FC236}">
                <a16:creationId xmlns:a16="http://schemas.microsoft.com/office/drawing/2014/main" id="{6655700A-5EB2-4E61-99AE-CE0C2B85C3CF}"/>
              </a:ext>
            </a:extLst>
          </p:cNvPr>
          <p:cNvSpPr>
            <a:spLocks/>
          </p:cNvSpPr>
          <p:nvPr/>
        </p:nvSpPr>
        <p:spPr bwMode="auto">
          <a:xfrm>
            <a:off x="9448800" y="5838826"/>
            <a:ext cx="285750" cy="238125"/>
          </a:xfrm>
          <a:custGeom>
            <a:avLst/>
            <a:gdLst>
              <a:gd name="T0" fmla="*/ 296814 w 284479"/>
              <a:gd name="T1" fmla="*/ 0 h 238125"/>
              <a:gd name="T2" fmla="*/ 243551 w 284479"/>
              <a:gd name="T3" fmla="*/ 30456 h 238125"/>
              <a:gd name="T4" fmla="*/ 190270 w 284479"/>
              <a:gd name="T5" fmla="*/ 63456 h 238125"/>
              <a:gd name="T6" fmla="*/ 114162 w 284479"/>
              <a:gd name="T7" fmla="*/ 114222 h 238125"/>
              <a:gd name="T8" fmla="*/ 52187 w 284479"/>
              <a:gd name="T9" fmla="*/ 160748 h 238125"/>
              <a:gd name="T10" fmla="*/ 21744 w 284479"/>
              <a:gd name="T11" fmla="*/ 187826 h 238125"/>
              <a:gd name="T12" fmla="*/ 0 w 284479"/>
              <a:gd name="T13" fmla="*/ 218283 h 238125"/>
              <a:gd name="T14" fmla="*/ 0 w 284479"/>
              <a:gd name="T15" fmla="*/ 224204 h 238125"/>
              <a:gd name="T16" fmla="*/ 4348 w 284479"/>
              <a:gd name="T17" fmla="*/ 229278 h 238125"/>
              <a:gd name="T18" fmla="*/ 10873 w 284479"/>
              <a:gd name="T19" fmla="*/ 233517 h 238125"/>
              <a:gd name="T20" fmla="*/ 19570 w 284479"/>
              <a:gd name="T21" fmla="*/ 236048 h 238125"/>
              <a:gd name="T22" fmla="*/ 30443 w 284479"/>
              <a:gd name="T23" fmla="*/ 237744 h 238125"/>
              <a:gd name="T24" fmla="*/ 43489 w 284479"/>
              <a:gd name="T25" fmla="*/ 237744 h 238125"/>
              <a:gd name="T26" fmla="*/ 92416 w 284479"/>
              <a:gd name="T27" fmla="*/ 232670 h 238125"/>
              <a:gd name="T28" fmla="*/ 152209 w 284479"/>
              <a:gd name="T29" fmla="*/ 220826 h 238125"/>
              <a:gd name="T30" fmla="*/ 173960 w 284479"/>
              <a:gd name="T31" fmla="*/ 214891 h 238125"/>
              <a:gd name="T32" fmla="*/ 219632 w 284479"/>
              <a:gd name="T33" fmla="*/ 203048 h 238125"/>
              <a:gd name="T34" fmla="*/ 242448 w 284479"/>
              <a:gd name="T35" fmla="*/ 195443 h 238125"/>
              <a:gd name="T36" fmla="*/ 265284 w 284479"/>
              <a:gd name="T37" fmla="*/ 188674 h 238125"/>
              <a:gd name="T38" fmla="*/ 296814 w 284479"/>
              <a:gd name="T39" fmla="*/ 0 h 2381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479" h="238125">
                <a:moveTo>
                  <a:pt x="283874" y="0"/>
                </a:moveTo>
                <a:lnTo>
                  <a:pt x="232933" y="30456"/>
                </a:lnTo>
                <a:lnTo>
                  <a:pt x="181974" y="63456"/>
                </a:lnTo>
                <a:lnTo>
                  <a:pt x="109184" y="114222"/>
                </a:lnTo>
                <a:lnTo>
                  <a:pt x="49912" y="160748"/>
                </a:lnTo>
                <a:lnTo>
                  <a:pt x="20796" y="187826"/>
                </a:lnTo>
                <a:lnTo>
                  <a:pt x="0" y="218283"/>
                </a:lnTo>
                <a:lnTo>
                  <a:pt x="0" y="224204"/>
                </a:lnTo>
                <a:lnTo>
                  <a:pt x="4158" y="229278"/>
                </a:lnTo>
                <a:lnTo>
                  <a:pt x="10399" y="233517"/>
                </a:lnTo>
                <a:lnTo>
                  <a:pt x="18716" y="236048"/>
                </a:lnTo>
                <a:lnTo>
                  <a:pt x="29116" y="237744"/>
                </a:lnTo>
                <a:lnTo>
                  <a:pt x="41593" y="237744"/>
                </a:lnTo>
                <a:lnTo>
                  <a:pt x="88387" y="232670"/>
                </a:lnTo>
                <a:lnTo>
                  <a:pt x="145574" y="220826"/>
                </a:lnTo>
                <a:lnTo>
                  <a:pt x="166376" y="214891"/>
                </a:lnTo>
                <a:lnTo>
                  <a:pt x="210056" y="203048"/>
                </a:lnTo>
                <a:lnTo>
                  <a:pt x="231877" y="195443"/>
                </a:lnTo>
                <a:lnTo>
                  <a:pt x="253717" y="188674"/>
                </a:lnTo>
                <a:lnTo>
                  <a:pt x="283874" y="0"/>
                </a:lnTo>
                <a:close/>
              </a:path>
            </a:pathLst>
          </a:custGeom>
          <a:solidFill>
            <a:srgbClr val="D7DFE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41" name="object 13">
            <a:extLst>
              <a:ext uri="{FF2B5EF4-FFF2-40B4-BE49-F238E27FC236}">
                <a16:creationId xmlns:a16="http://schemas.microsoft.com/office/drawing/2014/main" id="{A6D896EF-ED03-46B3-AE48-54585DEA8971}"/>
              </a:ext>
            </a:extLst>
          </p:cNvPr>
          <p:cNvSpPr>
            <a:spLocks/>
          </p:cNvSpPr>
          <p:nvPr/>
        </p:nvSpPr>
        <p:spPr bwMode="auto">
          <a:xfrm>
            <a:off x="9729789" y="5862638"/>
            <a:ext cx="41275" cy="157162"/>
          </a:xfrm>
          <a:custGeom>
            <a:avLst/>
            <a:gdLst>
              <a:gd name="T0" fmla="*/ 18752 w 41909"/>
              <a:gd name="T1" fmla="*/ 0 h 156210"/>
              <a:gd name="T2" fmla="*/ 0 w 41909"/>
              <a:gd name="T3" fmla="*/ 165426 h 156210"/>
              <a:gd name="T4" fmla="*/ 4453 w 41909"/>
              <a:gd name="T5" fmla="*/ 163622 h 156210"/>
              <a:gd name="T6" fmla="*/ 8923 w 41909"/>
              <a:gd name="T7" fmla="*/ 160935 h 156210"/>
              <a:gd name="T8" fmla="*/ 22314 w 41909"/>
              <a:gd name="T9" fmla="*/ 155542 h 156210"/>
              <a:gd name="T10" fmla="*/ 26783 w 41909"/>
              <a:gd name="T11" fmla="*/ 152841 h 156210"/>
              <a:gd name="T12" fmla="*/ 35707 w 41909"/>
              <a:gd name="T13" fmla="*/ 149237 h 156210"/>
              <a:gd name="T14" fmla="*/ 18752 w 41909"/>
              <a:gd name="T15" fmla="*/ 0 h 1562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1909" h="156210">
                <a:moveTo>
                  <a:pt x="21839" y="0"/>
                </a:moveTo>
                <a:lnTo>
                  <a:pt x="0" y="155674"/>
                </a:lnTo>
                <a:lnTo>
                  <a:pt x="5186" y="153978"/>
                </a:lnTo>
                <a:lnTo>
                  <a:pt x="10391" y="151448"/>
                </a:lnTo>
                <a:lnTo>
                  <a:pt x="25988" y="146374"/>
                </a:lnTo>
                <a:lnTo>
                  <a:pt x="31194" y="143830"/>
                </a:lnTo>
                <a:lnTo>
                  <a:pt x="41586" y="140439"/>
                </a:lnTo>
                <a:lnTo>
                  <a:pt x="21839" y="0"/>
                </a:lnTo>
                <a:close/>
              </a:path>
            </a:pathLst>
          </a:custGeom>
          <a:solidFill>
            <a:srgbClr val="D7DFE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42" name="object 14">
            <a:extLst>
              <a:ext uri="{FF2B5EF4-FFF2-40B4-BE49-F238E27FC236}">
                <a16:creationId xmlns:a16="http://schemas.microsoft.com/office/drawing/2014/main" id="{4A542D5F-C879-4398-B574-69335E955EF3}"/>
              </a:ext>
            </a:extLst>
          </p:cNvPr>
          <p:cNvSpPr>
            <a:spLocks/>
          </p:cNvSpPr>
          <p:nvPr/>
        </p:nvSpPr>
        <p:spPr bwMode="auto">
          <a:xfrm>
            <a:off x="9872663" y="5929314"/>
            <a:ext cx="31750" cy="26987"/>
          </a:xfrm>
          <a:custGeom>
            <a:avLst/>
            <a:gdLst>
              <a:gd name="T0" fmla="*/ 16218 w 32384"/>
              <a:gd name="T1" fmla="*/ 0 h 26670"/>
              <a:gd name="T2" fmla="*/ 0 w 32384"/>
              <a:gd name="T3" fmla="*/ 9527 h 26670"/>
              <a:gd name="T4" fmla="*/ 11095 w 32384"/>
              <a:gd name="T5" fmla="*/ 29521 h 26670"/>
              <a:gd name="T6" fmla="*/ 13666 w 32384"/>
              <a:gd name="T7" fmla="*/ 27612 h 26670"/>
              <a:gd name="T8" fmla="*/ 16218 w 32384"/>
              <a:gd name="T9" fmla="*/ 26672 h 26670"/>
              <a:gd name="T10" fmla="*/ 17921 w 32384"/>
              <a:gd name="T11" fmla="*/ 24764 h 26670"/>
              <a:gd name="T12" fmla="*/ 20490 w 32384"/>
              <a:gd name="T13" fmla="*/ 23809 h 26670"/>
              <a:gd name="T14" fmla="*/ 22194 w 32384"/>
              <a:gd name="T15" fmla="*/ 21899 h 26670"/>
              <a:gd name="T16" fmla="*/ 23896 w 32384"/>
              <a:gd name="T17" fmla="*/ 20947 h 26670"/>
              <a:gd name="T18" fmla="*/ 25598 w 32384"/>
              <a:gd name="T19" fmla="*/ 19053 h 26670"/>
              <a:gd name="T20" fmla="*/ 26465 w 32384"/>
              <a:gd name="T21" fmla="*/ 18099 h 26670"/>
              <a:gd name="T22" fmla="*/ 16218 w 32384"/>
              <a:gd name="T23" fmla="*/ 0 h 266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384" h="26670">
                <a:moveTo>
                  <a:pt x="19765" y="0"/>
                </a:moveTo>
                <a:lnTo>
                  <a:pt x="0" y="8465"/>
                </a:lnTo>
                <a:lnTo>
                  <a:pt x="13522" y="26230"/>
                </a:lnTo>
                <a:lnTo>
                  <a:pt x="16653" y="24534"/>
                </a:lnTo>
                <a:lnTo>
                  <a:pt x="19765" y="23700"/>
                </a:lnTo>
                <a:lnTo>
                  <a:pt x="21839" y="22004"/>
                </a:lnTo>
                <a:lnTo>
                  <a:pt x="24970" y="21156"/>
                </a:lnTo>
                <a:lnTo>
                  <a:pt x="27045" y="19460"/>
                </a:lnTo>
                <a:lnTo>
                  <a:pt x="29119" y="18613"/>
                </a:lnTo>
                <a:lnTo>
                  <a:pt x="31194" y="16930"/>
                </a:lnTo>
                <a:lnTo>
                  <a:pt x="32250" y="16082"/>
                </a:lnTo>
                <a:lnTo>
                  <a:pt x="19765" y="0"/>
                </a:lnTo>
                <a:close/>
              </a:path>
            </a:pathLst>
          </a:custGeom>
          <a:solidFill>
            <a:srgbClr val="D7DFE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43" name="object 15">
            <a:extLst>
              <a:ext uri="{FF2B5EF4-FFF2-40B4-BE49-F238E27FC236}">
                <a16:creationId xmlns:a16="http://schemas.microsoft.com/office/drawing/2014/main" id="{0CA7A507-FFD1-451A-88D8-952AFF97FF9F}"/>
              </a:ext>
            </a:extLst>
          </p:cNvPr>
          <p:cNvSpPr>
            <a:spLocks/>
          </p:cNvSpPr>
          <p:nvPr/>
        </p:nvSpPr>
        <p:spPr bwMode="auto">
          <a:xfrm>
            <a:off x="9771064" y="5802314"/>
            <a:ext cx="244475" cy="193675"/>
          </a:xfrm>
          <a:custGeom>
            <a:avLst/>
            <a:gdLst>
              <a:gd name="T0" fmla="*/ 48023 w 243840"/>
              <a:gd name="T1" fmla="*/ 0 h 193039"/>
              <a:gd name="T2" fmla="*/ 0 w 243840"/>
              <a:gd name="T3" fmla="*/ 25354 h 193039"/>
              <a:gd name="T4" fmla="*/ 21349 w 243840"/>
              <a:gd name="T5" fmla="*/ 199351 h 193039"/>
              <a:gd name="T6" fmla="*/ 53367 w 243840"/>
              <a:gd name="T7" fmla="*/ 186239 h 193039"/>
              <a:gd name="T8" fmla="*/ 62968 w 243840"/>
              <a:gd name="T9" fmla="*/ 182728 h 193039"/>
              <a:gd name="T10" fmla="*/ 72569 w 243840"/>
              <a:gd name="T11" fmla="*/ 178363 h 193039"/>
              <a:gd name="T12" fmla="*/ 81125 w 243840"/>
              <a:gd name="T13" fmla="*/ 174871 h 193039"/>
              <a:gd name="T14" fmla="*/ 89660 w 243840"/>
              <a:gd name="T15" fmla="*/ 170491 h 193039"/>
              <a:gd name="T16" fmla="*/ 98196 w 243840"/>
              <a:gd name="T17" fmla="*/ 166999 h 193039"/>
              <a:gd name="T18" fmla="*/ 76848 w 243840"/>
              <a:gd name="T19" fmla="*/ 135524 h 193039"/>
              <a:gd name="T20" fmla="*/ 129149 w 243840"/>
              <a:gd name="T21" fmla="*/ 110169 h 193039"/>
              <a:gd name="T22" fmla="*/ 203835 w 243840"/>
              <a:gd name="T23" fmla="*/ 110169 h 193039"/>
              <a:gd name="T24" fmla="*/ 210254 w 243840"/>
              <a:gd name="T25" fmla="*/ 106664 h 193039"/>
              <a:gd name="T26" fmla="*/ 223067 w 243840"/>
              <a:gd name="T27" fmla="*/ 98790 h 193039"/>
              <a:gd name="T28" fmla="*/ 236927 w 243840"/>
              <a:gd name="T29" fmla="*/ 90936 h 193039"/>
              <a:gd name="T30" fmla="*/ 249743 w 243840"/>
              <a:gd name="T31" fmla="*/ 83062 h 193039"/>
              <a:gd name="T32" fmla="*/ 48023 w 243840"/>
              <a:gd name="T33" fmla="*/ 0 h 193039"/>
              <a:gd name="T34" fmla="*/ 203835 w 243840"/>
              <a:gd name="T35" fmla="*/ 110169 h 193039"/>
              <a:gd name="T36" fmla="*/ 129149 w 243840"/>
              <a:gd name="T37" fmla="*/ 110169 h 193039"/>
              <a:gd name="T38" fmla="*/ 151549 w 243840"/>
              <a:gd name="T39" fmla="*/ 139890 h 193039"/>
              <a:gd name="T40" fmla="*/ 162230 w 243840"/>
              <a:gd name="T41" fmla="*/ 133771 h 193039"/>
              <a:gd name="T42" fmla="*/ 185709 w 243840"/>
              <a:gd name="T43" fmla="*/ 121532 h 193039"/>
              <a:gd name="T44" fmla="*/ 197441 w 243840"/>
              <a:gd name="T45" fmla="*/ 113660 h 193039"/>
              <a:gd name="T46" fmla="*/ 203835 w 243840"/>
              <a:gd name="T47" fmla="*/ 110169 h 19303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43840" h="193039">
                <a:moveTo>
                  <a:pt x="46791" y="0"/>
                </a:moveTo>
                <a:lnTo>
                  <a:pt x="0" y="24534"/>
                </a:lnTo>
                <a:lnTo>
                  <a:pt x="20802" y="192900"/>
                </a:lnTo>
                <a:lnTo>
                  <a:pt x="51997" y="180209"/>
                </a:lnTo>
                <a:lnTo>
                  <a:pt x="61351" y="176817"/>
                </a:lnTo>
                <a:lnTo>
                  <a:pt x="70705" y="172591"/>
                </a:lnTo>
                <a:lnTo>
                  <a:pt x="79042" y="169213"/>
                </a:lnTo>
                <a:lnTo>
                  <a:pt x="87359" y="164974"/>
                </a:lnTo>
                <a:lnTo>
                  <a:pt x="95676" y="161596"/>
                </a:lnTo>
                <a:lnTo>
                  <a:pt x="74874" y="131139"/>
                </a:lnTo>
                <a:lnTo>
                  <a:pt x="125833" y="106604"/>
                </a:lnTo>
                <a:lnTo>
                  <a:pt x="198602" y="106604"/>
                </a:lnTo>
                <a:lnTo>
                  <a:pt x="204857" y="103213"/>
                </a:lnTo>
                <a:lnTo>
                  <a:pt x="217342" y="95595"/>
                </a:lnTo>
                <a:lnTo>
                  <a:pt x="230845" y="87991"/>
                </a:lnTo>
                <a:lnTo>
                  <a:pt x="243331" y="80374"/>
                </a:lnTo>
                <a:lnTo>
                  <a:pt x="46791" y="0"/>
                </a:lnTo>
                <a:close/>
              </a:path>
              <a:path w="243840" h="193039">
                <a:moveTo>
                  <a:pt x="198602" y="106604"/>
                </a:moveTo>
                <a:lnTo>
                  <a:pt x="125833" y="106604"/>
                </a:lnTo>
                <a:lnTo>
                  <a:pt x="147654" y="135365"/>
                </a:lnTo>
                <a:lnTo>
                  <a:pt x="158065" y="129443"/>
                </a:lnTo>
                <a:lnTo>
                  <a:pt x="180942" y="117600"/>
                </a:lnTo>
                <a:lnTo>
                  <a:pt x="192371" y="109982"/>
                </a:lnTo>
                <a:lnTo>
                  <a:pt x="198602" y="106604"/>
                </a:lnTo>
                <a:close/>
              </a:path>
            </a:pathLst>
          </a:custGeom>
          <a:solidFill>
            <a:srgbClr val="D7DFE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44" name="object 16">
            <a:extLst>
              <a:ext uri="{FF2B5EF4-FFF2-40B4-BE49-F238E27FC236}">
                <a16:creationId xmlns:a16="http://schemas.microsoft.com/office/drawing/2014/main" id="{4557BBA3-A569-4CB9-A1C4-23D31BDE8F87}"/>
              </a:ext>
            </a:extLst>
          </p:cNvPr>
          <p:cNvSpPr>
            <a:spLocks/>
          </p:cNvSpPr>
          <p:nvPr/>
        </p:nvSpPr>
        <p:spPr bwMode="auto">
          <a:xfrm>
            <a:off x="9831388" y="5688013"/>
            <a:ext cx="368300" cy="182562"/>
          </a:xfrm>
          <a:custGeom>
            <a:avLst/>
            <a:gdLst>
              <a:gd name="T0" fmla="*/ 334840 w 368300"/>
              <a:gd name="T1" fmla="*/ 0 h 182879"/>
              <a:gd name="T2" fmla="*/ 325466 w 368300"/>
              <a:gd name="T3" fmla="*/ 0 h 182879"/>
              <a:gd name="T4" fmla="*/ 315074 w 368300"/>
              <a:gd name="T5" fmla="*/ 837 h 182879"/>
              <a:gd name="T6" fmla="*/ 304682 w 368300"/>
              <a:gd name="T7" fmla="*/ 2490 h 182879"/>
              <a:gd name="T8" fmla="*/ 279712 w 368300"/>
              <a:gd name="T9" fmla="*/ 5821 h 182879"/>
              <a:gd name="T10" fmla="*/ 266208 w 368300"/>
              <a:gd name="T11" fmla="*/ 9140 h 182879"/>
              <a:gd name="T12" fmla="*/ 252685 w 368300"/>
              <a:gd name="T13" fmla="*/ 11642 h 182879"/>
              <a:gd name="T14" fmla="*/ 238125 w 368300"/>
              <a:gd name="T15" fmla="*/ 15791 h 182879"/>
              <a:gd name="T16" fmla="*/ 222528 w 368300"/>
              <a:gd name="T17" fmla="*/ 19126 h 182879"/>
              <a:gd name="T18" fmla="*/ 206931 w 368300"/>
              <a:gd name="T19" fmla="*/ 23279 h 182879"/>
              <a:gd name="T20" fmla="*/ 191334 w 368300"/>
              <a:gd name="T21" fmla="*/ 28265 h 182879"/>
              <a:gd name="T22" fmla="*/ 168457 w 368300"/>
              <a:gd name="T23" fmla="*/ 34919 h 182879"/>
              <a:gd name="T24" fmla="*/ 155971 w 368300"/>
              <a:gd name="T25" fmla="*/ 39085 h 182879"/>
              <a:gd name="T26" fmla="*/ 144542 w 368300"/>
              <a:gd name="T27" fmla="*/ 42404 h 182879"/>
              <a:gd name="T28" fmla="*/ 132057 w 368300"/>
              <a:gd name="T29" fmla="*/ 46559 h 182879"/>
              <a:gd name="T30" fmla="*/ 120628 w 368300"/>
              <a:gd name="T31" fmla="*/ 50726 h 182879"/>
              <a:gd name="T32" fmla="*/ 95657 w 368300"/>
              <a:gd name="T33" fmla="*/ 59031 h 182879"/>
              <a:gd name="T34" fmla="*/ 84228 w 368300"/>
              <a:gd name="T35" fmla="*/ 64018 h 182879"/>
              <a:gd name="T36" fmla="*/ 71743 w 368300"/>
              <a:gd name="T37" fmla="*/ 68185 h 182879"/>
              <a:gd name="T38" fmla="*/ 59276 w 368300"/>
              <a:gd name="T39" fmla="*/ 73172 h 182879"/>
              <a:gd name="T40" fmla="*/ 47828 w 368300"/>
              <a:gd name="T41" fmla="*/ 78158 h 182879"/>
              <a:gd name="T42" fmla="*/ 35362 w 368300"/>
              <a:gd name="T43" fmla="*/ 83145 h 182879"/>
              <a:gd name="T44" fmla="*/ 23914 w 368300"/>
              <a:gd name="T45" fmla="*/ 88145 h 182879"/>
              <a:gd name="T46" fmla="*/ 11428 w 368300"/>
              <a:gd name="T47" fmla="*/ 93131 h 182879"/>
              <a:gd name="T48" fmla="*/ 0 w 368300"/>
              <a:gd name="T49" fmla="*/ 98118 h 182879"/>
              <a:gd name="T50" fmla="*/ 202763 w 368300"/>
              <a:gd name="T51" fmla="*/ 179609 h 182879"/>
              <a:gd name="T52" fmla="*/ 213174 w 368300"/>
              <a:gd name="T53" fmla="*/ 172957 h 182879"/>
              <a:gd name="T54" fmla="*/ 222528 w 368300"/>
              <a:gd name="T55" fmla="*/ 166303 h 182879"/>
              <a:gd name="T56" fmla="*/ 243331 w 368300"/>
              <a:gd name="T57" fmla="*/ 152996 h 182879"/>
              <a:gd name="T58" fmla="*/ 280768 w 368300"/>
              <a:gd name="T59" fmla="*/ 126383 h 182879"/>
              <a:gd name="T60" fmla="*/ 323391 w 368300"/>
              <a:gd name="T61" fmla="*/ 92297 h 182879"/>
              <a:gd name="T62" fmla="*/ 353548 w 368300"/>
              <a:gd name="T63" fmla="*/ 59866 h 182879"/>
              <a:gd name="T64" fmla="*/ 368108 w 368300"/>
              <a:gd name="T65" fmla="*/ 30765 h 182879"/>
              <a:gd name="T66" fmla="*/ 368108 w 368300"/>
              <a:gd name="T67" fmla="*/ 18293 h 182879"/>
              <a:gd name="T68" fmla="*/ 362903 w 368300"/>
              <a:gd name="T69" fmla="*/ 7487 h 182879"/>
              <a:gd name="T70" fmla="*/ 359791 w 368300"/>
              <a:gd name="T71" fmla="*/ 4983 h 182879"/>
              <a:gd name="T72" fmla="*/ 355623 w 368300"/>
              <a:gd name="T73" fmla="*/ 2490 h 182879"/>
              <a:gd name="T74" fmla="*/ 349380 w 368300"/>
              <a:gd name="T75" fmla="*/ 1665 h 182879"/>
              <a:gd name="T76" fmla="*/ 334840 w 368300"/>
              <a:gd name="T77" fmla="*/ 0 h 18287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368300" h="182879">
                <a:moveTo>
                  <a:pt x="334840" y="0"/>
                </a:moveTo>
                <a:lnTo>
                  <a:pt x="325466" y="0"/>
                </a:lnTo>
                <a:lnTo>
                  <a:pt x="315074" y="847"/>
                </a:lnTo>
                <a:lnTo>
                  <a:pt x="304682" y="2530"/>
                </a:lnTo>
                <a:lnTo>
                  <a:pt x="279712" y="5921"/>
                </a:lnTo>
                <a:lnTo>
                  <a:pt x="266208" y="9300"/>
                </a:lnTo>
                <a:lnTo>
                  <a:pt x="252685" y="11843"/>
                </a:lnTo>
                <a:lnTo>
                  <a:pt x="238125" y="16069"/>
                </a:lnTo>
                <a:lnTo>
                  <a:pt x="222528" y="19460"/>
                </a:lnTo>
                <a:lnTo>
                  <a:pt x="206931" y="23687"/>
                </a:lnTo>
                <a:lnTo>
                  <a:pt x="191334" y="28760"/>
                </a:lnTo>
                <a:lnTo>
                  <a:pt x="168457" y="35530"/>
                </a:lnTo>
                <a:lnTo>
                  <a:pt x="155971" y="39769"/>
                </a:lnTo>
                <a:lnTo>
                  <a:pt x="144542" y="43147"/>
                </a:lnTo>
                <a:lnTo>
                  <a:pt x="132057" y="47374"/>
                </a:lnTo>
                <a:lnTo>
                  <a:pt x="120628" y="51613"/>
                </a:lnTo>
                <a:lnTo>
                  <a:pt x="95657" y="60065"/>
                </a:lnTo>
                <a:lnTo>
                  <a:pt x="84228" y="65139"/>
                </a:lnTo>
                <a:lnTo>
                  <a:pt x="71743" y="69378"/>
                </a:lnTo>
                <a:lnTo>
                  <a:pt x="59276" y="74452"/>
                </a:lnTo>
                <a:lnTo>
                  <a:pt x="47828" y="79526"/>
                </a:lnTo>
                <a:lnTo>
                  <a:pt x="35362" y="84600"/>
                </a:lnTo>
                <a:lnTo>
                  <a:pt x="23914" y="89687"/>
                </a:lnTo>
                <a:lnTo>
                  <a:pt x="11428" y="94761"/>
                </a:lnTo>
                <a:lnTo>
                  <a:pt x="0" y="99835"/>
                </a:lnTo>
                <a:lnTo>
                  <a:pt x="202763" y="182752"/>
                </a:lnTo>
                <a:lnTo>
                  <a:pt x="213174" y="175983"/>
                </a:lnTo>
                <a:lnTo>
                  <a:pt x="222528" y="169213"/>
                </a:lnTo>
                <a:lnTo>
                  <a:pt x="243331" y="155674"/>
                </a:lnTo>
                <a:lnTo>
                  <a:pt x="280768" y="128595"/>
                </a:lnTo>
                <a:lnTo>
                  <a:pt x="323391" y="93913"/>
                </a:lnTo>
                <a:lnTo>
                  <a:pt x="353548" y="60913"/>
                </a:lnTo>
                <a:lnTo>
                  <a:pt x="368108" y="31304"/>
                </a:lnTo>
                <a:lnTo>
                  <a:pt x="368108" y="18613"/>
                </a:lnTo>
                <a:lnTo>
                  <a:pt x="362903" y="7617"/>
                </a:lnTo>
                <a:lnTo>
                  <a:pt x="359791" y="5073"/>
                </a:lnTo>
                <a:lnTo>
                  <a:pt x="355623" y="2530"/>
                </a:lnTo>
                <a:lnTo>
                  <a:pt x="349380" y="1695"/>
                </a:lnTo>
                <a:lnTo>
                  <a:pt x="334840" y="0"/>
                </a:lnTo>
                <a:close/>
              </a:path>
            </a:pathLst>
          </a:custGeom>
          <a:solidFill>
            <a:srgbClr val="D7DFE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45" name="object 17">
            <a:extLst>
              <a:ext uri="{FF2B5EF4-FFF2-40B4-BE49-F238E27FC236}">
                <a16:creationId xmlns:a16="http://schemas.microsoft.com/office/drawing/2014/main" id="{6A30C224-540C-4EBB-8493-03A330648E65}"/>
              </a:ext>
            </a:extLst>
          </p:cNvPr>
          <p:cNvSpPr>
            <a:spLocks/>
          </p:cNvSpPr>
          <p:nvPr/>
        </p:nvSpPr>
        <p:spPr bwMode="auto">
          <a:xfrm>
            <a:off x="9723438" y="5741988"/>
            <a:ext cx="80962" cy="61912"/>
          </a:xfrm>
          <a:custGeom>
            <a:avLst/>
            <a:gdLst>
              <a:gd name="T0" fmla="*/ 45994 w 81279"/>
              <a:gd name="T1" fmla="*/ 0 h 60960"/>
              <a:gd name="T2" fmla="*/ 0 w 81279"/>
              <a:gd name="T3" fmla="*/ 29637 h 60960"/>
              <a:gd name="T4" fmla="*/ 29001 w 81279"/>
              <a:gd name="T5" fmla="*/ 71123 h 60960"/>
              <a:gd name="T6" fmla="*/ 77989 w 81279"/>
              <a:gd name="T7" fmla="*/ 41501 h 60960"/>
              <a:gd name="T8" fmla="*/ 45994 w 81279"/>
              <a:gd name="T9" fmla="*/ 0 h 609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279" h="60960">
                <a:moveTo>
                  <a:pt x="47828" y="0"/>
                </a:moveTo>
                <a:lnTo>
                  <a:pt x="0" y="25382"/>
                </a:lnTo>
                <a:lnTo>
                  <a:pt x="30157" y="60913"/>
                </a:lnTo>
                <a:lnTo>
                  <a:pt x="81097" y="35543"/>
                </a:lnTo>
                <a:lnTo>
                  <a:pt x="47828" y="0"/>
                </a:lnTo>
                <a:close/>
              </a:path>
            </a:pathLst>
          </a:custGeom>
          <a:solidFill>
            <a:srgbClr val="D7DFE8"/>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46" name="object 18">
            <a:extLst>
              <a:ext uri="{FF2B5EF4-FFF2-40B4-BE49-F238E27FC236}">
                <a16:creationId xmlns:a16="http://schemas.microsoft.com/office/drawing/2014/main" id="{47517AA7-F344-4B36-A1BC-CDB1F2FE9048}"/>
              </a:ext>
            </a:extLst>
          </p:cNvPr>
          <p:cNvSpPr>
            <a:spLocks/>
          </p:cNvSpPr>
          <p:nvPr/>
        </p:nvSpPr>
        <p:spPr bwMode="auto">
          <a:xfrm>
            <a:off x="9559925" y="6022975"/>
            <a:ext cx="300038" cy="71438"/>
          </a:xfrm>
          <a:custGeom>
            <a:avLst/>
            <a:gdLst>
              <a:gd name="T0" fmla="*/ 230146 w 299720"/>
              <a:gd name="T1" fmla="*/ 0 h 72389"/>
              <a:gd name="T2" fmla="*/ 182856 w 299720"/>
              <a:gd name="T3" fmla="*/ 15576 h 72389"/>
              <a:gd name="T4" fmla="*/ 167093 w 299720"/>
              <a:gd name="T5" fmla="*/ 20021 h 72389"/>
              <a:gd name="T6" fmla="*/ 152376 w 299720"/>
              <a:gd name="T7" fmla="*/ 24467 h 72389"/>
              <a:gd name="T8" fmla="*/ 136614 w 299720"/>
              <a:gd name="T9" fmla="*/ 28912 h 72389"/>
              <a:gd name="T10" fmla="*/ 121899 w 299720"/>
              <a:gd name="T11" fmla="*/ 33358 h 72389"/>
              <a:gd name="T12" fmla="*/ 92488 w 299720"/>
              <a:gd name="T13" fmla="*/ 40775 h 72389"/>
              <a:gd name="T14" fmla="*/ 65155 w 299720"/>
              <a:gd name="T15" fmla="*/ 48191 h 72389"/>
              <a:gd name="T16" fmla="*/ 37840 w 299720"/>
              <a:gd name="T17" fmla="*/ 54121 h 72389"/>
              <a:gd name="T18" fmla="*/ 0 w 299720"/>
              <a:gd name="T19" fmla="*/ 60785 h 72389"/>
              <a:gd name="T20" fmla="*/ 19967 w 299720"/>
              <a:gd name="T21" fmla="*/ 62270 h 72389"/>
              <a:gd name="T22" fmla="*/ 39935 w 299720"/>
              <a:gd name="T23" fmla="*/ 63013 h 72389"/>
              <a:gd name="T24" fmla="*/ 80917 w 299720"/>
              <a:gd name="T25" fmla="*/ 63013 h 72389"/>
              <a:gd name="T26" fmla="*/ 139778 w 299720"/>
              <a:gd name="T27" fmla="*/ 59309 h 72389"/>
              <a:gd name="T28" fmla="*/ 197571 w 299720"/>
              <a:gd name="T29" fmla="*/ 51151 h 72389"/>
              <a:gd name="T30" fmla="*/ 252218 w 299720"/>
              <a:gd name="T31" fmla="*/ 40032 h 72389"/>
              <a:gd name="T32" fmla="*/ 269031 w 299720"/>
              <a:gd name="T33" fmla="*/ 36326 h 72389"/>
              <a:gd name="T34" fmla="*/ 285861 w 299720"/>
              <a:gd name="T35" fmla="*/ 31139 h 72389"/>
              <a:gd name="T36" fmla="*/ 302673 w 299720"/>
              <a:gd name="T37" fmla="*/ 26694 h 72389"/>
              <a:gd name="T38" fmla="*/ 279552 w 299720"/>
              <a:gd name="T39" fmla="*/ 26694 h 72389"/>
              <a:gd name="T40" fmla="*/ 240668 w 299720"/>
              <a:gd name="T41" fmla="*/ 15576 h 72389"/>
              <a:gd name="T42" fmla="*/ 232262 w 299720"/>
              <a:gd name="T43" fmla="*/ 5199 h 72389"/>
              <a:gd name="T44" fmla="*/ 230146 w 299720"/>
              <a:gd name="T45" fmla="*/ 1485 h 72389"/>
              <a:gd name="T46" fmla="*/ 230146 w 299720"/>
              <a:gd name="T47" fmla="*/ 0 h 7238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99720" h="72389">
                <a:moveTo>
                  <a:pt x="227718" y="0"/>
                </a:moveTo>
                <a:lnTo>
                  <a:pt x="180927" y="17778"/>
                </a:lnTo>
                <a:lnTo>
                  <a:pt x="165330" y="22852"/>
                </a:lnTo>
                <a:lnTo>
                  <a:pt x="150770" y="27926"/>
                </a:lnTo>
                <a:lnTo>
                  <a:pt x="135173" y="33000"/>
                </a:lnTo>
                <a:lnTo>
                  <a:pt x="120613" y="38074"/>
                </a:lnTo>
                <a:lnTo>
                  <a:pt x="91512" y="46539"/>
                </a:lnTo>
                <a:lnTo>
                  <a:pt x="64467" y="55004"/>
                </a:lnTo>
                <a:lnTo>
                  <a:pt x="37440" y="61774"/>
                </a:lnTo>
                <a:lnTo>
                  <a:pt x="0" y="69378"/>
                </a:lnTo>
                <a:lnTo>
                  <a:pt x="19757" y="71074"/>
                </a:lnTo>
                <a:lnTo>
                  <a:pt x="39515" y="71921"/>
                </a:lnTo>
                <a:lnTo>
                  <a:pt x="80064" y="71921"/>
                </a:lnTo>
                <a:lnTo>
                  <a:pt x="138303" y="67695"/>
                </a:lnTo>
                <a:lnTo>
                  <a:pt x="195487" y="58382"/>
                </a:lnTo>
                <a:lnTo>
                  <a:pt x="249558" y="45691"/>
                </a:lnTo>
                <a:lnTo>
                  <a:pt x="266193" y="41465"/>
                </a:lnTo>
                <a:lnTo>
                  <a:pt x="282846" y="35543"/>
                </a:lnTo>
                <a:lnTo>
                  <a:pt x="299481" y="30469"/>
                </a:lnTo>
                <a:lnTo>
                  <a:pt x="276604" y="30469"/>
                </a:lnTo>
                <a:lnTo>
                  <a:pt x="238129" y="17778"/>
                </a:lnTo>
                <a:lnTo>
                  <a:pt x="229812" y="5934"/>
                </a:lnTo>
                <a:lnTo>
                  <a:pt x="227718" y="1695"/>
                </a:lnTo>
                <a:lnTo>
                  <a:pt x="227718" y="0"/>
                </a:lnTo>
                <a:close/>
              </a:path>
            </a:pathLst>
          </a:custGeom>
          <a:solidFill>
            <a:srgbClr val="7E99B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99347" name="object 19">
            <a:extLst>
              <a:ext uri="{FF2B5EF4-FFF2-40B4-BE49-F238E27FC236}">
                <a16:creationId xmlns:a16="http://schemas.microsoft.com/office/drawing/2014/main" id="{1EAC58EA-46B2-4C1B-9F85-08E27B4D688C}"/>
              </a:ext>
            </a:extLst>
          </p:cNvPr>
          <p:cNvSpPr>
            <a:spLocks/>
          </p:cNvSpPr>
          <p:nvPr/>
        </p:nvSpPr>
        <p:spPr bwMode="auto">
          <a:xfrm>
            <a:off x="10021888" y="5688014"/>
            <a:ext cx="177800" cy="128587"/>
          </a:xfrm>
          <a:custGeom>
            <a:avLst/>
            <a:gdLst>
              <a:gd name="T0" fmla="*/ 148732 w 177165"/>
              <a:gd name="T1" fmla="*/ 0 h 128904"/>
              <a:gd name="T2" fmla="*/ 139016 w 177165"/>
              <a:gd name="T3" fmla="*/ 0 h 128904"/>
              <a:gd name="T4" fmla="*/ 128248 w 177165"/>
              <a:gd name="T5" fmla="*/ 827 h 128904"/>
              <a:gd name="T6" fmla="*/ 117478 w 177165"/>
              <a:gd name="T7" fmla="*/ 2470 h 128904"/>
              <a:gd name="T8" fmla="*/ 91596 w 177165"/>
              <a:gd name="T9" fmla="*/ 5779 h 128904"/>
              <a:gd name="T10" fmla="*/ 77599 w 177165"/>
              <a:gd name="T11" fmla="*/ 9073 h 128904"/>
              <a:gd name="T12" fmla="*/ 63585 w 177165"/>
              <a:gd name="T13" fmla="*/ 11554 h 128904"/>
              <a:gd name="T14" fmla="*/ 48496 w 177165"/>
              <a:gd name="T15" fmla="*/ 15678 h 128904"/>
              <a:gd name="T16" fmla="*/ 32330 w 177165"/>
              <a:gd name="T17" fmla="*/ 18986 h 128904"/>
              <a:gd name="T18" fmla="*/ 16166 w 177165"/>
              <a:gd name="T19" fmla="*/ 23111 h 128904"/>
              <a:gd name="T20" fmla="*/ 0 w 177165"/>
              <a:gd name="T21" fmla="*/ 28060 h 128904"/>
              <a:gd name="T22" fmla="*/ 23710 w 177165"/>
              <a:gd name="T23" fmla="*/ 28888 h 128904"/>
              <a:gd name="T24" fmla="*/ 46346 w 177165"/>
              <a:gd name="T25" fmla="*/ 33839 h 128904"/>
              <a:gd name="T26" fmla="*/ 65735 w 177165"/>
              <a:gd name="T27" fmla="*/ 42925 h 128904"/>
              <a:gd name="T28" fmla="*/ 82975 w 177165"/>
              <a:gd name="T29" fmla="*/ 55309 h 128904"/>
              <a:gd name="T30" fmla="*/ 94842 w 177165"/>
              <a:gd name="T31" fmla="*/ 70159 h 128904"/>
              <a:gd name="T32" fmla="*/ 101312 w 177165"/>
              <a:gd name="T33" fmla="*/ 87506 h 128904"/>
              <a:gd name="T34" fmla="*/ 100217 w 177165"/>
              <a:gd name="T35" fmla="*/ 106481 h 128904"/>
              <a:gd name="T36" fmla="*/ 92693 w 177165"/>
              <a:gd name="T37" fmla="*/ 125468 h 128904"/>
              <a:gd name="T38" fmla="*/ 116382 w 177165"/>
              <a:gd name="T39" fmla="*/ 108133 h 128904"/>
              <a:gd name="T40" fmla="*/ 154108 w 177165"/>
              <a:gd name="T41" fmla="*/ 75123 h 128904"/>
              <a:gd name="T42" fmla="*/ 177819 w 177165"/>
              <a:gd name="T43" fmla="*/ 44580 h 128904"/>
              <a:gd name="T44" fmla="*/ 183213 w 177165"/>
              <a:gd name="T45" fmla="*/ 30543 h 128904"/>
              <a:gd name="T46" fmla="*/ 183213 w 177165"/>
              <a:gd name="T47" fmla="*/ 18160 h 128904"/>
              <a:gd name="T48" fmla="*/ 177819 w 177165"/>
              <a:gd name="T49" fmla="*/ 7432 h 128904"/>
              <a:gd name="T50" fmla="*/ 174593 w 177165"/>
              <a:gd name="T51" fmla="*/ 4953 h 128904"/>
              <a:gd name="T52" fmla="*/ 170273 w 177165"/>
              <a:gd name="T53" fmla="*/ 2470 h 128904"/>
              <a:gd name="T54" fmla="*/ 163805 w 177165"/>
              <a:gd name="T55" fmla="*/ 1655 h 128904"/>
              <a:gd name="T56" fmla="*/ 148732 w 177165"/>
              <a:gd name="T57" fmla="*/ 0 h 12890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7165" h="128904">
                <a:moveTo>
                  <a:pt x="143505" y="0"/>
                </a:moveTo>
                <a:lnTo>
                  <a:pt x="134131" y="0"/>
                </a:lnTo>
                <a:lnTo>
                  <a:pt x="123740" y="847"/>
                </a:lnTo>
                <a:lnTo>
                  <a:pt x="113348" y="2530"/>
                </a:lnTo>
                <a:lnTo>
                  <a:pt x="88377" y="5921"/>
                </a:lnTo>
                <a:lnTo>
                  <a:pt x="74874" y="9300"/>
                </a:lnTo>
                <a:lnTo>
                  <a:pt x="61351" y="11843"/>
                </a:lnTo>
                <a:lnTo>
                  <a:pt x="46791" y="16069"/>
                </a:lnTo>
                <a:lnTo>
                  <a:pt x="31194" y="19460"/>
                </a:lnTo>
                <a:lnTo>
                  <a:pt x="15597" y="23687"/>
                </a:lnTo>
                <a:lnTo>
                  <a:pt x="0" y="28760"/>
                </a:lnTo>
                <a:lnTo>
                  <a:pt x="22877" y="29608"/>
                </a:lnTo>
                <a:lnTo>
                  <a:pt x="44717" y="34682"/>
                </a:lnTo>
                <a:lnTo>
                  <a:pt x="63425" y="43995"/>
                </a:lnTo>
                <a:lnTo>
                  <a:pt x="80060" y="56687"/>
                </a:lnTo>
                <a:lnTo>
                  <a:pt x="91508" y="71908"/>
                </a:lnTo>
                <a:lnTo>
                  <a:pt x="97751" y="89687"/>
                </a:lnTo>
                <a:lnTo>
                  <a:pt x="96694" y="109135"/>
                </a:lnTo>
                <a:lnTo>
                  <a:pt x="89434" y="128595"/>
                </a:lnTo>
                <a:lnTo>
                  <a:pt x="112292" y="110830"/>
                </a:lnTo>
                <a:lnTo>
                  <a:pt x="148691" y="76995"/>
                </a:lnTo>
                <a:lnTo>
                  <a:pt x="171569" y="45691"/>
                </a:lnTo>
                <a:lnTo>
                  <a:pt x="176774" y="31304"/>
                </a:lnTo>
                <a:lnTo>
                  <a:pt x="176774" y="18613"/>
                </a:lnTo>
                <a:lnTo>
                  <a:pt x="171569" y="7617"/>
                </a:lnTo>
                <a:lnTo>
                  <a:pt x="168457" y="5073"/>
                </a:lnTo>
                <a:lnTo>
                  <a:pt x="164289" y="2530"/>
                </a:lnTo>
                <a:lnTo>
                  <a:pt x="158046" y="1695"/>
                </a:lnTo>
                <a:lnTo>
                  <a:pt x="143505" y="0"/>
                </a:lnTo>
                <a:close/>
              </a:path>
            </a:pathLst>
          </a:custGeom>
          <a:solidFill>
            <a:srgbClr val="7E99B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hape 200">
            <a:extLst>
              <a:ext uri="{FF2B5EF4-FFF2-40B4-BE49-F238E27FC236}">
                <a16:creationId xmlns:a16="http://schemas.microsoft.com/office/drawing/2014/main" id="{CDC5CE53-6F8C-4EB7-BBCD-DF56B14C8B37}"/>
              </a:ext>
            </a:extLst>
          </p:cNvPr>
          <p:cNvSpPr txBox="1">
            <a:spLocks noGrp="1"/>
          </p:cNvSpPr>
          <p:nvPr>
            <p:ph type="title"/>
          </p:nvPr>
        </p:nvSpPr>
        <p:spPr>
          <a:xfrm>
            <a:off x="2303544" y="787630"/>
            <a:ext cx="7264662" cy="282575"/>
          </a:xfrm>
        </p:spPr>
        <p:txBody>
          <a:bodyPr vert="horz" lIns="0" tIns="0" rIns="0" bIns="0" rtlCol="0" anchor="t">
            <a:normAutofit fontScale="90000"/>
          </a:bodyPr>
          <a:lstStyle/>
          <a:p>
            <a:pPr marL="12700">
              <a:buSzPct val="25000"/>
            </a:pPr>
            <a:r>
              <a:rPr lang="vi-VN" altLang="vi-VN" sz="3600">
                <a:latin typeface="Comic Sans MS" panose="030F0702030302020204" pitchFamily="66" charset="0"/>
                <a:cs typeface="Arial" panose="020B0604020202020204" pitchFamily="34" charset="0"/>
                <a:sym typeface="Comic Sans MS" panose="030F0702030302020204" pitchFamily="66" charset="0"/>
              </a:rPr>
              <a:t>Đảm bảo chất lượng yêu cầu</a:t>
            </a:r>
            <a:endParaRPr lang="vi-VN" altLang="vi-VN">
              <a:latin typeface="Century" panose="02040604050505020304" pitchFamily="18" charset="0"/>
              <a:cs typeface="Arial" panose="020B0604020202020204" pitchFamily="34" charset="0"/>
              <a:sym typeface="Century" panose="02040604050505020304" pitchFamily="18" charset="0"/>
            </a:endParaRPr>
          </a:p>
        </p:txBody>
      </p:sp>
      <p:sp>
        <p:nvSpPr>
          <p:cNvPr id="27652" name="Shape 201">
            <a:extLst>
              <a:ext uri="{FF2B5EF4-FFF2-40B4-BE49-F238E27FC236}">
                <a16:creationId xmlns:a16="http://schemas.microsoft.com/office/drawing/2014/main" id="{898F5F8E-7B6D-4A4D-A8F4-7FFD65AE5BD7}"/>
              </a:ext>
            </a:extLst>
          </p:cNvPr>
          <p:cNvSpPr>
            <a:spLocks noGrp="1"/>
          </p:cNvSpPr>
          <p:nvPr>
            <p:ph type="sldNum" sz="quarter" idx="12"/>
          </p:nvPr>
        </p:nvSpPr>
        <p:spPr>
          <a:xfrm>
            <a:off x="9936164" y="5543551"/>
            <a:ext cx="185737" cy="123825"/>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367775F7-D748-4B67-B81D-61473F49C170}" type="slidenum">
              <a:rPr lang="vi-VN" altLang="vi-VN">
                <a:solidFill>
                  <a:srgbClr val="800080"/>
                </a:solidFill>
                <a:latin typeface="Times New Roman" panose="02020603050405020304" pitchFamily="18" charset="0"/>
                <a:cs typeface="Times New Roman" panose="02020603050405020304" pitchFamily="18" charset="0"/>
              </a:rPr>
              <a:pPr/>
              <a:t>4</a:t>
            </a:fld>
            <a:endParaRPr lang="vi-VN" altLang="vi-VN">
              <a:solidFill>
                <a:srgbClr val="800080"/>
              </a:solidFill>
              <a:latin typeface="Times New Roman" panose="02020603050405020304" pitchFamily="18" charset="0"/>
              <a:cs typeface="Times New Roman" panose="02020603050405020304" pitchFamily="18" charset="0"/>
            </a:endParaRPr>
          </a:p>
        </p:txBody>
      </p:sp>
      <p:sp>
        <p:nvSpPr>
          <p:cNvPr id="27653" name="Shape 202">
            <a:extLst>
              <a:ext uri="{FF2B5EF4-FFF2-40B4-BE49-F238E27FC236}">
                <a16:creationId xmlns:a16="http://schemas.microsoft.com/office/drawing/2014/main" id="{306B4C27-8FF1-4E7A-B7B9-3521D9AF33D3}"/>
              </a:ext>
            </a:extLst>
          </p:cNvPr>
          <p:cNvSpPr txBox="1">
            <a:spLocks noChangeArrowheads="1"/>
          </p:cNvSpPr>
          <p:nvPr/>
        </p:nvSpPr>
        <p:spPr bwMode="auto">
          <a:xfrm>
            <a:off x="2087564" y="1870074"/>
            <a:ext cx="8010525" cy="3559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79400">
              <a:defRPr>
                <a:solidFill>
                  <a:schemeClr val="bg1"/>
                </a:solidFill>
                <a:latin typeface="Arial" panose="020B0604020202020204" pitchFamily="34" charset="0"/>
                <a:cs typeface="Source Han Sans CN Regular" charset="0"/>
              </a:defRPr>
            </a:lvl1pPr>
            <a:lvl2pPr marL="571500" indent="-241300">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Clr>
                <a:srgbClr val="800080"/>
              </a:buClr>
              <a:buSzPct val="70000"/>
              <a:buFont typeface="Courier New" panose="02070309020205020404" pitchFamily="49" charset="0"/>
              <a:buChar char=""/>
            </a:pPr>
            <a:r>
              <a:rPr lang="vi-VN" altLang="vi-VN" sz="1600">
                <a:solidFill>
                  <a:srgbClr val="342170"/>
                </a:solidFill>
                <a:cs typeface="Arial" panose="020B0604020202020204" pitchFamily="34" charset="0"/>
                <a:sym typeface="Arial" panose="020B0604020202020204" pitchFamily="34" charset="0"/>
              </a:rPr>
              <a:t>Những lỗi và sai lầm trong tài liệu yêu cầu</a:t>
            </a:r>
          </a:p>
          <a:p>
            <a:pPr defTabSz="914400">
              <a:lnSpc>
                <a:spcPct val="110000"/>
              </a:lnSpc>
              <a:spcBef>
                <a:spcPts val="600"/>
              </a:spcBef>
              <a:buClr>
                <a:srgbClr val="800080"/>
              </a:buClr>
              <a:buSzPct val="71000"/>
              <a:buFont typeface="Arial" panose="020B0604020202020204" pitchFamily="34" charset="0"/>
              <a:buChar char=""/>
            </a:pPr>
            <a:r>
              <a:rPr lang="vi-VN" altLang="vi-VN" sz="1700">
                <a:solidFill>
                  <a:srgbClr val="333399"/>
                </a:solidFill>
                <a:cs typeface="Arial" panose="020B0604020202020204" pitchFamily="34" charset="0"/>
                <a:sym typeface="Arial" panose="020B0604020202020204" pitchFamily="34" charset="0"/>
              </a:rPr>
              <a:t>-    </a:t>
            </a:r>
            <a:r>
              <a:rPr lang="vi-VN" altLang="vi-VN" sz="1400">
                <a:solidFill>
                  <a:srgbClr val="333399"/>
                </a:solidFill>
                <a:cs typeface="Arial" panose="020B0604020202020204" pitchFamily="34" charset="0"/>
                <a:sym typeface="Arial" panose="020B0604020202020204" pitchFamily="34" charset="0"/>
              </a:rPr>
              <a:t>Đắt nhất, đông đảo nhất,</a:t>
            </a:r>
            <a:r>
              <a:rPr lang="en-US" altLang="vi-VN" sz="1400">
                <a:solidFill>
                  <a:srgbClr val="333399"/>
                </a:solidFill>
                <a:cs typeface="Arial" panose="020B0604020202020204" pitchFamily="34" charset="0"/>
                <a:sym typeface="Arial" panose="020B0604020202020204" pitchFamily="34" charset="0"/>
              </a:rPr>
              <a:t> </a:t>
            </a:r>
            <a:r>
              <a:rPr lang="vi-VN" altLang="vi-VN" sz="1400">
                <a:solidFill>
                  <a:srgbClr val="333399"/>
                </a:solidFill>
                <a:cs typeface="Arial" panose="020B0604020202020204" pitchFamily="34" charset="0"/>
                <a:sym typeface="Arial" panose="020B0604020202020204" pitchFamily="34" charset="0"/>
              </a:rPr>
              <a:t>bền bỉ nhất, và nguy hiểm nhất</a:t>
            </a:r>
          </a:p>
          <a:p>
            <a:pPr lvl="1" defTabSz="914400">
              <a:lnSpc>
                <a:spcPct val="110000"/>
              </a:lnSpc>
              <a:spcBef>
                <a:spcPts val="600"/>
              </a:spcBef>
              <a:buClr>
                <a:srgbClr val="800080"/>
              </a:buClr>
              <a:buSzPct val="71000"/>
              <a:buFont typeface="Arial" panose="020B0604020202020204" pitchFamily="34" charset="0"/>
              <a:buChar char="-"/>
            </a:pPr>
            <a:r>
              <a:rPr lang="vi-VN" altLang="vi-VN" sz="1400">
                <a:solidFill>
                  <a:srgbClr val="333399"/>
                </a:solidFill>
                <a:cs typeface="Arial" panose="020B0604020202020204" pitchFamily="34" charset="0"/>
                <a:sym typeface="Arial" panose="020B0604020202020204" pitchFamily="34" charset="0"/>
              </a:rPr>
              <a:t>Những kiểu khác nhau: sự lãng quên, sự chống chỉ định, sự không đầy đủ, sự mập mờ, tính không đo được, sự lộn xộn, cấu trúc kém, tối nghĩa.</a:t>
            </a:r>
          </a:p>
          <a:p>
            <a:pPr defTabSz="914400">
              <a:lnSpc>
                <a:spcPct val="110000"/>
              </a:lnSpc>
              <a:spcBef>
                <a:spcPts val="900"/>
              </a:spcBef>
              <a:buClr>
                <a:srgbClr val="800080"/>
              </a:buClr>
              <a:buSzPct val="70000"/>
              <a:buFont typeface="Courier New" panose="02070309020205020404" pitchFamily="49" charset="0"/>
              <a:buChar char=""/>
            </a:pPr>
            <a:r>
              <a:rPr lang="vi-VN" altLang="vi-VN" sz="1600">
                <a:solidFill>
                  <a:srgbClr val="342170"/>
                </a:solidFill>
                <a:cs typeface="Arial" panose="020B0604020202020204" pitchFamily="34" charset="0"/>
                <a:sym typeface="Arial" panose="020B0604020202020204" pitchFamily="34" charset="0"/>
              </a:rPr>
              <a:t>Đảm bảo chất lương công việc 1: </a:t>
            </a:r>
            <a:r>
              <a:rPr lang="vi-VN" altLang="vi-VN" sz="1600" b="1">
                <a:solidFill>
                  <a:srgbClr val="00B050"/>
                </a:solidFill>
                <a:latin typeface="Courier New" panose="02070309020205020404" pitchFamily="49" charset="0"/>
                <a:cs typeface="Courier New" panose="02070309020205020404" pitchFamily="49" charset="0"/>
                <a:sym typeface="Courier New" panose="02070309020205020404" pitchFamily="49" charset="0"/>
              </a:rPr>
              <a:t>TÌM KIẾM </a:t>
            </a:r>
            <a:r>
              <a:rPr lang="vi-VN" altLang="vi-VN" sz="1600">
                <a:solidFill>
                  <a:srgbClr val="342170"/>
                </a:solidFill>
                <a:cs typeface="Arial" panose="020B0604020202020204" pitchFamily="34" charset="0"/>
                <a:sym typeface="Arial" panose="020B0604020202020204" pitchFamily="34" charset="0"/>
              </a:rPr>
              <a:t>nhiều nhất có thể những tài liệu yêu cầu bằng ...</a:t>
            </a:r>
          </a:p>
          <a:p>
            <a:pPr lvl="1" defTabSz="914400">
              <a:spcBef>
                <a:spcPts val="800"/>
              </a:spcBef>
              <a:buClr>
                <a:srgbClr val="800080"/>
              </a:buClr>
              <a:buSzPct val="71000"/>
              <a:buFont typeface="Arial" panose="020B0604020202020204" pitchFamily="34" charset="0"/>
              <a:buChar char="-"/>
            </a:pPr>
            <a:r>
              <a:rPr lang="vi-VN" altLang="vi-VN" sz="1400">
                <a:solidFill>
                  <a:srgbClr val="333399"/>
                </a:solidFill>
                <a:cs typeface="Arial" panose="020B0604020202020204" pitchFamily="34" charset="0"/>
                <a:sym typeface="Arial" panose="020B0604020202020204" pitchFamily="34" charset="0"/>
              </a:rPr>
              <a:t>Thẩm định</a:t>
            </a:r>
            <a:r>
              <a:rPr lang="en-US" altLang="vi-VN" sz="1400">
                <a:solidFill>
                  <a:srgbClr val="333399"/>
                </a:solidFill>
                <a:cs typeface="Arial" panose="020B0604020202020204" pitchFamily="34" charset="0"/>
                <a:sym typeface="Arial" panose="020B0604020202020204" pitchFamily="34" charset="0"/>
              </a:rPr>
              <a:t> </a:t>
            </a:r>
            <a:r>
              <a:rPr lang="vi-VN" altLang="vi-VN" sz="1400">
                <a:solidFill>
                  <a:srgbClr val="333399"/>
                </a:solidFill>
                <a:cs typeface="Arial" panose="020B0604020202020204" pitchFamily="34" charset="0"/>
                <a:sym typeface="Arial" panose="020B0604020202020204" pitchFamily="34" charset="0"/>
              </a:rPr>
              <a:t>(validation):</a:t>
            </a:r>
            <a:r>
              <a:rPr lang="en-US" altLang="vi-VN" sz="1400">
                <a:solidFill>
                  <a:srgbClr val="333399"/>
                </a:solidFill>
                <a:cs typeface="Arial" panose="020B0604020202020204" pitchFamily="34" charset="0"/>
                <a:sym typeface="Arial" panose="020B0604020202020204" pitchFamily="34" charset="0"/>
              </a:rPr>
              <a:t> </a:t>
            </a:r>
            <a:r>
              <a:rPr lang="vi-VN" altLang="vi-VN" sz="1400">
                <a:solidFill>
                  <a:srgbClr val="333399"/>
                </a:solidFill>
                <a:cs typeface="Arial" panose="020B0604020202020204" pitchFamily="34" charset="0"/>
                <a:sym typeface="Arial" panose="020B0604020202020204" pitchFamily="34" charset="0"/>
              </a:rPr>
              <a:t>sự đầy đủ của những thành phần tài liệu yêu cầu có thực sự cân thiết?</a:t>
            </a:r>
          </a:p>
          <a:p>
            <a:pPr lvl="1" defTabSz="914400">
              <a:lnSpc>
                <a:spcPct val="110000"/>
              </a:lnSpc>
              <a:spcBef>
                <a:spcPts val="600"/>
              </a:spcBef>
              <a:buClr>
                <a:srgbClr val="800080"/>
              </a:buClr>
              <a:buSzPct val="71000"/>
              <a:buFont typeface="Arial" panose="020B0604020202020204" pitchFamily="34" charset="0"/>
              <a:buChar char="-"/>
            </a:pPr>
            <a:r>
              <a:rPr lang="vi-VN" altLang="vi-VN" sz="1400">
                <a:solidFill>
                  <a:srgbClr val="333399"/>
                </a:solidFill>
                <a:cs typeface="Arial" panose="020B0604020202020204" pitchFamily="34" charset="0"/>
                <a:sym typeface="Arial" panose="020B0604020202020204" pitchFamily="34" charset="0"/>
              </a:rPr>
              <a:t>Kiểm định</a:t>
            </a:r>
            <a:r>
              <a:rPr lang="en-US" altLang="vi-VN" sz="1400">
                <a:solidFill>
                  <a:srgbClr val="333399"/>
                </a:solidFill>
                <a:cs typeface="Arial" panose="020B0604020202020204" pitchFamily="34" charset="0"/>
                <a:sym typeface="Arial" panose="020B0604020202020204" pitchFamily="34" charset="0"/>
              </a:rPr>
              <a:t> </a:t>
            </a:r>
            <a:r>
              <a:rPr lang="vi-VN" altLang="vi-VN" sz="1400">
                <a:solidFill>
                  <a:srgbClr val="333399"/>
                </a:solidFill>
                <a:cs typeface="Arial" panose="020B0604020202020204" pitchFamily="34" charset="0"/>
                <a:sym typeface="Arial" panose="020B0604020202020204" pitchFamily="34" charset="0"/>
              </a:rPr>
              <a:t>(verification):</a:t>
            </a:r>
            <a:r>
              <a:rPr lang="en-US" altLang="vi-VN" sz="1400">
                <a:solidFill>
                  <a:srgbClr val="333399"/>
                </a:solidFill>
                <a:cs typeface="Arial" panose="020B0604020202020204" pitchFamily="34" charset="0"/>
                <a:sym typeface="Arial" panose="020B0604020202020204" pitchFamily="34" charset="0"/>
              </a:rPr>
              <a:t> </a:t>
            </a:r>
            <a:r>
              <a:rPr lang="vi-VN" altLang="vi-VN" sz="1400">
                <a:solidFill>
                  <a:srgbClr val="333399"/>
                </a:solidFill>
                <a:cs typeface="Arial" panose="020B0604020202020204" pitchFamily="34" charset="0"/>
                <a:sym typeface="Arial" panose="020B0604020202020204" pitchFamily="34" charset="0"/>
              </a:rPr>
              <a:t>sự hoàn thành,tính nhất quán của những thành phần tài liệu yêu cầu?</a:t>
            </a:r>
          </a:p>
          <a:p>
            <a:pPr lvl="1" defTabSz="914400">
              <a:lnSpc>
                <a:spcPct val="110000"/>
              </a:lnSpc>
              <a:spcBef>
                <a:spcPts val="600"/>
              </a:spcBef>
              <a:buClr>
                <a:srgbClr val="800080"/>
              </a:buClr>
              <a:buSzPct val="71000"/>
              <a:buFont typeface="Arial" panose="020B0604020202020204" pitchFamily="34" charset="0"/>
              <a:buChar char="-"/>
            </a:pPr>
            <a:r>
              <a:rPr lang="vi-VN" altLang="vi-VN" sz="1400">
                <a:solidFill>
                  <a:srgbClr val="333399"/>
                </a:solidFill>
                <a:cs typeface="Arial" panose="020B0604020202020204" pitchFamily="34" charset="0"/>
                <a:sym typeface="Arial" panose="020B0604020202020204" pitchFamily="34" charset="0"/>
              </a:rPr>
              <a:t>Kiểm tra để những mục tiêu khác không mập mờ, tính đo được, tính tiện lợi</a:t>
            </a:r>
            <a:r>
              <a:rPr lang="en-US" altLang="vi-VN" sz="1400">
                <a:solidFill>
                  <a:srgbClr val="333399"/>
                </a:solidFill>
                <a:cs typeface="Arial" panose="020B0604020202020204" pitchFamily="34" charset="0"/>
                <a:sym typeface="Arial" panose="020B0604020202020204" pitchFamily="34" charset="0"/>
              </a:rPr>
              <a:t>, </a:t>
            </a:r>
            <a:r>
              <a:rPr lang="vi-VN" altLang="vi-VN" sz="1400">
                <a:solidFill>
                  <a:srgbClr val="333399"/>
                </a:solidFill>
                <a:cs typeface="Arial" panose="020B0604020202020204" pitchFamily="34" charset="0"/>
                <a:sym typeface="Arial" panose="020B0604020202020204" pitchFamily="34" charset="0"/>
              </a:rPr>
              <a:t>cấu trúc tốt, ...?</a:t>
            </a:r>
          </a:p>
          <a:p>
            <a:pPr defTabSz="914400">
              <a:lnSpc>
                <a:spcPct val="110000"/>
              </a:lnSpc>
              <a:spcBef>
                <a:spcPts val="900"/>
              </a:spcBef>
              <a:buClr>
                <a:srgbClr val="800080"/>
              </a:buClr>
              <a:buSzPct val="70000"/>
              <a:buFont typeface="Courier New" panose="02070309020205020404" pitchFamily="49" charset="0"/>
              <a:buChar char=""/>
            </a:pPr>
            <a:r>
              <a:rPr lang="vi-VN" altLang="vi-VN" sz="1600">
                <a:solidFill>
                  <a:srgbClr val="342170"/>
                </a:solidFill>
                <a:cs typeface="Arial" panose="020B0604020202020204" pitchFamily="34" charset="0"/>
                <a:sym typeface="Arial" panose="020B0604020202020204" pitchFamily="34" charset="0"/>
              </a:rPr>
              <a:t>Đảm bảo chất lượng công việc 2: </a:t>
            </a:r>
            <a:r>
              <a:rPr lang="vi-VN" altLang="vi-VN" sz="1600" b="1">
                <a:solidFill>
                  <a:srgbClr val="00B050"/>
                </a:solidFill>
                <a:latin typeface="Courier New" panose="02070309020205020404" pitchFamily="49" charset="0"/>
                <a:cs typeface="Courier New" panose="02070309020205020404" pitchFamily="49" charset="0"/>
                <a:sym typeface="Courier New" panose="02070309020205020404" pitchFamily="49" charset="0"/>
              </a:rPr>
              <a:t>BÁO CÁO </a:t>
            </a:r>
            <a:r>
              <a:rPr lang="vi-VN" altLang="vi-VN" sz="1600">
                <a:solidFill>
                  <a:srgbClr val="342170"/>
                </a:solidFill>
                <a:cs typeface="Arial" panose="020B0604020202020204" pitchFamily="34" charset="0"/>
                <a:sym typeface="Arial" panose="020B0604020202020204" pitchFamily="34" charset="0"/>
              </a:rPr>
              <a:t>thiếu s</a:t>
            </a:r>
            <a:r>
              <a:rPr lang="en-US" altLang="vi-VN" sz="1600">
                <a:solidFill>
                  <a:srgbClr val="342170"/>
                </a:solidFill>
                <a:cs typeface="Arial" panose="020B0604020202020204" pitchFamily="34" charset="0"/>
                <a:sym typeface="Arial" panose="020B0604020202020204" pitchFamily="34" charset="0"/>
              </a:rPr>
              <a:t>ó</a:t>
            </a:r>
            <a:r>
              <a:rPr lang="vi-VN" altLang="vi-VN" sz="1600">
                <a:solidFill>
                  <a:srgbClr val="342170"/>
                </a:solidFill>
                <a:cs typeface="Arial" panose="020B0604020202020204" pitchFamily="34" charset="0"/>
                <a:sym typeface="Arial" panose="020B0604020202020204" pitchFamily="34" charset="0"/>
              </a:rPr>
              <a:t>t, </a:t>
            </a:r>
            <a:r>
              <a:rPr lang="vi-VN" altLang="vi-VN" sz="1600" b="1">
                <a:solidFill>
                  <a:srgbClr val="00B050"/>
                </a:solidFill>
                <a:latin typeface="Courier New" panose="02070309020205020404" pitchFamily="49" charset="0"/>
                <a:cs typeface="Courier New" panose="02070309020205020404" pitchFamily="49" charset="0"/>
                <a:sym typeface="Courier New" panose="02070309020205020404" pitchFamily="49" charset="0"/>
              </a:rPr>
              <a:t>PHÂN TÍCH</a:t>
            </a:r>
            <a:r>
              <a:rPr lang="vi-VN" altLang="vi-VN" sz="1600">
                <a:solidFill>
                  <a:srgbClr val="342170"/>
                </a:solidFill>
                <a:latin typeface="Courier New" panose="02070309020205020404" pitchFamily="49" charset="0"/>
                <a:cs typeface="Courier New" panose="02070309020205020404" pitchFamily="49" charset="0"/>
                <a:sym typeface="Courier New" panose="02070309020205020404" pitchFamily="49" charset="0"/>
              </a:rPr>
              <a:t> </a:t>
            </a:r>
            <a:r>
              <a:rPr lang="vi-VN" altLang="vi-VN" sz="1600">
                <a:solidFill>
                  <a:srgbClr val="342170"/>
                </a:solidFill>
                <a:cs typeface="Arial" panose="020B0604020202020204" pitchFamily="34" charset="0"/>
                <a:sym typeface="Arial" panose="020B0604020202020204" pitchFamily="34" charset="0"/>
              </a:rPr>
              <a:t>những nguyên nhân của chúng,</a:t>
            </a:r>
            <a:r>
              <a:rPr lang="en-US" altLang="vi-VN" sz="1600">
                <a:solidFill>
                  <a:srgbClr val="342170"/>
                </a:solidFill>
                <a:cs typeface="Arial" panose="020B0604020202020204" pitchFamily="34" charset="0"/>
                <a:sym typeface="Arial" panose="020B0604020202020204" pitchFamily="34" charset="0"/>
              </a:rPr>
              <a:t> </a:t>
            </a:r>
            <a:r>
              <a:rPr lang="vi-VN" altLang="vi-VN" sz="1600" b="1">
                <a:solidFill>
                  <a:srgbClr val="00B050"/>
                </a:solidFill>
                <a:latin typeface="Courier New" panose="02070309020205020404" pitchFamily="49" charset="0"/>
                <a:cs typeface="Courier New" panose="02070309020205020404" pitchFamily="49" charset="0"/>
                <a:sym typeface="Courier New" panose="02070309020205020404" pitchFamily="49" charset="0"/>
              </a:rPr>
              <a:t>SỬA</a:t>
            </a:r>
            <a:r>
              <a:rPr lang="en-US" altLang="vi-VN" sz="1600" b="1">
                <a:solidFill>
                  <a:srgbClr val="00B050"/>
                </a:solidFill>
                <a:latin typeface="Courier New" panose="02070309020205020404" pitchFamily="49" charset="0"/>
                <a:cs typeface="Courier New" panose="02070309020205020404" pitchFamily="49" charset="0"/>
                <a:sym typeface="Courier New" panose="02070309020205020404" pitchFamily="49" charset="0"/>
              </a:rPr>
              <a:t> (KHẮC PHỤC)</a:t>
            </a:r>
            <a:r>
              <a:rPr lang="vi-VN" altLang="vi-VN" sz="1600">
                <a:solidFill>
                  <a:srgbClr val="342170"/>
                </a:solidFill>
                <a:latin typeface="Courier New" panose="02070309020205020404" pitchFamily="49" charset="0"/>
                <a:cs typeface="Courier New" panose="02070309020205020404" pitchFamily="49" charset="0"/>
                <a:sym typeface="Courier New" panose="02070309020205020404" pitchFamily="49" charset="0"/>
              </a:rPr>
              <a:t> </a:t>
            </a:r>
            <a:r>
              <a:rPr lang="vi-VN" altLang="vi-VN" sz="1600">
                <a:solidFill>
                  <a:srgbClr val="342170"/>
                </a:solidFill>
                <a:cs typeface="Arial" panose="020B0604020202020204" pitchFamily="34" charset="0"/>
                <a:sym typeface="Arial" panose="020B0604020202020204" pitchFamily="34" charset="0"/>
              </a:rPr>
              <a:t>chúng</a:t>
            </a:r>
            <a:r>
              <a:rPr lang="en-US" altLang="vi-VN" sz="1600">
                <a:solidFill>
                  <a:srgbClr val="342170"/>
                </a:solidFill>
                <a:cs typeface="Arial" panose="020B0604020202020204" pitchFamily="34" charset="0"/>
                <a:sym typeface="Arial" panose="020B0604020202020204" pitchFamily="34" charset="0"/>
              </a:rPr>
              <a:t>.</a:t>
            </a:r>
            <a:endParaRPr lang="vi-VN" altLang="vi-VN" sz="1600">
              <a:solidFill>
                <a:srgbClr val="342170"/>
              </a:solidFill>
              <a:cs typeface="Arial" panose="020B0604020202020204" pitchFamily="34" charset="0"/>
              <a:sym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object 2">
            <a:extLst>
              <a:ext uri="{FF2B5EF4-FFF2-40B4-BE49-F238E27FC236}">
                <a16:creationId xmlns:a16="http://schemas.microsoft.com/office/drawing/2014/main" id="{290C49B2-2F1F-494E-B208-24BCBA780A25}"/>
              </a:ext>
            </a:extLst>
          </p:cNvPr>
          <p:cNvSpPr txBox="1">
            <a:spLocks noChangeArrowheads="1"/>
          </p:cNvSpPr>
          <p:nvPr/>
        </p:nvSpPr>
        <p:spPr bwMode="auto">
          <a:xfrm>
            <a:off x="3271839" y="504826"/>
            <a:ext cx="66944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tabLst>
                <a:tab pos="2871788" algn="l"/>
              </a:tabLst>
              <a:defRPr>
                <a:solidFill>
                  <a:schemeClr val="bg1"/>
                </a:solidFill>
                <a:latin typeface="Arial" panose="020B0604020202020204" pitchFamily="34" charset="0"/>
                <a:cs typeface="Source Han Sans CN Regular" charset="0"/>
              </a:defRPr>
            </a:lvl1pPr>
            <a:lvl2pPr>
              <a:tabLst>
                <a:tab pos="2871788" algn="l"/>
              </a:tabLst>
              <a:defRPr>
                <a:solidFill>
                  <a:schemeClr val="bg1"/>
                </a:solidFill>
                <a:latin typeface="Arial" panose="020B0604020202020204" pitchFamily="34" charset="0"/>
                <a:cs typeface="Source Han Sans CN Regular" charset="0"/>
              </a:defRPr>
            </a:lvl2pPr>
            <a:lvl3pPr>
              <a:tabLst>
                <a:tab pos="2871788" algn="l"/>
              </a:tabLst>
              <a:defRPr>
                <a:solidFill>
                  <a:schemeClr val="bg1"/>
                </a:solidFill>
                <a:latin typeface="Arial" panose="020B0604020202020204" pitchFamily="34" charset="0"/>
                <a:cs typeface="Source Han Sans CN Regular" charset="0"/>
              </a:defRPr>
            </a:lvl3pPr>
            <a:lvl4pPr>
              <a:tabLst>
                <a:tab pos="2871788" algn="l"/>
              </a:tabLst>
              <a:defRPr>
                <a:solidFill>
                  <a:schemeClr val="bg1"/>
                </a:solidFill>
                <a:latin typeface="Arial" panose="020B0604020202020204" pitchFamily="34" charset="0"/>
                <a:cs typeface="Source Han Sans CN Regular" charset="0"/>
              </a:defRPr>
            </a:lvl4pPr>
            <a:lvl5pPr>
              <a:tabLst>
                <a:tab pos="2871788"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2871788"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2871788"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2871788"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2871788" algn="l"/>
              </a:tabLs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2800">
                <a:solidFill>
                  <a:srgbClr val="CC0000"/>
                </a:solidFill>
                <a:latin typeface="Comic Sans MS" panose="030F0702030302020204" pitchFamily="66" charset="0"/>
              </a:rPr>
              <a:t>Mô hình kiểm tra: thế mạnh &amp; hạn chế</a:t>
            </a:r>
            <a:endParaRPr lang="en-US" altLang="en-US" sz="2800">
              <a:latin typeface="Comic Sans MS" panose="030F0702030302020204" pitchFamily="66" charset="0"/>
            </a:endParaRPr>
          </a:p>
        </p:txBody>
      </p:sp>
      <p:sp>
        <p:nvSpPr>
          <p:cNvPr id="101379" name="object 3">
            <a:extLst>
              <a:ext uri="{FF2B5EF4-FFF2-40B4-BE49-F238E27FC236}">
                <a16:creationId xmlns:a16="http://schemas.microsoft.com/office/drawing/2014/main" id="{A665CC11-5948-4E02-8460-1751815B6C93}"/>
              </a:ext>
            </a:extLst>
          </p:cNvPr>
          <p:cNvSpPr txBox="1">
            <a:spLocks noChangeArrowheads="1"/>
          </p:cNvSpPr>
          <p:nvPr/>
        </p:nvSpPr>
        <p:spPr bwMode="auto">
          <a:xfrm>
            <a:off x="1879601" y="1296989"/>
            <a:ext cx="8989504" cy="472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lnSpc>
                <a:spcPct val="110000"/>
              </a:lnSpc>
              <a:spcBef>
                <a:spcPts val="1100"/>
              </a:spcBef>
              <a:buClr>
                <a:srgbClr val="000000"/>
              </a:buClr>
              <a:buSzPct val="100000"/>
              <a:buFont typeface="Times New Roman" panose="02020603050405020304" pitchFamily="18" charset="0"/>
              <a:tabLst>
                <a:tab pos="434975"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434975"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434975"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434975"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rPr>
              <a:t>Hoàn toàn tự động kiểm tra</a:t>
            </a:r>
          </a:p>
          <a:p>
            <a:pPr eaLnBrk="1" hangingPunct="1">
              <a:lnSpc>
                <a:spcPct val="100000"/>
              </a:lnSpc>
              <a:spcBef>
                <a:spcPct val="0"/>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rPr>
              <a:t>Tìm kiếm đầy đủ </a:t>
            </a:r>
            <a:r>
              <a:rPr lang="en-US" altLang="en-US">
                <a:solidFill>
                  <a:srgbClr val="800080"/>
                </a:solidFill>
                <a:latin typeface="Comic Sans MS" panose="030F0702030302020204" pitchFamily="66" charset="0"/>
              </a:rPr>
              <a:t>=&gt; </a:t>
            </a:r>
            <a:r>
              <a:rPr lang="en-US" altLang="en-US">
                <a:solidFill>
                  <a:srgbClr val="35216F"/>
                </a:solidFill>
                <a:latin typeface="Comic Sans MS" panose="030F0702030302020204" pitchFamily="66" charset="0"/>
              </a:rPr>
              <a:t>sai sót không thể bỏ qua</a:t>
            </a:r>
            <a:endParaRPr lang="en-US" altLang="en-US">
              <a:solidFill>
                <a:schemeClr val="bg1"/>
              </a:solidFill>
              <a:latin typeface="Comic Sans MS" panose="030F0702030302020204" pitchFamily="66" charset="0"/>
            </a:endParaRPr>
          </a:p>
          <a:p>
            <a:pPr>
              <a:lnSpc>
                <a:spcPts val="2638"/>
              </a:lnSpc>
              <a:spcBef>
                <a:spcPts val="1438"/>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cs typeface="Times New Roman" panose="02020603050405020304" pitchFamily="18" charset="0"/>
              </a:rPr>
              <a:t>Ngược lại</a:t>
            </a:r>
            <a:r>
              <a:rPr lang="en-US" altLang="en-US">
                <a:solidFill>
                  <a:srgbClr val="35216F"/>
                </a:solidFill>
                <a:latin typeface="Comic Sans MS" panose="030F0702030302020204" pitchFamily="66" charset="0"/>
              </a:rPr>
              <a:t> dấu vết có thể tiết lộ tinh tế lỗi, khó có thể phát hiện ra</a:t>
            </a:r>
          </a:p>
          <a:p>
            <a:pPr>
              <a:lnSpc>
                <a:spcPts val="2638"/>
              </a:lnSpc>
              <a:spcBef>
                <a:spcPts val="1438"/>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rPr>
              <a:t>Kết nối tự nhiên sinh động để theo dõi trực quan</a:t>
            </a:r>
            <a:endParaRPr lang="en-US" altLang="en-US">
              <a:solidFill>
                <a:schemeClr val="bg1"/>
              </a:solidFill>
              <a:latin typeface="Comic Sans MS" panose="030F0702030302020204" pitchFamily="66" charset="0"/>
            </a:endParaRPr>
          </a:p>
          <a:p>
            <a:pPr>
              <a:lnSpc>
                <a:spcPct val="100000"/>
              </a:lnSpc>
              <a:spcBef>
                <a:spcPts val="1150"/>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cs typeface="Times New Roman" panose="02020603050405020304" pitchFamily="18" charset="0"/>
              </a:rPr>
              <a:t>Ngày càng được sử dụng trong các dự án quan trọng</a:t>
            </a:r>
            <a:endParaRPr lang="en-US" altLang="en-US">
              <a:solidFill>
                <a:schemeClr val="bg1"/>
              </a:solidFill>
              <a:latin typeface="Comic Sans MS" panose="030F0702030302020204" pitchFamily="66" charset="0"/>
            </a:endParaRPr>
          </a:p>
          <a:p>
            <a:pPr>
              <a:lnSpc>
                <a:spcPct val="100000"/>
              </a:lnSpc>
              <a:spcBef>
                <a:spcPts val="1150"/>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rPr>
              <a:t>Tổ hợp trong trạng thái nhanh chóng sẽ bị nghẽn</a:t>
            </a:r>
            <a:endParaRPr lang="en-US" altLang="en-US">
              <a:solidFill>
                <a:schemeClr val="bg1"/>
              </a:solidFill>
              <a:latin typeface="Comic Sans MS" panose="030F0702030302020204" pitchFamily="66" charset="0"/>
            </a:endParaRPr>
          </a:p>
          <a:p>
            <a:pPr>
              <a:lnSpc>
                <a:spcPct val="100000"/>
              </a:lnSpc>
              <a:spcBef>
                <a:spcPts val="113"/>
              </a:spcBef>
            </a:pPr>
            <a:r>
              <a:rPr lang="en-US" altLang="en-US">
                <a:solidFill>
                  <a:srgbClr val="800080"/>
                </a:solidFill>
                <a:latin typeface="Comic Sans MS" panose="030F0702030302020204" pitchFamily="66" charset="0"/>
              </a:rPr>
              <a:t>=&gt;	</a:t>
            </a:r>
            <a:r>
              <a:rPr lang="en-US" altLang="en-US">
                <a:solidFill>
                  <a:srgbClr val="35216F"/>
                </a:solidFill>
                <a:latin typeface="Comic Sans MS" panose="030F0702030302020204" pitchFamily="66" charset="0"/>
              </a:rPr>
              <a:t>Hiện tại không sử dụng trong các hệ thống lớn</a:t>
            </a:r>
            <a:endParaRPr lang="en-US" altLang="en-US">
              <a:solidFill>
                <a:schemeClr val="bg1"/>
              </a:solidFill>
              <a:latin typeface="Comic Sans MS" panose="030F0702030302020204" pitchFamily="66" charset="0"/>
            </a:endParaRPr>
          </a:p>
          <a:p>
            <a:pPr>
              <a:lnSpc>
                <a:spcPct val="100000"/>
              </a:lnSpc>
              <a:spcBef>
                <a:spcPts val="738"/>
              </a:spcBef>
              <a:buFont typeface="Wingdings" panose="05000000000000000000" pitchFamily="2" charset="2"/>
              <a:buChar char="F"/>
            </a:pPr>
            <a:r>
              <a:rPr lang="vi-VN" altLang="en-US" sz="2000">
                <a:solidFill>
                  <a:srgbClr val="009999"/>
                </a:solidFill>
                <a:latin typeface="Comic Sans MS" panose="030F0702030302020204" pitchFamily="66" charset="0"/>
              </a:rPr>
              <a:t>Được giải quyết bằng cách kiểm tra mô hình giới hạn, sử dụng trừu tượng</a:t>
            </a:r>
            <a:r>
              <a:rPr lang="en-US" altLang="en-US" sz="2000">
                <a:solidFill>
                  <a:srgbClr val="009999"/>
                </a:solidFill>
                <a:latin typeface="Comic Sans MS" panose="030F0702030302020204" pitchFamily="66" charset="0"/>
              </a:rPr>
              <a:t>  </a:t>
            </a:r>
            <a:r>
              <a:rPr lang="en-US" altLang="en-US" sz="2000">
                <a:solidFill>
                  <a:srgbClr val="800080"/>
                </a:solidFill>
                <a:latin typeface="Comic Sans MS" panose="030F0702030302020204" pitchFamily="66" charset="0"/>
              </a:rPr>
              <a:t>=&gt;	</a:t>
            </a:r>
            <a:r>
              <a:rPr lang="en-US" altLang="en-US" sz="2000">
                <a:solidFill>
                  <a:srgbClr val="009999"/>
                </a:solidFill>
                <a:latin typeface="Comic Sans MS" panose="030F0702030302020204" pitchFamily="66" charset="0"/>
              </a:rPr>
              <a:t>Mất tính chính xác, đầy đủ</a:t>
            </a:r>
          </a:p>
          <a:p>
            <a:pPr>
              <a:lnSpc>
                <a:spcPct val="100000"/>
              </a:lnSpc>
              <a:spcBef>
                <a:spcPts val="738"/>
              </a:spcBef>
              <a:buFont typeface="Wingdings" panose="05000000000000000000" pitchFamily="2" charset="2"/>
              <a:buChar char="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vi-VN" altLang="en-US">
                <a:solidFill>
                  <a:srgbClr val="35216F"/>
                </a:solidFill>
                <a:latin typeface="Comic Sans MS" panose="030F0702030302020204" pitchFamily="66" charset="0"/>
              </a:rPr>
              <a:t>Phản đối ngược lại có thể phức tạp, khó hiểu</a:t>
            </a:r>
            <a:endParaRPr lang="en-US" altLang="en-US">
              <a:solidFill>
                <a:srgbClr val="35216F"/>
              </a:solidFill>
              <a:latin typeface="Comic Sans MS" panose="030F0702030302020204" pitchFamily="66" charset="0"/>
            </a:endParaRPr>
          </a:p>
          <a:p>
            <a:pPr>
              <a:lnSpc>
                <a:spcPct val="100000"/>
              </a:lnSpc>
              <a:spcBef>
                <a:spcPts val="738"/>
              </a:spcBef>
              <a:buFont typeface="Wingdings" panose="05000000000000000000" pitchFamily="2" charset="2"/>
              <a:buChar char="F"/>
            </a:pPr>
            <a:r>
              <a:rPr lang="en-US" altLang="en-US" sz="2000">
                <a:solidFill>
                  <a:srgbClr val="800080"/>
                </a:solidFill>
                <a:latin typeface="Comic Sans MS" panose="030F0702030302020204" pitchFamily="66" charset="0"/>
              </a:rPr>
              <a:t>–	</a:t>
            </a:r>
            <a:r>
              <a:rPr lang="en-US" altLang="en-US" sz="2000">
                <a:solidFill>
                  <a:srgbClr val="009999"/>
                </a:solidFill>
                <a:latin typeface="Comic Sans MS" panose="030F0702030302020204" pitchFamily="66" charset="0"/>
              </a:rPr>
              <a:t>Cho thấy triệu chứng lỗi, không gây ra</a:t>
            </a:r>
            <a:endParaRPr lang="en-US" altLang="en-US" sz="2000">
              <a:solidFill>
                <a:schemeClr val="bg1"/>
              </a:solidFill>
              <a:latin typeface="Comic Sans MS" panose="030F0702030302020204" pitchFamily="66" charset="0"/>
            </a:endParaRPr>
          </a:p>
        </p:txBody>
      </p:sp>
      <p:sp>
        <p:nvSpPr>
          <p:cNvPr id="101380" name="object 4">
            <a:extLst>
              <a:ext uri="{FF2B5EF4-FFF2-40B4-BE49-F238E27FC236}">
                <a16:creationId xmlns:a16="http://schemas.microsoft.com/office/drawing/2014/main" id="{8CBA1047-8276-41D2-B074-E6C58A0A2C40}"/>
              </a:ext>
            </a:extLst>
          </p:cNvPr>
          <p:cNvSpPr>
            <a:spLocks noChangeArrowheads="1"/>
          </p:cNvSpPr>
          <p:nvPr/>
        </p:nvSpPr>
        <p:spPr bwMode="auto">
          <a:xfrm>
            <a:off x="10063163" y="5610226"/>
            <a:ext cx="501650" cy="8874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1381" name="object 5">
            <a:extLst>
              <a:ext uri="{FF2B5EF4-FFF2-40B4-BE49-F238E27FC236}">
                <a16:creationId xmlns:a16="http://schemas.microsoft.com/office/drawing/2014/main" id="{566C9BBE-3F05-4989-A451-899146DF0F9B}"/>
              </a:ext>
            </a:extLst>
          </p:cNvPr>
          <p:cNvSpPr>
            <a:spLocks noChangeArrowheads="1"/>
          </p:cNvSpPr>
          <p:nvPr/>
        </p:nvSpPr>
        <p:spPr bwMode="auto">
          <a:xfrm>
            <a:off x="1827213" y="187326"/>
            <a:ext cx="855662" cy="8540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1382" name="object 6">
            <a:extLst>
              <a:ext uri="{FF2B5EF4-FFF2-40B4-BE49-F238E27FC236}">
                <a16:creationId xmlns:a16="http://schemas.microsoft.com/office/drawing/2014/main" id="{E7C36B70-4C5F-432C-96ED-E6AD86E00306}"/>
              </a:ext>
            </a:extLst>
          </p:cNvPr>
          <p:cNvSpPr>
            <a:spLocks noChangeArrowheads="1"/>
          </p:cNvSpPr>
          <p:nvPr/>
        </p:nvSpPr>
        <p:spPr bwMode="auto">
          <a:xfrm>
            <a:off x="9813926" y="1222376"/>
            <a:ext cx="650875" cy="84137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object 2">
            <a:extLst>
              <a:ext uri="{FF2B5EF4-FFF2-40B4-BE49-F238E27FC236}">
                <a16:creationId xmlns:a16="http://schemas.microsoft.com/office/drawing/2014/main" id="{DAB0E77E-5B26-422A-AAD7-415C1A18AF2E}"/>
              </a:ext>
            </a:extLst>
          </p:cNvPr>
          <p:cNvSpPr>
            <a:spLocks noGrp="1"/>
          </p:cNvSpPr>
          <p:nvPr>
            <p:ph type="title"/>
          </p:nvPr>
        </p:nvSpPr>
        <p:spPr>
          <a:xfrm>
            <a:off x="1828801" y="423864"/>
            <a:ext cx="8651875" cy="369887"/>
          </a:xfrm>
        </p:spPr>
        <p:txBody>
          <a:bodyPr vert="horz" lIns="0" tIns="0" rIns="0" bIns="0" rtlCol="0" anchor="t">
            <a:spAutoFit/>
          </a:bodyPr>
          <a:lstStyle/>
          <a:p>
            <a:pPr marL="1711325" indent="-1333500"/>
            <a:r>
              <a:rPr lang="en-US" altLang="en-US" sz="2400">
                <a:latin typeface="Comic Sans MS" panose="030F0702030302020204" pitchFamily="66" charset="0"/>
              </a:rPr>
              <a:t>Xác định tính chất suy diễn: Chứng minh định lý</a:t>
            </a:r>
          </a:p>
        </p:txBody>
      </p:sp>
      <p:sp>
        <p:nvSpPr>
          <p:cNvPr id="103427" name="object 3">
            <a:extLst>
              <a:ext uri="{FF2B5EF4-FFF2-40B4-BE49-F238E27FC236}">
                <a16:creationId xmlns:a16="http://schemas.microsoft.com/office/drawing/2014/main" id="{69B52ED5-731F-4B96-9124-8636880438BF}"/>
              </a:ext>
            </a:extLst>
          </p:cNvPr>
          <p:cNvSpPr>
            <a:spLocks noGrp="1"/>
          </p:cNvSpPr>
          <p:nvPr>
            <p:ph type="body" idx="1"/>
          </p:nvPr>
        </p:nvSpPr>
        <p:spPr>
          <a:xfrm>
            <a:off x="1658938" y="1546226"/>
            <a:ext cx="8750300" cy="2344231"/>
          </a:xfrm>
        </p:spPr>
        <p:txBody>
          <a:bodyPr vert="horz" lIns="0" tIns="0" rIns="0" bIns="0" rtlCol="0">
            <a:spAutoFit/>
          </a:bodyPr>
          <a:lstStyle/>
          <a:p>
            <a:pPr marL="538163">
              <a:buClr>
                <a:srgbClr val="800080"/>
              </a:buClr>
              <a:buSzPct val="68000"/>
              <a:buFont typeface="Wingdings" panose="05000000000000000000" pitchFamily="2" charset="2"/>
              <a:buChar char=""/>
              <a:tabLst>
                <a:tab pos="538163" algn="l"/>
              </a:tabLst>
            </a:pPr>
            <a:r>
              <a:rPr lang="en-US" altLang="en-US"/>
              <a:t>Tạo mới khẳng định ("định lý") từ các định lý</a:t>
            </a:r>
            <a:endParaRPr lang="en-US" altLang="en-US" sz="2000"/>
          </a:p>
          <a:p>
            <a:pPr marL="939800" lvl="1">
              <a:spcBef>
                <a:spcPts val="775"/>
              </a:spcBef>
              <a:buClr>
                <a:srgbClr val="800080"/>
              </a:buClr>
              <a:buFont typeface="Comic Sans MS" panose="030F0702030302020204" pitchFamily="66" charset="0"/>
              <a:buChar char="–"/>
              <a:tabLst>
                <a:tab pos="538163" algn="l"/>
              </a:tabLst>
            </a:pPr>
            <a:r>
              <a:rPr lang="vi-VN" altLang="en-US" sz="2000">
                <a:solidFill>
                  <a:srgbClr val="009999"/>
                </a:solidFill>
                <a:latin typeface="Comic Sans MS" panose="030F0702030302020204" pitchFamily="66" charset="0"/>
              </a:rPr>
              <a:t>bằng cách áp dụng các quy tắc suy luận từ logic cơ bản</a:t>
            </a:r>
            <a:endParaRPr lang="en-US" altLang="en-US" sz="2000">
              <a:latin typeface="Comic Sans MS" panose="030F0702030302020204" pitchFamily="66" charset="0"/>
            </a:endParaRPr>
          </a:p>
          <a:p>
            <a:pPr marL="538163">
              <a:spcBef>
                <a:spcPts val="1338"/>
              </a:spcBef>
              <a:buClr>
                <a:srgbClr val="800080"/>
              </a:buClr>
              <a:buSzPct val="68000"/>
              <a:buFont typeface="Wingdings" panose="05000000000000000000" pitchFamily="2" charset="2"/>
              <a:buChar char=""/>
              <a:tabLst>
                <a:tab pos="538163" algn="l"/>
              </a:tabLst>
            </a:pPr>
            <a:r>
              <a:rPr lang="en-US" altLang="en-US"/>
              <a:t>Để hiển thị các kết quả hợp lý của số kỹ thuật, chỉ ra mâu thuẫn</a:t>
            </a:r>
          </a:p>
          <a:p>
            <a:pPr marL="538163">
              <a:spcBef>
                <a:spcPts val="1338"/>
              </a:spcBef>
              <a:buClr>
                <a:srgbClr val="800080"/>
              </a:buClr>
              <a:buSzPct val="68000"/>
              <a:buFont typeface="Wingdings" panose="05000000000000000000" pitchFamily="2" charset="2"/>
              <a:buChar char=""/>
              <a:tabLst>
                <a:tab pos="538163" algn="l"/>
              </a:tabLst>
            </a:pPr>
            <a:r>
              <a:rPr lang="en-US" altLang="en-US"/>
              <a:t>Tương tác chung</a:t>
            </a:r>
          </a:p>
          <a:p>
            <a:pPr marL="939800" lvl="1">
              <a:spcBef>
                <a:spcPts val="600"/>
              </a:spcBef>
              <a:buClr>
                <a:srgbClr val="800080"/>
              </a:buClr>
              <a:buFont typeface="Comic Sans MS" panose="030F0702030302020204" pitchFamily="66" charset="0"/>
              <a:buChar char="–"/>
              <a:tabLst>
                <a:tab pos="538163" algn="l"/>
              </a:tabLst>
            </a:pPr>
            <a:r>
              <a:rPr lang="en-US" altLang="en-US" sz="2000">
                <a:solidFill>
                  <a:srgbClr val="009999"/>
                </a:solidFill>
                <a:latin typeface="Comic Sans MS" panose="030F0702030302020204" pitchFamily="66" charset="0"/>
              </a:rPr>
              <a:t>cung cấp, chấp nhận hoặc từ chối các bổ đề</a:t>
            </a:r>
          </a:p>
          <a:p>
            <a:pPr marL="939800" lvl="1">
              <a:spcBef>
                <a:spcPts val="600"/>
              </a:spcBef>
              <a:buClr>
                <a:srgbClr val="800080"/>
              </a:buClr>
              <a:buFont typeface="Comic Sans MS" panose="030F0702030302020204" pitchFamily="66" charset="0"/>
              <a:buChar char="–"/>
              <a:tabLst>
                <a:tab pos="538163" algn="l"/>
              </a:tabLst>
            </a:pPr>
            <a:r>
              <a:rPr lang="en-US" altLang="en-US" sz="2000">
                <a:solidFill>
                  <a:srgbClr val="009999"/>
                </a:solidFill>
                <a:latin typeface="Comic Sans MS" panose="030F0702030302020204" pitchFamily="66" charset="0"/>
              </a:rPr>
              <a:t>Gợi ý các bằng chứng chiến lược</a:t>
            </a:r>
            <a:endParaRPr lang="en-US" altLang="en-US" sz="2000">
              <a:latin typeface="Comic Sans MS" panose="030F0702030302020204" pitchFamily="66" charset="0"/>
            </a:endParaRPr>
          </a:p>
        </p:txBody>
      </p:sp>
      <p:sp>
        <p:nvSpPr>
          <p:cNvPr id="103428" name="object 4">
            <a:extLst>
              <a:ext uri="{FF2B5EF4-FFF2-40B4-BE49-F238E27FC236}">
                <a16:creationId xmlns:a16="http://schemas.microsoft.com/office/drawing/2014/main" id="{A9864001-3EE7-417B-A210-1B2E5F7B28B8}"/>
              </a:ext>
            </a:extLst>
          </p:cNvPr>
          <p:cNvSpPr>
            <a:spLocks noChangeArrowheads="1"/>
          </p:cNvSpPr>
          <p:nvPr/>
        </p:nvSpPr>
        <p:spPr bwMode="auto">
          <a:xfrm>
            <a:off x="1827214" y="185739"/>
            <a:ext cx="714375" cy="71437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3429" name="object 5">
            <a:extLst>
              <a:ext uri="{FF2B5EF4-FFF2-40B4-BE49-F238E27FC236}">
                <a16:creationId xmlns:a16="http://schemas.microsoft.com/office/drawing/2014/main" id="{ED6703FD-A532-4724-A29A-2B73F09BE62C}"/>
              </a:ext>
            </a:extLst>
          </p:cNvPr>
          <p:cNvSpPr>
            <a:spLocks/>
          </p:cNvSpPr>
          <p:nvPr/>
        </p:nvSpPr>
        <p:spPr bwMode="auto">
          <a:xfrm>
            <a:off x="4435475" y="5368925"/>
            <a:ext cx="533400" cy="381000"/>
          </a:xfrm>
          <a:custGeom>
            <a:avLst/>
            <a:gdLst>
              <a:gd name="T0" fmla="*/ 400050 w 533400"/>
              <a:gd name="T1" fmla="*/ 0 h 381000"/>
              <a:gd name="T2" fmla="*/ 400050 w 533400"/>
              <a:gd name="T3" fmla="*/ 95250 h 381000"/>
              <a:gd name="T4" fmla="*/ 0 w 533400"/>
              <a:gd name="T5" fmla="*/ 95250 h 381000"/>
              <a:gd name="T6" fmla="*/ 0 w 533400"/>
              <a:gd name="T7" fmla="*/ 285750 h 381000"/>
              <a:gd name="T8" fmla="*/ 400050 w 533400"/>
              <a:gd name="T9" fmla="*/ 285750 h 381000"/>
              <a:gd name="T10" fmla="*/ 400050 w 533400"/>
              <a:gd name="T11" fmla="*/ 381000 h 381000"/>
              <a:gd name="T12" fmla="*/ 533400 w 533400"/>
              <a:gd name="T13" fmla="*/ 190500 h 381000"/>
              <a:gd name="T14" fmla="*/ 400050 w 533400"/>
              <a:gd name="T15" fmla="*/ 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3400" h="381000">
                <a:moveTo>
                  <a:pt x="400050" y="0"/>
                </a:moveTo>
                <a:lnTo>
                  <a:pt x="400050" y="95250"/>
                </a:lnTo>
                <a:lnTo>
                  <a:pt x="0" y="95250"/>
                </a:lnTo>
                <a:lnTo>
                  <a:pt x="0" y="285750"/>
                </a:lnTo>
                <a:lnTo>
                  <a:pt x="400050" y="285750"/>
                </a:lnTo>
                <a:lnTo>
                  <a:pt x="400050" y="381000"/>
                </a:lnTo>
                <a:lnTo>
                  <a:pt x="533400" y="190500"/>
                </a:lnTo>
                <a:lnTo>
                  <a:pt x="40005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30" name="object 6">
            <a:extLst>
              <a:ext uri="{FF2B5EF4-FFF2-40B4-BE49-F238E27FC236}">
                <a16:creationId xmlns:a16="http://schemas.microsoft.com/office/drawing/2014/main" id="{5EE4E75A-2058-47E4-A666-B3D49D0D20B4}"/>
              </a:ext>
            </a:extLst>
          </p:cNvPr>
          <p:cNvSpPr>
            <a:spLocks/>
          </p:cNvSpPr>
          <p:nvPr/>
        </p:nvSpPr>
        <p:spPr bwMode="auto">
          <a:xfrm>
            <a:off x="4435475" y="5368925"/>
            <a:ext cx="533400" cy="381000"/>
          </a:xfrm>
          <a:custGeom>
            <a:avLst/>
            <a:gdLst>
              <a:gd name="T0" fmla="*/ 0 w 533400"/>
              <a:gd name="T1" fmla="*/ 95250 h 381000"/>
              <a:gd name="T2" fmla="*/ 400050 w 533400"/>
              <a:gd name="T3" fmla="*/ 95250 h 381000"/>
              <a:gd name="T4" fmla="*/ 400050 w 533400"/>
              <a:gd name="T5" fmla="*/ 0 h 381000"/>
              <a:gd name="T6" fmla="*/ 533400 w 533400"/>
              <a:gd name="T7" fmla="*/ 190500 h 381000"/>
              <a:gd name="T8" fmla="*/ 400050 w 533400"/>
              <a:gd name="T9" fmla="*/ 381000 h 381000"/>
              <a:gd name="T10" fmla="*/ 400050 w 533400"/>
              <a:gd name="T11" fmla="*/ 285750 h 381000"/>
              <a:gd name="T12" fmla="*/ 0 w 533400"/>
              <a:gd name="T13" fmla="*/ 285750 h 381000"/>
              <a:gd name="T14" fmla="*/ 0 w 533400"/>
              <a:gd name="T15" fmla="*/ 9525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3400" h="381000">
                <a:moveTo>
                  <a:pt x="0" y="95250"/>
                </a:moveTo>
                <a:lnTo>
                  <a:pt x="400050" y="95250"/>
                </a:lnTo>
                <a:lnTo>
                  <a:pt x="400050" y="0"/>
                </a:lnTo>
                <a:lnTo>
                  <a:pt x="533400" y="190500"/>
                </a:lnTo>
                <a:lnTo>
                  <a:pt x="400050" y="381000"/>
                </a:lnTo>
                <a:lnTo>
                  <a:pt x="400050" y="285750"/>
                </a:lnTo>
                <a:lnTo>
                  <a:pt x="0" y="285750"/>
                </a:lnTo>
                <a:lnTo>
                  <a:pt x="0" y="95250"/>
                </a:lnTo>
                <a:close/>
              </a:path>
            </a:pathLst>
          </a:custGeom>
          <a:noFill/>
          <a:ln w="12700">
            <a:solidFill>
              <a:srgbClr val="CC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431" name="object 7">
            <a:extLst>
              <a:ext uri="{FF2B5EF4-FFF2-40B4-BE49-F238E27FC236}">
                <a16:creationId xmlns:a16="http://schemas.microsoft.com/office/drawing/2014/main" id="{3A50114B-0BA4-4A86-98E6-EA0A3A2774A9}"/>
              </a:ext>
            </a:extLst>
          </p:cNvPr>
          <p:cNvSpPr>
            <a:spLocks/>
          </p:cNvSpPr>
          <p:nvPr/>
        </p:nvSpPr>
        <p:spPr bwMode="auto">
          <a:xfrm>
            <a:off x="8589963" y="5356225"/>
            <a:ext cx="533400" cy="381000"/>
          </a:xfrm>
          <a:custGeom>
            <a:avLst/>
            <a:gdLst>
              <a:gd name="T0" fmla="*/ 400050 w 533400"/>
              <a:gd name="T1" fmla="*/ 0 h 381000"/>
              <a:gd name="T2" fmla="*/ 400050 w 533400"/>
              <a:gd name="T3" fmla="*/ 95250 h 381000"/>
              <a:gd name="T4" fmla="*/ 0 w 533400"/>
              <a:gd name="T5" fmla="*/ 95250 h 381000"/>
              <a:gd name="T6" fmla="*/ 0 w 533400"/>
              <a:gd name="T7" fmla="*/ 285750 h 381000"/>
              <a:gd name="T8" fmla="*/ 400050 w 533400"/>
              <a:gd name="T9" fmla="*/ 285750 h 381000"/>
              <a:gd name="T10" fmla="*/ 400050 w 533400"/>
              <a:gd name="T11" fmla="*/ 381000 h 381000"/>
              <a:gd name="T12" fmla="*/ 533400 w 533400"/>
              <a:gd name="T13" fmla="*/ 190500 h 381000"/>
              <a:gd name="T14" fmla="*/ 400050 w 533400"/>
              <a:gd name="T15" fmla="*/ 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3400" h="381000">
                <a:moveTo>
                  <a:pt x="400050" y="0"/>
                </a:moveTo>
                <a:lnTo>
                  <a:pt x="400050" y="95250"/>
                </a:lnTo>
                <a:lnTo>
                  <a:pt x="0" y="95250"/>
                </a:lnTo>
                <a:lnTo>
                  <a:pt x="0" y="285750"/>
                </a:lnTo>
                <a:lnTo>
                  <a:pt x="400050" y="285750"/>
                </a:lnTo>
                <a:lnTo>
                  <a:pt x="400050" y="381000"/>
                </a:lnTo>
                <a:lnTo>
                  <a:pt x="533400" y="190500"/>
                </a:lnTo>
                <a:lnTo>
                  <a:pt x="40005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32" name="object 8">
            <a:extLst>
              <a:ext uri="{FF2B5EF4-FFF2-40B4-BE49-F238E27FC236}">
                <a16:creationId xmlns:a16="http://schemas.microsoft.com/office/drawing/2014/main" id="{F9AA80F9-909B-4717-A185-81FBBC0FF8E6}"/>
              </a:ext>
            </a:extLst>
          </p:cNvPr>
          <p:cNvSpPr>
            <a:spLocks/>
          </p:cNvSpPr>
          <p:nvPr/>
        </p:nvSpPr>
        <p:spPr bwMode="auto">
          <a:xfrm>
            <a:off x="8589963" y="5356225"/>
            <a:ext cx="533400" cy="381000"/>
          </a:xfrm>
          <a:custGeom>
            <a:avLst/>
            <a:gdLst>
              <a:gd name="T0" fmla="*/ 0 w 533400"/>
              <a:gd name="T1" fmla="*/ 95250 h 381000"/>
              <a:gd name="T2" fmla="*/ 400050 w 533400"/>
              <a:gd name="T3" fmla="*/ 95250 h 381000"/>
              <a:gd name="T4" fmla="*/ 400050 w 533400"/>
              <a:gd name="T5" fmla="*/ 0 h 381000"/>
              <a:gd name="T6" fmla="*/ 533400 w 533400"/>
              <a:gd name="T7" fmla="*/ 190500 h 381000"/>
              <a:gd name="T8" fmla="*/ 400050 w 533400"/>
              <a:gd name="T9" fmla="*/ 381000 h 381000"/>
              <a:gd name="T10" fmla="*/ 400050 w 533400"/>
              <a:gd name="T11" fmla="*/ 285750 h 381000"/>
              <a:gd name="T12" fmla="*/ 0 w 533400"/>
              <a:gd name="T13" fmla="*/ 285750 h 381000"/>
              <a:gd name="T14" fmla="*/ 0 w 533400"/>
              <a:gd name="T15" fmla="*/ 95250 h 3810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33400" h="381000">
                <a:moveTo>
                  <a:pt x="0" y="95250"/>
                </a:moveTo>
                <a:lnTo>
                  <a:pt x="400050" y="95250"/>
                </a:lnTo>
                <a:lnTo>
                  <a:pt x="400050" y="0"/>
                </a:lnTo>
                <a:lnTo>
                  <a:pt x="533400" y="190500"/>
                </a:lnTo>
                <a:lnTo>
                  <a:pt x="400050" y="381000"/>
                </a:lnTo>
                <a:lnTo>
                  <a:pt x="400050" y="285750"/>
                </a:lnTo>
                <a:lnTo>
                  <a:pt x="0" y="285750"/>
                </a:lnTo>
                <a:lnTo>
                  <a:pt x="0" y="95250"/>
                </a:lnTo>
                <a:close/>
              </a:path>
            </a:pathLst>
          </a:custGeom>
          <a:noFill/>
          <a:ln w="12700">
            <a:solidFill>
              <a:srgbClr val="CC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433" name="object 9">
            <a:extLst>
              <a:ext uri="{FF2B5EF4-FFF2-40B4-BE49-F238E27FC236}">
                <a16:creationId xmlns:a16="http://schemas.microsoft.com/office/drawing/2014/main" id="{BA33D1B0-D8C9-46F7-854F-7E9AC4911D66}"/>
              </a:ext>
            </a:extLst>
          </p:cNvPr>
          <p:cNvSpPr>
            <a:spLocks/>
          </p:cNvSpPr>
          <p:nvPr/>
        </p:nvSpPr>
        <p:spPr bwMode="auto">
          <a:xfrm>
            <a:off x="5254625" y="4968875"/>
            <a:ext cx="2457450" cy="1314450"/>
          </a:xfrm>
          <a:custGeom>
            <a:avLst/>
            <a:gdLst>
              <a:gd name="T0" fmla="*/ 0 w 2457450"/>
              <a:gd name="T1" fmla="*/ 1314450 h 1314450"/>
              <a:gd name="T2" fmla="*/ 2457450 w 2457450"/>
              <a:gd name="T3" fmla="*/ 1314450 h 1314450"/>
              <a:gd name="T4" fmla="*/ 2457450 w 2457450"/>
              <a:gd name="T5" fmla="*/ 0 h 1314450"/>
              <a:gd name="T6" fmla="*/ 0 w 2457450"/>
              <a:gd name="T7" fmla="*/ 0 h 1314450"/>
              <a:gd name="T8" fmla="*/ 0 w 2457450"/>
              <a:gd name="T9" fmla="*/ 1314450 h 13144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57450" h="1314450">
                <a:moveTo>
                  <a:pt x="0" y="1314450"/>
                </a:moveTo>
                <a:lnTo>
                  <a:pt x="2457450" y="1314450"/>
                </a:lnTo>
                <a:lnTo>
                  <a:pt x="2457450" y="0"/>
                </a:lnTo>
                <a:lnTo>
                  <a:pt x="0" y="0"/>
                </a:lnTo>
                <a:lnTo>
                  <a:pt x="0" y="131445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34" name="object 10">
            <a:extLst>
              <a:ext uri="{FF2B5EF4-FFF2-40B4-BE49-F238E27FC236}">
                <a16:creationId xmlns:a16="http://schemas.microsoft.com/office/drawing/2014/main" id="{261A9C7B-CA70-417A-AB3F-2CE471D63CF7}"/>
              </a:ext>
            </a:extLst>
          </p:cNvPr>
          <p:cNvSpPr>
            <a:spLocks/>
          </p:cNvSpPr>
          <p:nvPr/>
        </p:nvSpPr>
        <p:spPr bwMode="auto">
          <a:xfrm>
            <a:off x="7712075" y="4530725"/>
            <a:ext cx="438150" cy="1752600"/>
          </a:xfrm>
          <a:custGeom>
            <a:avLst/>
            <a:gdLst>
              <a:gd name="T0" fmla="*/ 438150 w 438150"/>
              <a:gd name="T1" fmla="*/ 0 h 1752600"/>
              <a:gd name="T2" fmla="*/ 0 w 438150"/>
              <a:gd name="T3" fmla="*/ 438150 h 1752600"/>
              <a:gd name="T4" fmla="*/ 0 w 438150"/>
              <a:gd name="T5" fmla="*/ 1752600 h 1752600"/>
              <a:gd name="T6" fmla="*/ 438150 w 438150"/>
              <a:gd name="T7" fmla="*/ 1314450 h 1752600"/>
              <a:gd name="T8" fmla="*/ 438150 w 438150"/>
              <a:gd name="T9" fmla="*/ 0 h 1752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8150" h="1752600">
                <a:moveTo>
                  <a:pt x="438150" y="0"/>
                </a:moveTo>
                <a:lnTo>
                  <a:pt x="0" y="438150"/>
                </a:lnTo>
                <a:lnTo>
                  <a:pt x="0" y="1752600"/>
                </a:lnTo>
                <a:lnTo>
                  <a:pt x="438150" y="1314450"/>
                </a:lnTo>
                <a:lnTo>
                  <a:pt x="438150" y="0"/>
                </a:lnTo>
                <a:close/>
              </a:path>
            </a:pathLst>
          </a:custGeom>
          <a:solidFill>
            <a:srgbClr val="2B1B5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35" name="object 11">
            <a:extLst>
              <a:ext uri="{FF2B5EF4-FFF2-40B4-BE49-F238E27FC236}">
                <a16:creationId xmlns:a16="http://schemas.microsoft.com/office/drawing/2014/main" id="{0F2BF67D-C158-424D-A812-16933E8138DC}"/>
              </a:ext>
            </a:extLst>
          </p:cNvPr>
          <p:cNvSpPr>
            <a:spLocks/>
          </p:cNvSpPr>
          <p:nvPr/>
        </p:nvSpPr>
        <p:spPr bwMode="auto">
          <a:xfrm>
            <a:off x="5254625" y="4530725"/>
            <a:ext cx="2895600" cy="438150"/>
          </a:xfrm>
          <a:custGeom>
            <a:avLst/>
            <a:gdLst>
              <a:gd name="T0" fmla="*/ 2895600 w 2895600"/>
              <a:gd name="T1" fmla="*/ 0 h 438150"/>
              <a:gd name="T2" fmla="*/ 438150 w 2895600"/>
              <a:gd name="T3" fmla="*/ 0 h 438150"/>
              <a:gd name="T4" fmla="*/ 0 w 2895600"/>
              <a:gd name="T5" fmla="*/ 438150 h 438150"/>
              <a:gd name="T6" fmla="*/ 2457450 w 2895600"/>
              <a:gd name="T7" fmla="*/ 438150 h 438150"/>
              <a:gd name="T8" fmla="*/ 2895600 w 2895600"/>
              <a:gd name="T9" fmla="*/ 0 h 4381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5600" h="438150">
                <a:moveTo>
                  <a:pt x="2895600" y="0"/>
                </a:moveTo>
                <a:lnTo>
                  <a:pt x="438150" y="0"/>
                </a:lnTo>
                <a:lnTo>
                  <a:pt x="0" y="438150"/>
                </a:lnTo>
                <a:lnTo>
                  <a:pt x="2457450" y="438150"/>
                </a:lnTo>
                <a:lnTo>
                  <a:pt x="2895600" y="0"/>
                </a:lnTo>
                <a:close/>
              </a:path>
            </a:pathLst>
          </a:custGeom>
          <a:solidFill>
            <a:srgbClr val="5D4D8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36" name="object 12">
            <a:extLst>
              <a:ext uri="{FF2B5EF4-FFF2-40B4-BE49-F238E27FC236}">
                <a16:creationId xmlns:a16="http://schemas.microsoft.com/office/drawing/2014/main" id="{08F470C8-C213-40A5-8187-D2D0B4EDAA76}"/>
              </a:ext>
            </a:extLst>
          </p:cNvPr>
          <p:cNvSpPr>
            <a:spLocks/>
          </p:cNvSpPr>
          <p:nvPr/>
        </p:nvSpPr>
        <p:spPr bwMode="auto">
          <a:xfrm>
            <a:off x="6702425" y="4987925"/>
            <a:ext cx="381000" cy="457200"/>
          </a:xfrm>
          <a:custGeom>
            <a:avLst/>
            <a:gdLst>
              <a:gd name="T0" fmla="*/ 0 w 381000"/>
              <a:gd name="T1" fmla="*/ 457200 h 457200"/>
              <a:gd name="T2" fmla="*/ 381000 w 381000"/>
              <a:gd name="T3" fmla="*/ 457200 h 457200"/>
              <a:gd name="T4" fmla="*/ 381000 w 381000"/>
              <a:gd name="T5" fmla="*/ 0 h 457200"/>
              <a:gd name="T6" fmla="*/ 0 w 381000"/>
              <a:gd name="T7" fmla="*/ 0 h 457200"/>
              <a:gd name="T8" fmla="*/ 0 w 381000"/>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1000" h="457200">
                <a:moveTo>
                  <a:pt x="0" y="457200"/>
                </a:moveTo>
                <a:lnTo>
                  <a:pt x="381000" y="457200"/>
                </a:lnTo>
                <a:lnTo>
                  <a:pt x="381000"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37" name="object 13">
            <a:extLst>
              <a:ext uri="{FF2B5EF4-FFF2-40B4-BE49-F238E27FC236}">
                <a16:creationId xmlns:a16="http://schemas.microsoft.com/office/drawing/2014/main" id="{6466C5C1-4FD9-4311-AF67-84281D584A5B}"/>
              </a:ext>
            </a:extLst>
          </p:cNvPr>
          <p:cNvSpPr>
            <a:spLocks noChangeArrowheads="1"/>
          </p:cNvSpPr>
          <p:nvPr/>
        </p:nvSpPr>
        <p:spPr bwMode="auto">
          <a:xfrm>
            <a:off x="6604000" y="4933951"/>
            <a:ext cx="604838" cy="500063"/>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38" name="object 14">
            <a:extLst>
              <a:ext uri="{FF2B5EF4-FFF2-40B4-BE49-F238E27FC236}">
                <a16:creationId xmlns:a16="http://schemas.microsoft.com/office/drawing/2014/main" id="{D8F0D4DD-2734-4080-A6B8-545F2668303C}"/>
              </a:ext>
            </a:extLst>
          </p:cNvPr>
          <p:cNvSpPr>
            <a:spLocks noChangeArrowheads="1"/>
          </p:cNvSpPr>
          <p:nvPr/>
        </p:nvSpPr>
        <p:spPr bwMode="auto">
          <a:xfrm>
            <a:off x="6800850" y="4933951"/>
            <a:ext cx="484188"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39" name="object 15">
            <a:extLst>
              <a:ext uri="{FF2B5EF4-FFF2-40B4-BE49-F238E27FC236}">
                <a16:creationId xmlns:a16="http://schemas.microsoft.com/office/drawing/2014/main" id="{FD96428D-4967-49AF-8028-68C6D80DC593}"/>
              </a:ext>
            </a:extLst>
          </p:cNvPr>
          <p:cNvSpPr>
            <a:spLocks/>
          </p:cNvSpPr>
          <p:nvPr/>
        </p:nvSpPr>
        <p:spPr bwMode="auto">
          <a:xfrm>
            <a:off x="6337301" y="5064125"/>
            <a:ext cx="277813" cy="457200"/>
          </a:xfrm>
          <a:custGeom>
            <a:avLst/>
            <a:gdLst>
              <a:gd name="T0" fmla="*/ 0 w 278129"/>
              <a:gd name="T1" fmla="*/ 457200 h 457200"/>
              <a:gd name="T2" fmla="*/ 274672 w 278129"/>
              <a:gd name="T3" fmla="*/ 457200 h 457200"/>
              <a:gd name="T4" fmla="*/ 274672 w 278129"/>
              <a:gd name="T5" fmla="*/ 0 h 457200"/>
              <a:gd name="T6" fmla="*/ 0 w 278129"/>
              <a:gd name="T7" fmla="*/ 0 h 457200"/>
              <a:gd name="T8" fmla="*/ 0 w 278129"/>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8129" h="457200">
                <a:moveTo>
                  <a:pt x="0" y="457200"/>
                </a:moveTo>
                <a:lnTo>
                  <a:pt x="277812" y="457200"/>
                </a:lnTo>
                <a:lnTo>
                  <a:pt x="277812"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40" name="object 16">
            <a:extLst>
              <a:ext uri="{FF2B5EF4-FFF2-40B4-BE49-F238E27FC236}">
                <a16:creationId xmlns:a16="http://schemas.microsoft.com/office/drawing/2014/main" id="{8D9B4616-923F-4309-BB58-A2860C51511A}"/>
              </a:ext>
            </a:extLst>
          </p:cNvPr>
          <p:cNvSpPr>
            <a:spLocks noChangeArrowheads="1"/>
          </p:cNvSpPr>
          <p:nvPr/>
        </p:nvSpPr>
        <p:spPr bwMode="auto">
          <a:xfrm>
            <a:off x="6146801" y="5010151"/>
            <a:ext cx="593725" cy="500063"/>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41" name="object 17">
            <a:extLst>
              <a:ext uri="{FF2B5EF4-FFF2-40B4-BE49-F238E27FC236}">
                <a16:creationId xmlns:a16="http://schemas.microsoft.com/office/drawing/2014/main" id="{451BAE1A-EC71-4C0A-9E29-65F050868DF2}"/>
              </a:ext>
            </a:extLst>
          </p:cNvPr>
          <p:cNvSpPr>
            <a:spLocks noChangeArrowheads="1"/>
          </p:cNvSpPr>
          <p:nvPr/>
        </p:nvSpPr>
        <p:spPr bwMode="auto">
          <a:xfrm>
            <a:off x="6332539" y="5010151"/>
            <a:ext cx="484187"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42" name="object 18">
            <a:extLst>
              <a:ext uri="{FF2B5EF4-FFF2-40B4-BE49-F238E27FC236}">
                <a16:creationId xmlns:a16="http://schemas.microsoft.com/office/drawing/2014/main" id="{A1518FCF-C52C-4B8F-AD62-D5F2B6E99393}"/>
              </a:ext>
            </a:extLst>
          </p:cNvPr>
          <p:cNvSpPr>
            <a:spLocks/>
          </p:cNvSpPr>
          <p:nvPr/>
        </p:nvSpPr>
        <p:spPr bwMode="auto">
          <a:xfrm>
            <a:off x="5988051" y="5805488"/>
            <a:ext cx="334963" cy="457200"/>
          </a:xfrm>
          <a:custGeom>
            <a:avLst/>
            <a:gdLst>
              <a:gd name="T0" fmla="*/ 0 w 335279"/>
              <a:gd name="T1" fmla="*/ 457200 h 457200"/>
              <a:gd name="T2" fmla="*/ 331818 w 335279"/>
              <a:gd name="T3" fmla="*/ 457200 h 457200"/>
              <a:gd name="T4" fmla="*/ 331818 w 335279"/>
              <a:gd name="T5" fmla="*/ 0 h 457200"/>
              <a:gd name="T6" fmla="*/ 0 w 335279"/>
              <a:gd name="T7" fmla="*/ 0 h 457200"/>
              <a:gd name="T8" fmla="*/ 0 w 335279"/>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5279" h="457200">
                <a:moveTo>
                  <a:pt x="0" y="457200"/>
                </a:moveTo>
                <a:lnTo>
                  <a:pt x="334962" y="457200"/>
                </a:lnTo>
                <a:lnTo>
                  <a:pt x="334962"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43" name="object 19">
            <a:extLst>
              <a:ext uri="{FF2B5EF4-FFF2-40B4-BE49-F238E27FC236}">
                <a16:creationId xmlns:a16="http://schemas.microsoft.com/office/drawing/2014/main" id="{3E420833-FA68-49D3-BF6E-C67562AAB77F}"/>
              </a:ext>
            </a:extLst>
          </p:cNvPr>
          <p:cNvSpPr>
            <a:spLocks noChangeArrowheads="1"/>
          </p:cNvSpPr>
          <p:nvPr/>
        </p:nvSpPr>
        <p:spPr bwMode="auto">
          <a:xfrm>
            <a:off x="5888039" y="5749925"/>
            <a:ext cx="561975" cy="503238"/>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44" name="object 20">
            <a:extLst>
              <a:ext uri="{FF2B5EF4-FFF2-40B4-BE49-F238E27FC236}">
                <a16:creationId xmlns:a16="http://schemas.microsoft.com/office/drawing/2014/main" id="{5AA7E797-5D48-4680-9FD6-0F68EC14C07D}"/>
              </a:ext>
            </a:extLst>
          </p:cNvPr>
          <p:cNvSpPr>
            <a:spLocks noChangeArrowheads="1"/>
          </p:cNvSpPr>
          <p:nvPr/>
        </p:nvSpPr>
        <p:spPr bwMode="auto">
          <a:xfrm>
            <a:off x="6040438" y="5756275"/>
            <a:ext cx="493712" cy="496888"/>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45" name="object 21">
            <a:extLst>
              <a:ext uri="{FF2B5EF4-FFF2-40B4-BE49-F238E27FC236}">
                <a16:creationId xmlns:a16="http://schemas.microsoft.com/office/drawing/2014/main" id="{5AD25BCC-9619-44EB-BC7C-426278A802A3}"/>
              </a:ext>
            </a:extLst>
          </p:cNvPr>
          <p:cNvSpPr>
            <a:spLocks/>
          </p:cNvSpPr>
          <p:nvPr/>
        </p:nvSpPr>
        <p:spPr bwMode="auto">
          <a:xfrm>
            <a:off x="6430963" y="5810251"/>
            <a:ext cx="411162" cy="396875"/>
          </a:xfrm>
          <a:custGeom>
            <a:avLst/>
            <a:gdLst>
              <a:gd name="T0" fmla="*/ 0 w 411479"/>
              <a:gd name="T1" fmla="*/ 396875 h 396875"/>
              <a:gd name="T2" fmla="*/ 408004 w 411479"/>
              <a:gd name="T3" fmla="*/ 396875 h 396875"/>
              <a:gd name="T4" fmla="*/ 408004 w 411479"/>
              <a:gd name="T5" fmla="*/ 0 h 396875"/>
              <a:gd name="T6" fmla="*/ 0 w 411479"/>
              <a:gd name="T7" fmla="*/ 0 h 396875"/>
              <a:gd name="T8" fmla="*/ 0 w 411479"/>
              <a:gd name="T9" fmla="*/ 396875 h 3968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1479" h="396875">
                <a:moveTo>
                  <a:pt x="0" y="396875"/>
                </a:moveTo>
                <a:lnTo>
                  <a:pt x="411162" y="396875"/>
                </a:lnTo>
                <a:lnTo>
                  <a:pt x="411162" y="0"/>
                </a:lnTo>
                <a:lnTo>
                  <a:pt x="0" y="0"/>
                </a:lnTo>
                <a:lnTo>
                  <a:pt x="0" y="396875"/>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46" name="object 22">
            <a:extLst>
              <a:ext uri="{FF2B5EF4-FFF2-40B4-BE49-F238E27FC236}">
                <a16:creationId xmlns:a16="http://schemas.microsoft.com/office/drawing/2014/main" id="{C98B1BB5-6AA1-45A3-A32F-60C10E6D46B4}"/>
              </a:ext>
            </a:extLst>
          </p:cNvPr>
          <p:cNvSpPr>
            <a:spLocks noChangeArrowheads="1"/>
          </p:cNvSpPr>
          <p:nvPr/>
        </p:nvSpPr>
        <p:spPr bwMode="auto">
          <a:xfrm>
            <a:off x="6362700" y="5772150"/>
            <a:ext cx="571500" cy="420688"/>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47" name="object 23">
            <a:extLst>
              <a:ext uri="{FF2B5EF4-FFF2-40B4-BE49-F238E27FC236}">
                <a16:creationId xmlns:a16="http://schemas.microsoft.com/office/drawing/2014/main" id="{5658D135-2EC4-4476-AD92-C8DCCED5B396}"/>
              </a:ext>
            </a:extLst>
          </p:cNvPr>
          <p:cNvSpPr>
            <a:spLocks noChangeArrowheads="1"/>
          </p:cNvSpPr>
          <p:nvPr/>
        </p:nvSpPr>
        <p:spPr bwMode="auto">
          <a:xfrm>
            <a:off x="6589714" y="5772150"/>
            <a:ext cx="598487" cy="420688"/>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48" name="object 24">
            <a:extLst>
              <a:ext uri="{FF2B5EF4-FFF2-40B4-BE49-F238E27FC236}">
                <a16:creationId xmlns:a16="http://schemas.microsoft.com/office/drawing/2014/main" id="{3F0F04BB-B4E1-4211-8F7D-9988DD59FF9C}"/>
              </a:ext>
            </a:extLst>
          </p:cNvPr>
          <p:cNvSpPr>
            <a:spLocks/>
          </p:cNvSpPr>
          <p:nvPr/>
        </p:nvSpPr>
        <p:spPr bwMode="auto">
          <a:xfrm>
            <a:off x="6321425" y="5445125"/>
            <a:ext cx="350838" cy="457200"/>
          </a:xfrm>
          <a:custGeom>
            <a:avLst/>
            <a:gdLst>
              <a:gd name="T0" fmla="*/ 0 w 351154"/>
              <a:gd name="T1" fmla="*/ 457200 h 457200"/>
              <a:gd name="T2" fmla="*/ 347693 w 351154"/>
              <a:gd name="T3" fmla="*/ 457200 h 457200"/>
              <a:gd name="T4" fmla="*/ 347693 w 351154"/>
              <a:gd name="T5" fmla="*/ 0 h 457200"/>
              <a:gd name="T6" fmla="*/ 0 w 351154"/>
              <a:gd name="T7" fmla="*/ 0 h 457200"/>
              <a:gd name="T8" fmla="*/ 0 w 351154"/>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1154" h="457200">
                <a:moveTo>
                  <a:pt x="0" y="457200"/>
                </a:moveTo>
                <a:lnTo>
                  <a:pt x="350837" y="457200"/>
                </a:lnTo>
                <a:lnTo>
                  <a:pt x="350837"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49" name="object 25">
            <a:extLst>
              <a:ext uri="{FF2B5EF4-FFF2-40B4-BE49-F238E27FC236}">
                <a16:creationId xmlns:a16="http://schemas.microsoft.com/office/drawing/2014/main" id="{A09ED2E5-A554-4020-93ED-D82C15A1D2A8}"/>
              </a:ext>
            </a:extLst>
          </p:cNvPr>
          <p:cNvSpPr>
            <a:spLocks noChangeArrowheads="1"/>
          </p:cNvSpPr>
          <p:nvPr/>
        </p:nvSpPr>
        <p:spPr bwMode="auto">
          <a:xfrm>
            <a:off x="6223001" y="5391151"/>
            <a:ext cx="576263" cy="500063"/>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50" name="object 26">
            <a:extLst>
              <a:ext uri="{FF2B5EF4-FFF2-40B4-BE49-F238E27FC236}">
                <a16:creationId xmlns:a16="http://schemas.microsoft.com/office/drawing/2014/main" id="{7380D80B-DFD4-4C34-91D1-91EF12B53958}"/>
              </a:ext>
            </a:extLst>
          </p:cNvPr>
          <p:cNvSpPr>
            <a:spLocks noChangeArrowheads="1"/>
          </p:cNvSpPr>
          <p:nvPr/>
        </p:nvSpPr>
        <p:spPr bwMode="auto">
          <a:xfrm>
            <a:off x="6389689" y="5391151"/>
            <a:ext cx="485775"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51" name="object 27">
            <a:extLst>
              <a:ext uri="{FF2B5EF4-FFF2-40B4-BE49-F238E27FC236}">
                <a16:creationId xmlns:a16="http://schemas.microsoft.com/office/drawing/2014/main" id="{DFEB06CA-1035-462E-ABA1-9D5FBFB50705}"/>
              </a:ext>
            </a:extLst>
          </p:cNvPr>
          <p:cNvSpPr>
            <a:spLocks/>
          </p:cNvSpPr>
          <p:nvPr/>
        </p:nvSpPr>
        <p:spPr bwMode="auto">
          <a:xfrm>
            <a:off x="6778626" y="5597525"/>
            <a:ext cx="549275" cy="457200"/>
          </a:xfrm>
          <a:custGeom>
            <a:avLst/>
            <a:gdLst>
              <a:gd name="T0" fmla="*/ 0 w 549275"/>
              <a:gd name="T1" fmla="*/ 457200 h 457200"/>
              <a:gd name="T2" fmla="*/ 549275 w 549275"/>
              <a:gd name="T3" fmla="*/ 457200 h 457200"/>
              <a:gd name="T4" fmla="*/ 549275 w 549275"/>
              <a:gd name="T5" fmla="*/ 0 h 457200"/>
              <a:gd name="T6" fmla="*/ 0 w 549275"/>
              <a:gd name="T7" fmla="*/ 0 h 457200"/>
              <a:gd name="T8" fmla="*/ 0 w 549275"/>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9275" h="457200">
                <a:moveTo>
                  <a:pt x="0" y="457200"/>
                </a:moveTo>
                <a:lnTo>
                  <a:pt x="549275" y="457200"/>
                </a:lnTo>
                <a:lnTo>
                  <a:pt x="549275"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52" name="object 28">
            <a:extLst>
              <a:ext uri="{FF2B5EF4-FFF2-40B4-BE49-F238E27FC236}">
                <a16:creationId xmlns:a16="http://schemas.microsoft.com/office/drawing/2014/main" id="{02337C04-5181-4B00-BC7E-9BC044D43D00}"/>
              </a:ext>
            </a:extLst>
          </p:cNvPr>
          <p:cNvSpPr>
            <a:spLocks noChangeArrowheads="1"/>
          </p:cNvSpPr>
          <p:nvPr/>
        </p:nvSpPr>
        <p:spPr bwMode="auto">
          <a:xfrm>
            <a:off x="6680201" y="5543551"/>
            <a:ext cx="708025" cy="500063"/>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53" name="object 29">
            <a:extLst>
              <a:ext uri="{FF2B5EF4-FFF2-40B4-BE49-F238E27FC236}">
                <a16:creationId xmlns:a16="http://schemas.microsoft.com/office/drawing/2014/main" id="{BBBBD108-A060-4070-A147-7EB7CD48BEA0}"/>
              </a:ext>
            </a:extLst>
          </p:cNvPr>
          <p:cNvSpPr>
            <a:spLocks noChangeArrowheads="1"/>
          </p:cNvSpPr>
          <p:nvPr/>
        </p:nvSpPr>
        <p:spPr bwMode="auto">
          <a:xfrm>
            <a:off x="6980239" y="5543551"/>
            <a:ext cx="484187"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54" name="object 30">
            <a:extLst>
              <a:ext uri="{FF2B5EF4-FFF2-40B4-BE49-F238E27FC236}">
                <a16:creationId xmlns:a16="http://schemas.microsoft.com/office/drawing/2014/main" id="{D4EA0800-51F3-444C-BF09-EED225B69903}"/>
              </a:ext>
            </a:extLst>
          </p:cNvPr>
          <p:cNvSpPr>
            <a:spLocks/>
          </p:cNvSpPr>
          <p:nvPr/>
        </p:nvSpPr>
        <p:spPr bwMode="auto">
          <a:xfrm>
            <a:off x="5788025" y="5521325"/>
            <a:ext cx="368300" cy="381000"/>
          </a:xfrm>
          <a:custGeom>
            <a:avLst/>
            <a:gdLst>
              <a:gd name="T0" fmla="*/ 0 w 368300"/>
              <a:gd name="T1" fmla="*/ 381000 h 381000"/>
              <a:gd name="T2" fmla="*/ 368300 w 368300"/>
              <a:gd name="T3" fmla="*/ 381000 h 381000"/>
              <a:gd name="T4" fmla="*/ 368300 w 368300"/>
              <a:gd name="T5" fmla="*/ 0 h 381000"/>
              <a:gd name="T6" fmla="*/ 0 w 368300"/>
              <a:gd name="T7" fmla="*/ 0 h 381000"/>
              <a:gd name="T8" fmla="*/ 0 w 368300"/>
              <a:gd name="T9" fmla="*/ 381000 h 381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8300" h="381000">
                <a:moveTo>
                  <a:pt x="0" y="381000"/>
                </a:moveTo>
                <a:lnTo>
                  <a:pt x="368300" y="381000"/>
                </a:lnTo>
                <a:lnTo>
                  <a:pt x="368300" y="0"/>
                </a:lnTo>
                <a:lnTo>
                  <a:pt x="0" y="0"/>
                </a:lnTo>
                <a:lnTo>
                  <a:pt x="0" y="3810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55" name="object 31">
            <a:extLst>
              <a:ext uri="{FF2B5EF4-FFF2-40B4-BE49-F238E27FC236}">
                <a16:creationId xmlns:a16="http://schemas.microsoft.com/office/drawing/2014/main" id="{29E0C1F8-3834-4F86-ACB0-4D45477B54DC}"/>
              </a:ext>
            </a:extLst>
          </p:cNvPr>
          <p:cNvSpPr>
            <a:spLocks noChangeArrowheads="1"/>
          </p:cNvSpPr>
          <p:nvPr/>
        </p:nvSpPr>
        <p:spPr bwMode="auto">
          <a:xfrm>
            <a:off x="5689600" y="5391151"/>
            <a:ext cx="592138" cy="500063"/>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56" name="object 32">
            <a:extLst>
              <a:ext uri="{FF2B5EF4-FFF2-40B4-BE49-F238E27FC236}">
                <a16:creationId xmlns:a16="http://schemas.microsoft.com/office/drawing/2014/main" id="{F53AA624-34DD-48C1-9417-3D88A1123863}"/>
              </a:ext>
            </a:extLst>
          </p:cNvPr>
          <p:cNvSpPr>
            <a:spLocks noChangeArrowheads="1"/>
          </p:cNvSpPr>
          <p:nvPr/>
        </p:nvSpPr>
        <p:spPr bwMode="auto">
          <a:xfrm>
            <a:off x="5873750" y="5391151"/>
            <a:ext cx="484188"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57" name="object 33">
            <a:extLst>
              <a:ext uri="{FF2B5EF4-FFF2-40B4-BE49-F238E27FC236}">
                <a16:creationId xmlns:a16="http://schemas.microsoft.com/office/drawing/2014/main" id="{D30F36D2-1B8E-4350-B05D-3D8F5721081A}"/>
              </a:ext>
            </a:extLst>
          </p:cNvPr>
          <p:cNvSpPr>
            <a:spLocks/>
          </p:cNvSpPr>
          <p:nvPr/>
        </p:nvSpPr>
        <p:spPr bwMode="auto">
          <a:xfrm>
            <a:off x="5330826" y="5737225"/>
            <a:ext cx="396875" cy="457200"/>
          </a:xfrm>
          <a:custGeom>
            <a:avLst/>
            <a:gdLst>
              <a:gd name="T0" fmla="*/ 0 w 396875"/>
              <a:gd name="T1" fmla="*/ 457200 h 457200"/>
              <a:gd name="T2" fmla="*/ 396875 w 396875"/>
              <a:gd name="T3" fmla="*/ 457200 h 457200"/>
              <a:gd name="T4" fmla="*/ 396875 w 396875"/>
              <a:gd name="T5" fmla="*/ 0 h 457200"/>
              <a:gd name="T6" fmla="*/ 0 w 396875"/>
              <a:gd name="T7" fmla="*/ 0 h 457200"/>
              <a:gd name="T8" fmla="*/ 0 w 396875"/>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6875" h="457200">
                <a:moveTo>
                  <a:pt x="0" y="457200"/>
                </a:moveTo>
                <a:lnTo>
                  <a:pt x="396875" y="457200"/>
                </a:lnTo>
                <a:lnTo>
                  <a:pt x="396875"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58" name="object 34">
            <a:extLst>
              <a:ext uri="{FF2B5EF4-FFF2-40B4-BE49-F238E27FC236}">
                <a16:creationId xmlns:a16="http://schemas.microsoft.com/office/drawing/2014/main" id="{E80E9154-40E1-43C4-BA3C-A73EE7288050}"/>
              </a:ext>
            </a:extLst>
          </p:cNvPr>
          <p:cNvSpPr>
            <a:spLocks noChangeArrowheads="1"/>
          </p:cNvSpPr>
          <p:nvPr/>
        </p:nvSpPr>
        <p:spPr bwMode="auto">
          <a:xfrm>
            <a:off x="5232400" y="5684838"/>
            <a:ext cx="592138" cy="500062"/>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459" name="object 35">
            <a:extLst>
              <a:ext uri="{FF2B5EF4-FFF2-40B4-BE49-F238E27FC236}">
                <a16:creationId xmlns:a16="http://schemas.microsoft.com/office/drawing/2014/main" id="{A85A6EB4-335E-4992-847F-804CDFAD9855}"/>
              </a:ext>
            </a:extLst>
          </p:cNvPr>
          <p:cNvSpPr>
            <a:spLocks noChangeArrowheads="1"/>
          </p:cNvSpPr>
          <p:nvPr/>
        </p:nvSpPr>
        <p:spPr bwMode="auto">
          <a:xfrm>
            <a:off x="5416550" y="5684838"/>
            <a:ext cx="484188" cy="500062"/>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60" name="object 36">
            <a:extLst>
              <a:ext uri="{FF2B5EF4-FFF2-40B4-BE49-F238E27FC236}">
                <a16:creationId xmlns:a16="http://schemas.microsoft.com/office/drawing/2014/main" id="{15D558E5-A92A-47BE-8D62-04CE8323C4EE}"/>
              </a:ext>
            </a:extLst>
          </p:cNvPr>
          <p:cNvSpPr>
            <a:spLocks/>
          </p:cNvSpPr>
          <p:nvPr/>
        </p:nvSpPr>
        <p:spPr bwMode="auto">
          <a:xfrm>
            <a:off x="7159626" y="4987926"/>
            <a:ext cx="549275" cy="974725"/>
          </a:xfrm>
          <a:custGeom>
            <a:avLst/>
            <a:gdLst>
              <a:gd name="T0" fmla="*/ 0 w 549275"/>
              <a:gd name="T1" fmla="*/ 974725 h 974725"/>
              <a:gd name="T2" fmla="*/ 549275 w 549275"/>
              <a:gd name="T3" fmla="*/ 974725 h 974725"/>
              <a:gd name="T4" fmla="*/ 549275 w 549275"/>
              <a:gd name="T5" fmla="*/ 0 h 974725"/>
              <a:gd name="T6" fmla="*/ 0 w 549275"/>
              <a:gd name="T7" fmla="*/ 0 h 974725"/>
              <a:gd name="T8" fmla="*/ 0 w 549275"/>
              <a:gd name="T9" fmla="*/ 974725 h 9747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9275" h="974725">
                <a:moveTo>
                  <a:pt x="0" y="974725"/>
                </a:moveTo>
                <a:lnTo>
                  <a:pt x="549275" y="974725"/>
                </a:lnTo>
                <a:lnTo>
                  <a:pt x="549275" y="0"/>
                </a:lnTo>
                <a:lnTo>
                  <a:pt x="0" y="0"/>
                </a:lnTo>
                <a:lnTo>
                  <a:pt x="0" y="974725"/>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61" name="object 37">
            <a:extLst>
              <a:ext uri="{FF2B5EF4-FFF2-40B4-BE49-F238E27FC236}">
                <a16:creationId xmlns:a16="http://schemas.microsoft.com/office/drawing/2014/main" id="{1DC980D9-14A8-42F4-985A-8A0A0C8DEDA2}"/>
              </a:ext>
            </a:extLst>
          </p:cNvPr>
          <p:cNvSpPr>
            <a:spLocks noChangeArrowheads="1"/>
          </p:cNvSpPr>
          <p:nvPr/>
        </p:nvSpPr>
        <p:spPr bwMode="auto">
          <a:xfrm>
            <a:off x="7061201" y="4933951"/>
            <a:ext cx="625475" cy="500063"/>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462" name="object 38">
            <a:extLst>
              <a:ext uri="{FF2B5EF4-FFF2-40B4-BE49-F238E27FC236}">
                <a16:creationId xmlns:a16="http://schemas.microsoft.com/office/drawing/2014/main" id="{E3BD790A-097A-487A-9D57-DE9ADE6CC994}"/>
              </a:ext>
            </a:extLst>
          </p:cNvPr>
          <p:cNvSpPr>
            <a:spLocks noChangeArrowheads="1"/>
          </p:cNvSpPr>
          <p:nvPr/>
        </p:nvSpPr>
        <p:spPr bwMode="auto">
          <a:xfrm>
            <a:off x="7278689" y="4933951"/>
            <a:ext cx="484187"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463" name="object 39">
            <a:extLst>
              <a:ext uri="{FF2B5EF4-FFF2-40B4-BE49-F238E27FC236}">
                <a16:creationId xmlns:a16="http://schemas.microsoft.com/office/drawing/2014/main" id="{DFE2D23E-2E43-4D00-A1D8-6E872714D53E}"/>
              </a:ext>
            </a:extLst>
          </p:cNvPr>
          <p:cNvSpPr>
            <a:spLocks noChangeArrowheads="1"/>
          </p:cNvSpPr>
          <p:nvPr/>
        </p:nvSpPr>
        <p:spPr bwMode="auto">
          <a:xfrm>
            <a:off x="7061201" y="5453063"/>
            <a:ext cx="493713" cy="500062"/>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40" name="object 40">
            <a:extLst>
              <a:ext uri="{FF2B5EF4-FFF2-40B4-BE49-F238E27FC236}">
                <a16:creationId xmlns:a16="http://schemas.microsoft.com/office/drawing/2014/main" id="{9A5EEADF-F057-4C2C-ABB4-8853910B6367}"/>
              </a:ext>
            </a:extLst>
          </p:cNvPr>
          <p:cNvSpPr txBox="1"/>
          <p:nvPr/>
        </p:nvSpPr>
        <p:spPr>
          <a:xfrm>
            <a:off x="6781800" y="5072064"/>
            <a:ext cx="700088" cy="739775"/>
          </a:xfrm>
          <a:prstGeom prst="rect">
            <a:avLst/>
          </a:prstGeom>
        </p:spPr>
        <p:txBody>
          <a:bodyPr lIns="0" tIns="0" rIns="0" bIns="0">
            <a:spAutoFit/>
          </a:bodyPr>
          <a:lstStyle/>
          <a:p>
            <a:pPr marL="12700">
              <a:buClr>
                <a:srgbClr val="000000"/>
              </a:buClr>
              <a:buSzPct val="100000"/>
              <a:tabLst>
                <a:tab pos="469900" algn="l"/>
              </a:tabLst>
              <a:defRPr/>
            </a:pPr>
            <a:r>
              <a:rPr sz="1600" spc="2445" dirty="0">
                <a:solidFill>
                  <a:srgbClr val="CC00FF"/>
                </a:solidFill>
                <a:latin typeface="Symbol"/>
                <a:cs typeface="Symbol"/>
              </a:rPr>
              <a:t></a:t>
            </a:r>
            <a:r>
              <a:rPr sz="1600" spc="2445" dirty="0">
                <a:solidFill>
                  <a:srgbClr val="CC00FF"/>
                </a:solidFill>
                <a:latin typeface="Times New Roman"/>
                <a:cs typeface="Times New Roman"/>
              </a:rPr>
              <a:t>	</a:t>
            </a:r>
            <a:r>
              <a:rPr sz="1600" spc="2445" dirty="0">
                <a:solidFill>
                  <a:srgbClr val="CC00FF"/>
                </a:solidFill>
                <a:latin typeface="Symbol"/>
                <a:cs typeface="Symbol"/>
              </a:rPr>
              <a:t></a:t>
            </a:r>
            <a:endParaRPr sz="1600">
              <a:latin typeface="Symbol"/>
              <a:cs typeface="Symbol"/>
            </a:endParaRPr>
          </a:p>
        </p:txBody>
      </p:sp>
      <p:sp>
        <p:nvSpPr>
          <p:cNvPr id="41" name="object 41">
            <a:extLst>
              <a:ext uri="{FF2B5EF4-FFF2-40B4-BE49-F238E27FC236}">
                <a16:creationId xmlns:a16="http://schemas.microsoft.com/office/drawing/2014/main" id="{E472A009-BC37-4A39-B64B-5FA3237753C6}"/>
              </a:ext>
            </a:extLst>
          </p:cNvPr>
          <p:cNvSpPr txBox="1"/>
          <p:nvPr/>
        </p:nvSpPr>
        <p:spPr>
          <a:xfrm>
            <a:off x="6324601" y="5148263"/>
            <a:ext cx="212725" cy="246062"/>
          </a:xfrm>
          <a:prstGeom prst="rect">
            <a:avLst/>
          </a:prstGeom>
        </p:spPr>
        <p:txBody>
          <a:bodyPr lIns="0" tIns="0" rIns="0" bIns="0">
            <a:spAutoFit/>
          </a:bodyPr>
          <a:lstStyle/>
          <a:p>
            <a:pPr marL="12700">
              <a:buClr>
                <a:srgbClr val="000000"/>
              </a:buClr>
              <a:buSzPct val="100000"/>
              <a:defRPr/>
            </a:pPr>
            <a:r>
              <a:rPr sz="1600" spc="2115" dirty="0">
                <a:solidFill>
                  <a:srgbClr val="CC00FF"/>
                </a:solidFill>
                <a:latin typeface="Symbol"/>
                <a:cs typeface="Symbol"/>
              </a:rPr>
              <a:t></a:t>
            </a:r>
            <a:endParaRPr sz="1600">
              <a:latin typeface="Symbol"/>
              <a:cs typeface="Symbol"/>
            </a:endParaRPr>
          </a:p>
        </p:txBody>
      </p:sp>
      <p:sp>
        <p:nvSpPr>
          <p:cNvPr id="42" name="object 42">
            <a:extLst>
              <a:ext uri="{FF2B5EF4-FFF2-40B4-BE49-F238E27FC236}">
                <a16:creationId xmlns:a16="http://schemas.microsoft.com/office/drawing/2014/main" id="{E463769B-8C8D-49F7-9350-537A56E8796A}"/>
              </a:ext>
            </a:extLst>
          </p:cNvPr>
          <p:cNvSpPr txBox="1"/>
          <p:nvPr/>
        </p:nvSpPr>
        <p:spPr>
          <a:xfrm>
            <a:off x="6067426" y="5886451"/>
            <a:ext cx="176213" cy="246063"/>
          </a:xfrm>
          <a:prstGeom prst="rect">
            <a:avLst/>
          </a:prstGeom>
        </p:spPr>
        <p:txBody>
          <a:bodyPr lIns="0" tIns="0" rIns="0" bIns="0">
            <a:spAutoFit/>
          </a:bodyPr>
          <a:lstStyle/>
          <a:p>
            <a:pPr marL="12700">
              <a:buClr>
                <a:srgbClr val="000000"/>
              </a:buClr>
              <a:buSzPct val="100000"/>
              <a:defRPr/>
            </a:pPr>
            <a:r>
              <a:rPr sz="1600" b="1" spc="-15" dirty="0">
                <a:solidFill>
                  <a:srgbClr val="CC00FF"/>
                </a:solidFill>
                <a:latin typeface="Symbol"/>
                <a:cs typeface="Symbol"/>
              </a:rPr>
              <a:t></a:t>
            </a:r>
            <a:endParaRPr sz="1600">
              <a:latin typeface="Symbol"/>
              <a:cs typeface="Symbol"/>
            </a:endParaRPr>
          </a:p>
        </p:txBody>
      </p:sp>
      <p:sp>
        <p:nvSpPr>
          <p:cNvPr id="103467" name="object 43">
            <a:extLst>
              <a:ext uri="{FF2B5EF4-FFF2-40B4-BE49-F238E27FC236}">
                <a16:creationId xmlns:a16="http://schemas.microsoft.com/office/drawing/2014/main" id="{9B8E0DB2-A29F-4E98-AB54-539AF0B6D784}"/>
              </a:ext>
            </a:extLst>
          </p:cNvPr>
          <p:cNvSpPr txBox="1">
            <a:spLocks noChangeArrowheads="1"/>
          </p:cNvSpPr>
          <p:nvPr/>
        </p:nvSpPr>
        <p:spPr bwMode="auto">
          <a:xfrm>
            <a:off x="6510338" y="5884863"/>
            <a:ext cx="2524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400">
                <a:solidFill>
                  <a:srgbClr val="CC00FF"/>
                </a:solidFill>
                <a:latin typeface="Wingdings" panose="05000000000000000000" pitchFamily="2" charset="2"/>
              </a:rPr>
              <a:t></a:t>
            </a:r>
            <a:endParaRPr lang="en-US" altLang="en-US" sz="1400">
              <a:solidFill>
                <a:schemeClr val="bg1"/>
              </a:solidFill>
              <a:latin typeface="Wingdings" panose="05000000000000000000" pitchFamily="2" charset="2"/>
            </a:endParaRPr>
          </a:p>
        </p:txBody>
      </p:sp>
      <p:sp>
        <p:nvSpPr>
          <p:cNvPr id="103468" name="object 44">
            <a:extLst>
              <a:ext uri="{FF2B5EF4-FFF2-40B4-BE49-F238E27FC236}">
                <a16:creationId xmlns:a16="http://schemas.microsoft.com/office/drawing/2014/main" id="{5D7A0EE0-9D99-48CD-84B7-3B76AB3583C4}"/>
              </a:ext>
            </a:extLst>
          </p:cNvPr>
          <p:cNvSpPr txBox="1">
            <a:spLocks noChangeArrowheads="1"/>
          </p:cNvSpPr>
          <p:nvPr/>
        </p:nvSpPr>
        <p:spPr bwMode="auto">
          <a:xfrm>
            <a:off x="5867401" y="5529263"/>
            <a:ext cx="72707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tabLst>
                <a:tab pos="544513"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54451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54451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54451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54451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54451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54451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54451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544513"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600">
                <a:solidFill>
                  <a:srgbClr val="CC00FF"/>
                </a:solidFill>
                <a:latin typeface="Symbol" panose="05050102010706020507" pitchFamily="18" charset="2"/>
              </a:rPr>
              <a:t></a:t>
            </a:r>
            <a:r>
              <a:rPr lang="en-US" altLang="en-US" sz="1600">
                <a:solidFill>
                  <a:srgbClr val="CC00FF"/>
                </a:solidFill>
                <a:latin typeface="Times New Roman" panose="02020603050405020304" pitchFamily="18" charset="0"/>
                <a:cs typeface="Times New Roman" panose="02020603050405020304" pitchFamily="18" charset="0"/>
              </a:rPr>
              <a:t>	</a:t>
            </a:r>
            <a:r>
              <a:rPr lang="en-US" altLang="en-US" sz="1600">
                <a:solidFill>
                  <a:srgbClr val="CC00FF"/>
                </a:solidFill>
                <a:latin typeface="Symbol" panose="05050102010706020507" pitchFamily="18" charset="2"/>
              </a:rPr>
              <a:t></a:t>
            </a:r>
            <a:endParaRPr lang="en-US" altLang="en-US" sz="1600">
              <a:solidFill>
                <a:schemeClr val="bg1"/>
              </a:solidFill>
              <a:latin typeface="Symbol" panose="05050102010706020507" pitchFamily="18" charset="2"/>
            </a:endParaRPr>
          </a:p>
        </p:txBody>
      </p:sp>
      <p:sp>
        <p:nvSpPr>
          <p:cNvPr id="103469" name="object 45">
            <a:extLst>
              <a:ext uri="{FF2B5EF4-FFF2-40B4-BE49-F238E27FC236}">
                <a16:creationId xmlns:a16="http://schemas.microsoft.com/office/drawing/2014/main" id="{3B78F7A6-F22B-489B-AD9F-6BEB10193695}"/>
              </a:ext>
            </a:extLst>
          </p:cNvPr>
          <p:cNvSpPr>
            <a:spLocks/>
          </p:cNvSpPr>
          <p:nvPr/>
        </p:nvSpPr>
        <p:spPr bwMode="auto">
          <a:xfrm>
            <a:off x="7235826" y="5338763"/>
            <a:ext cx="473075" cy="457200"/>
          </a:xfrm>
          <a:custGeom>
            <a:avLst/>
            <a:gdLst>
              <a:gd name="T0" fmla="*/ 0 w 473075"/>
              <a:gd name="T1" fmla="*/ 457200 h 457200"/>
              <a:gd name="T2" fmla="*/ 473075 w 473075"/>
              <a:gd name="T3" fmla="*/ 457200 h 457200"/>
              <a:gd name="T4" fmla="*/ 473075 w 473075"/>
              <a:gd name="T5" fmla="*/ 0 h 457200"/>
              <a:gd name="T6" fmla="*/ 0 w 473075"/>
              <a:gd name="T7" fmla="*/ 0 h 457200"/>
              <a:gd name="T8" fmla="*/ 0 w 473075"/>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3075" h="457200">
                <a:moveTo>
                  <a:pt x="0" y="457200"/>
                </a:moveTo>
                <a:lnTo>
                  <a:pt x="473075" y="457200"/>
                </a:lnTo>
                <a:lnTo>
                  <a:pt x="473075"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70" name="object 46">
            <a:extLst>
              <a:ext uri="{FF2B5EF4-FFF2-40B4-BE49-F238E27FC236}">
                <a16:creationId xmlns:a16="http://schemas.microsoft.com/office/drawing/2014/main" id="{AE951E29-2E64-41DB-B147-995F55F70F55}"/>
              </a:ext>
            </a:extLst>
          </p:cNvPr>
          <p:cNvSpPr>
            <a:spLocks noChangeArrowheads="1"/>
          </p:cNvSpPr>
          <p:nvPr/>
        </p:nvSpPr>
        <p:spPr bwMode="auto">
          <a:xfrm>
            <a:off x="7137400" y="5284788"/>
            <a:ext cx="642938" cy="500062"/>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471" name="object 47">
            <a:extLst>
              <a:ext uri="{FF2B5EF4-FFF2-40B4-BE49-F238E27FC236}">
                <a16:creationId xmlns:a16="http://schemas.microsoft.com/office/drawing/2014/main" id="{73EAC774-073E-4410-AF52-2AD8B11E03BB}"/>
              </a:ext>
            </a:extLst>
          </p:cNvPr>
          <p:cNvSpPr>
            <a:spLocks noChangeArrowheads="1"/>
          </p:cNvSpPr>
          <p:nvPr/>
        </p:nvSpPr>
        <p:spPr bwMode="auto">
          <a:xfrm>
            <a:off x="7372350" y="5284788"/>
            <a:ext cx="484188" cy="500062"/>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48" name="object 48">
            <a:extLst>
              <a:ext uri="{FF2B5EF4-FFF2-40B4-BE49-F238E27FC236}">
                <a16:creationId xmlns:a16="http://schemas.microsoft.com/office/drawing/2014/main" id="{292439CB-AF23-49DE-A278-1E95A287F673}"/>
              </a:ext>
            </a:extLst>
          </p:cNvPr>
          <p:cNvSpPr txBox="1"/>
          <p:nvPr/>
        </p:nvSpPr>
        <p:spPr>
          <a:xfrm>
            <a:off x="6858000" y="5422901"/>
            <a:ext cx="717550" cy="599651"/>
          </a:xfrm>
          <a:prstGeom prst="rect">
            <a:avLst/>
          </a:prstGeom>
        </p:spPr>
        <p:txBody>
          <a:bodyPr lIns="0" tIns="0" rIns="0" bIns="0">
            <a:spAutoFit/>
          </a:bodyPr>
          <a:lstStyle/>
          <a:p>
            <a:pPr marL="469900">
              <a:lnSpc>
                <a:spcPts val="2460"/>
              </a:lnSpc>
              <a:buClr>
                <a:srgbClr val="000000"/>
              </a:buClr>
              <a:buSzPct val="100000"/>
              <a:defRPr/>
            </a:pPr>
            <a:r>
              <a:rPr sz="1400" dirty="0">
                <a:solidFill>
                  <a:srgbClr val="CC00FF"/>
                </a:solidFill>
                <a:latin typeface="Symbol"/>
                <a:cs typeface="Symbol"/>
              </a:rPr>
              <a:t></a:t>
            </a:r>
            <a:endParaRPr sz="1400">
              <a:latin typeface="Symbol"/>
              <a:cs typeface="Symbol"/>
            </a:endParaRPr>
          </a:p>
          <a:p>
            <a:pPr marL="12700">
              <a:lnSpc>
                <a:spcPts val="2460"/>
              </a:lnSpc>
              <a:buClr>
                <a:srgbClr val="000000"/>
              </a:buClr>
              <a:buSzPct val="100000"/>
              <a:defRPr/>
            </a:pPr>
            <a:r>
              <a:rPr sz="1400" dirty="0">
                <a:solidFill>
                  <a:srgbClr val="CC00FF"/>
                </a:solidFill>
                <a:latin typeface="Symbol"/>
                <a:cs typeface="Symbol"/>
              </a:rPr>
              <a:t></a:t>
            </a:r>
            <a:endParaRPr sz="1400">
              <a:latin typeface="Symbol"/>
              <a:cs typeface="Symbol"/>
            </a:endParaRPr>
          </a:p>
        </p:txBody>
      </p:sp>
      <p:sp>
        <p:nvSpPr>
          <p:cNvPr id="103473" name="object 49">
            <a:extLst>
              <a:ext uri="{FF2B5EF4-FFF2-40B4-BE49-F238E27FC236}">
                <a16:creationId xmlns:a16="http://schemas.microsoft.com/office/drawing/2014/main" id="{39942E03-0802-44AA-A54E-7CC0D191A8AB}"/>
              </a:ext>
            </a:extLst>
          </p:cNvPr>
          <p:cNvSpPr>
            <a:spLocks/>
          </p:cNvSpPr>
          <p:nvPr/>
        </p:nvSpPr>
        <p:spPr bwMode="auto">
          <a:xfrm>
            <a:off x="5711826" y="5064125"/>
            <a:ext cx="625475" cy="457200"/>
          </a:xfrm>
          <a:custGeom>
            <a:avLst/>
            <a:gdLst>
              <a:gd name="T0" fmla="*/ 0 w 625475"/>
              <a:gd name="T1" fmla="*/ 457200 h 457200"/>
              <a:gd name="T2" fmla="*/ 625475 w 625475"/>
              <a:gd name="T3" fmla="*/ 457200 h 457200"/>
              <a:gd name="T4" fmla="*/ 625475 w 625475"/>
              <a:gd name="T5" fmla="*/ 0 h 457200"/>
              <a:gd name="T6" fmla="*/ 0 w 625475"/>
              <a:gd name="T7" fmla="*/ 0 h 457200"/>
              <a:gd name="T8" fmla="*/ 0 w 625475"/>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5475" h="457200">
                <a:moveTo>
                  <a:pt x="0" y="457200"/>
                </a:moveTo>
                <a:lnTo>
                  <a:pt x="625475" y="457200"/>
                </a:lnTo>
                <a:lnTo>
                  <a:pt x="625475"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74" name="object 50">
            <a:extLst>
              <a:ext uri="{FF2B5EF4-FFF2-40B4-BE49-F238E27FC236}">
                <a16:creationId xmlns:a16="http://schemas.microsoft.com/office/drawing/2014/main" id="{E5319CB9-23BC-4F4D-BE9B-26FDE8A64BF1}"/>
              </a:ext>
            </a:extLst>
          </p:cNvPr>
          <p:cNvSpPr>
            <a:spLocks noChangeArrowheads="1"/>
          </p:cNvSpPr>
          <p:nvPr/>
        </p:nvSpPr>
        <p:spPr bwMode="auto">
          <a:xfrm>
            <a:off x="5613401" y="5010151"/>
            <a:ext cx="625475" cy="500063"/>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75" name="object 51">
            <a:extLst>
              <a:ext uri="{FF2B5EF4-FFF2-40B4-BE49-F238E27FC236}">
                <a16:creationId xmlns:a16="http://schemas.microsoft.com/office/drawing/2014/main" id="{9ADA0D20-884A-4EB4-86DC-15BA36749ED2}"/>
              </a:ext>
            </a:extLst>
          </p:cNvPr>
          <p:cNvSpPr>
            <a:spLocks noChangeArrowheads="1"/>
          </p:cNvSpPr>
          <p:nvPr/>
        </p:nvSpPr>
        <p:spPr bwMode="auto">
          <a:xfrm>
            <a:off x="5830889" y="5010151"/>
            <a:ext cx="484187"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76" name="object 52">
            <a:extLst>
              <a:ext uri="{FF2B5EF4-FFF2-40B4-BE49-F238E27FC236}">
                <a16:creationId xmlns:a16="http://schemas.microsoft.com/office/drawing/2014/main" id="{7C212F29-587F-46D5-BEBC-F3D29BE7FA98}"/>
              </a:ext>
            </a:extLst>
          </p:cNvPr>
          <p:cNvSpPr>
            <a:spLocks/>
          </p:cNvSpPr>
          <p:nvPr/>
        </p:nvSpPr>
        <p:spPr bwMode="auto">
          <a:xfrm>
            <a:off x="5330825" y="5445125"/>
            <a:ext cx="361950" cy="419100"/>
          </a:xfrm>
          <a:custGeom>
            <a:avLst/>
            <a:gdLst>
              <a:gd name="T0" fmla="*/ 0 w 361950"/>
              <a:gd name="T1" fmla="*/ 419100 h 419100"/>
              <a:gd name="T2" fmla="*/ 361950 w 361950"/>
              <a:gd name="T3" fmla="*/ 419100 h 419100"/>
              <a:gd name="T4" fmla="*/ 361950 w 361950"/>
              <a:gd name="T5" fmla="*/ 0 h 419100"/>
              <a:gd name="T6" fmla="*/ 0 w 361950"/>
              <a:gd name="T7" fmla="*/ 0 h 419100"/>
              <a:gd name="T8" fmla="*/ 0 w 361950"/>
              <a:gd name="T9" fmla="*/ 419100 h 419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1950" h="419100">
                <a:moveTo>
                  <a:pt x="0" y="419100"/>
                </a:moveTo>
                <a:lnTo>
                  <a:pt x="361950" y="419100"/>
                </a:lnTo>
                <a:lnTo>
                  <a:pt x="361950" y="0"/>
                </a:lnTo>
                <a:lnTo>
                  <a:pt x="0" y="0"/>
                </a:lnTo>
                <a:lnTo>
                  <a:pt x="0" y="4191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77" name="object 53">
            <a:extLst>
              <a:ext uri="{FF2B5EF4-FFF2-40B4-BE49-F238E27FC236}">
                <a16:creationId xmlns:a16="http://schemas.microsoft.com/office/drawing/2014/main" id="{1EE4F1B8-BE1B-4C7A-A0B7-34CD96A7AEFB}"/>
              </a:ext>
            </a:extLst>
          </p:cNvPr>
          <p:cNvSpPr>
            <a:spLocks noChangeArrowheads="1"/>
          </p:cNvSpPr>
          <p:nvPr/>
        </p:nvSpPr>
        <p:spPr bwMode="auto">
          <a:xfrm>
            <a:off x="5232400" y="5353051"/>
            <a:ext cx="585788" cy="500063"/>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478" name="object 54">
            <a:extLst>
              <a:ext uri="{FF2B5EF4-FFF2-40B4-BE49-F238E27FC236}">
                <a16:creationId xmlns:a16="http://schemas.microsoft.com/office/drawing/2014/main" id="{8EA3DBDC-3D63-4E55-B8BD-2866A7A588EB}"/>
              </a:ext>
            </a:extLst>
          </p:cNvPr>
          <p:cNvSpPr>
            <a:spLocks noChangeArrowheads="1"/>
          </p:cNvSpPr>
          <p:nvPr/>
        </p:nvSpPr>
        <p:spPr bwMode="auto">
          <a:xfrm>
            <a:off x="5410201" y="5353051"/>
            <a:ext cx="493713" cy="500063"/>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79" name="object 55">
            <a:extLst>
              <a:ext uri="{FF2B5EF4-FFF2-40B4-BE49-F238E27FC236}">
                <a16:creationId xmlns:a16="http://schemas.microsoft.com/office/drawing/2014/main" id="{B22B56CB-2AAA-44D3-B0DD-D490C9BBD6AC}"/>
              </a:ext>
            </a:extLst>
          </p:cNvPr>
          <p:cNvSpPr>
            <a:spLocks/>
          </p:cNvSpPr>
          <p:nvPr/>
        </p:nvSpPr>
        <p:spPr bwMode="auto">
          <a:xfrm>
            <a:off x="5330825" y="4987925"/>
            <a:ext cx="401638" cy="457200"/>
          </a:xfrm>
          <a:custGeom>
            <a:avLst/>
            <a:gdLst>
              <a:gd name="T0" fmla="*/ 0 w 401954"/>
              <a:gd name="T1" fmla="*/ 457200 h 457200"/>
              <a:gd name="T2" fmla="*/ 398489 w 401954"/>
              <a:gd name="T3" fmla="*/ 457200 h 457200"/>
              <a:gd name="T4" fmla="*/ 398489 w 401954"/>
              <a:gd name="T5" fmla="*/ 0 h 457200"/>
              <a:gd name="T6" fmla="*/ 0 w 401954"/>
              <a:gd name="T7" fmla="*/ 0 h 457200"/>
              <a:gd name="T8" fmla="*/ 0 w 401954"/>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1954" h="457200">
                <a:moveTo>
                  <a:pt x="0" y="457200"/>
                </a:moveTo>
                <a:lnTo>
                  <a:pt x="401637" y="457200"/>
                </a:lnTo>
                <a:lnTo>
                  <a:pt x="401637"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80" name="object 56">
            <a:extLst>
              <a:ext uri="{FF2B5EF4-FFF2-40B4-BE49-F238E27FC236}">
                <a16:creationId xmlns:a16="http://schemas.microsoft.com/office/drawing/2014/main" id="{F9D9EF39-27B4-4A27-9B64-190F8A21847A}"/>
              </a:ext>
            </a:extLst>
          </p:cNvPr>
          <p:cNvSpPr>
            <a:spLocks noChangeArrowheads="1"/>
          </p:cNvSpPr>
          <p:nvPr/>
        </p:nvSpPr>
        <p:spPr bwMode="auto">
          <a:xfrm>
            <a:off x="5232401" y="4933951"/>
            <a:ext cx="625475" cy="500063"/>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481" name="object 57">
            <a:extLst>
              <a:ext uri="{FF2B5EF4-FFF2-40B4-BE49-F238E27FC236}">
                <a16:creationId xmlns:a16="http://schemas.microsoft.com/office/drawing/2014/main" id="{B9348D2F-ABDE-4711-8DA4-DA9034067458}"/>
              </a:ext>
            </a:extLst>
          </p:cNvPr>
          <p:cNvSpPr>
            <a:spLocks noChangeArrowheads="1"/>
          </p:cNvSpPr>
          <p:nvPr/>
        </p:nvSpPr>
        <p:spPr bwMode="auto">
          <a:xfrm>
            <a:off x="5449889" y="4933951"/>
            <a:ext cx="484187"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82" name="object 58">
            <a:extLst>
              <a:ext uri="{FF2B5EF4-FFF2-40B4-BE49-F238E27FC236}">
                <a16:creationId xmlns:a16="http://schemas.microsoft.com/office/drawing/2014/main" id="{9E8196D6-9F4A-4BFE-B8AF-99F72061C5AE}"/>
              </a:ext>
            </a:extLst>
          </p:cNvPr>
          <p:cNvSpPr>
            <a:spLocks/>
          </p:cNvSpPr>
          <p:nvPr/>
        </p:nvSpPr>
        <p:spPr bwMode="auto">
          <a:xfrm>
            <a:off x="7235825" y="5826125"/>
            <a:ext cx="350838" cy="457200"/>
          </a:xfrm>
          <a:custGeom>
            <a:avLst/>
            <a:gdLst>
              <a:gd name="T0" fmla="*/ 0 w 351154"/>
              <a:gd name="T1" fmla="*/ 457200 h 457200"/>
              <a:gd name="T2" fmla="*/ 347693 w 351154"/>
              <a:gd name="T3" fmla="*/ 457200 h 457200"/>
              <a:gd name="T4" fmla="*/ 347693 w 351154"/>
              <a:gd name="T5" fmla="*/ 0 h 457200"/>
              <a:gd name="T6" fmla="*/ 0 w 351154"/>
              <a:gd name="T7" fmla="*/ 0 h 457200"/>
              <a:gd name="T8" fmla="*/ 0 w 351154"/>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1154" h="457200">
                <a:moveTo>
                  <a:pt x="0" y="457200"/>
                </a:moveTo>
                <a:lnTo>
                  <a:pt x="350837" y="457200"/>
                </a:lnTo>
                <a:lnTo>
                  <a:pt x="350837"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83" name="object 59">
            <a:extLst>
              <a:ext uri="{FF2B5EF4-FFF2-40B4-BE49-F238E27FC236}">
                <a16:creationId xmlns:a16="http://schemas.microsoft.com/office/drawing/2014/main" id="{6267A1C2-11A8-41BD-8E3D-70F57426648E}"/>
              </a:ext>
            </a:extLst>
          </p:cNvPr>
          <p:cNvSpPr>
            <a:spLocks noChangeArrowheads="1"/>
          </p:cNvSpPr>
          <p:nvPr/>
        </p:nvSpPr>
        <p:spPr bwMode="auto">
          <a:xfrm>
            <a:off x="7137401" y="5772151"/>
            <a:ext cx="576263" cy="500063"/>
          </a:xfrm>
          <a:prstGeom prst="rect">
            <a:avLst/>
          </a:prstGeom>
          <a:blipFill dpi="0" rotWithShape="1">
            <a:blip r:embed="rId1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484" name="object 60">
            <a:extLst>
              <a:ext uri="{FF2B5EF4-FFF2-40B4-BE49-F238E27FC236}">
                <a16:creationId xmlns:a16="http://schemas.microsoft.com/office/drawing/2014/main" id="{3752D84A-83E1-456A-9ACD-C05A2ED09A48}"/>
              </a:ext>
            </a:extLst>
          </p:cNvPr>
          <p:cNvSpPr>
            <a:spLocks noChangeArrowheads="1"/>
          </p:cNvSpPr>
          <p:nvPr/>
        </p:nvSpPr>
        <p:spPr bwMode="auto">
          <a:xfrm>
            <a:off x="7304089" y="5772151"/>
            <a:ext cx="485775"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485" name="object 61">
            <a:extLst>
              <a:ext uri="{FF2B5EF4-FFF2-40B4-BE49-F238E27FC236}">
                <a16:creationId xmlns:a16="http://schemas.microsoft.com/office/drawing/2014/main" id="{0AE28E27-BD1F-499D-8D67-AA053F2E1DD9}"/>
              </a:ext>
            </a:extLst>
          </p:cNvPr>
          <p:cNvSpPr>
            <a:spLocks/>
          </p:cNvSpPr>
          <p:nvPr/>
        </p:nvSpPr>
        <p:spPr bwMode="auto">
          <a:xfrm>
            <a:off x="6778625" y="5292725"/>
            <a:ext cx="376238" cy="457200"/>
          </a:xfrm>
          <a:custGeom>
            <a:avLst/>
            <a:gdLst>
              <a:gd name="T0" fmla="*/ 0 w 376554"/>
              <a:gd name="T1" fmla="*/ 457200 h 457200"/>
              <a:gd name="T2" fmla="*/ 373092 w 376554"/>
              <a:gd name="T3" fmla="*/ 457200 h 457200"/>
              <a:gd name="T4" fmla="*/ 373092 w 376554"/>
              <a:gd name="T5" fmla="*/ 0 h 457200"/>
              <a:gd name="T6" fmla="*/ 0 w 376554"/>
              <a:gd name="T7" fmla="*/ 0 h 457200"/>
              <a:gd name="T8" fmla="*/ 0 w 376554"/>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6554" h="457200">
                <a:moveTo>
                  <a:pt x="0" y="457200"/>
                </a:moveTo>
                <a:lnTo>
                  <a:pt x="376237" y="457200"/>
                </a:lnTo>
                <a:lnTo>
                  <a:pt x="376237"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86" name="object 62">
            <a:extLst>
              <a:ext uri="{FF2B5EF4-FFF2-40B4-BE49-F238E27FC236}">
                <a16:creationId xmlns:a16="http://schemas.microsoft.com/office/drawing/2014/main" id="{C0A52043-1C28-48A2-A18A-366DD80C64BC}"/>
              </a:ext>
            </a:extLst>
          </p:cNvPr>
          <p:cNvSpPr>
            <a:spLocks noChangeArrowheads="1"/>
          </p:cNvSpPr>
          <p:nvPr/>
        </p:nvSpPr>
        <p:spPr bwMode="auto">
          <a:xfrm>
            <a:off x="6680201" y="5238751"/>
            <a:ext cx="600075" cy="500063"/>
          </a:xfrm>
          <a:prstGeom prst="rect">
            <a:avLst/>
          </a:prstGeom>
          <a:blipFill dpi="0" rotWithShape="1">
            <a:blip r:embed="rId2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87" name="object 63">
            <a:extLst>
              <a:ext uri="{FF2B5EF4-FFF2-40B4-BE49-F238E27FC236}">
                <a16:creationId xmlns:a16="http://schemas.microsoft.com/office/drawing/2014/main" id="{8AE09AE8-A1DE-4172-82EC-60270E1C256F}"/>
              </a:ext>
            </a:extLst>
          </p:cNvPr>
          <p:cNvSpPr>
            <a:spLocks noChangeArrowheads="1"/>
          </p:cNvSpPr>
          <p:nvPr/>
        </p:nvSpPr>
        <p:spPr bwMode="auto">
          <a:xfrm>
            <a:off x="6872289" y="5238751"/>
            <a:ext cx="484187"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88" name="object 64">
            <a:extLst>
              <a:ext uri="{FF2B5EF4-FFF2-40B4-BE49-F238E27FC236}">
                <a16:creationId xmlns:a16="http://schemas.microsoft.com/office/drawing/2014/main" id="{73273519-5E1E-4904-98CC-9AA0F711C805}"/>
              </a:ext>
            </a:extLst>
          </p:cNvPr>
          <p:cNvSpPr>
            <a:spLocks/>
          </p:cNvSpPr>
          <p:nvPr/>
        </p:nvSpPr>
        <p:spPr bwMode="auto">
          <a:xfrm>
            <a:off x="5635625" y="5826125"/>
            <a:ext cx="350838" cy="457200"/>
          </a:xfrm>
          <a:custGeom>
            <a:avLst/>
            <a:gdLst>
              <a:gd name="T0" fmla="*/ 0 w 351154"/>
              <a:gd name="T1" fmla="*/ 457200 h 457200"/>
              <a:gd name="T2" fmla="*/ 347693 w 351154"/>
              <a:gd name="T3" fmla="*/ 457200 h 457200"/>
              <a:gd name="T4" fmla="*/ 347693 w 351154"/>
              <a:gd name="T5" fmla="*/ 0 h 457200"/>
              <a:gd name="T6" fmla="*/ 0 w 351154"/>
              <a:gd name="T7" fmla="*/ 0 h 457200"/>
              <a:gd name="T8" fmla="*/ 0 w 351154"/>
              <a:gd name="T9" fmla="*/ 457200 h 457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1154" h="457200">
                <a:moveTo>
                  <a:pt x="0" y="457200"/>
                </a:moveTo>
                <a:lnTo>
                  <a:pt x="350837" y="457200"/>
                </a:lnTo>
                <a:lnTo>
                  <a:pt x="350837" y="0"/>
                </a:lnTo>
                <a:lnTo>
                  <a:pt x="0" y="0"/>
                </a:lnTo>
                <a:lnTo>
                  <a:pt x="0" y="457200"/>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89" name="object 65">
            <a:extLst>
              <a:ext uri="{FF2B5EF4-FFF2-40B4-BE49-F238E27FC236}">
                <a16:creationId xmlns:a16="http://schemas.microsoft.com/office/drawing/2014/main" id="{36087C1E-B712-41BC-AFDF-402263437C00}"/>
              </a:ext>
            </a:extLst>
          </p:cNvPr>
          <p:cNvSpPr>
            <a:spLocks noChangeArrowheads="1"/>
          </p:cNvSpPr>
          <p:nvPr/>
        </p:nvSpPr>
        <p:spPr bwMode="auto">
          <a:xfrm>
            <a:off x="5537201" y="5772151"/>
            <a:ext cx="576263" cy="500063"/>
          </a:xfrm>
          <a:prstGeom prst="rect">
            <a:avLst/>
          </a:prstGeom>
          <a:blipFill dpi="0" rotWithShape="1">
            <a:blip r:embed="rId2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103490" name="object 66">
            <a:extLst>
              <a:ext uri="{FF2B5EF4-FFF2-40B4-BE49-F238E27FC236}">
                <a16:creationId xmlns:a16="http://schemas.microsoft.com/office/drawing/2014/main" id="{F979B278-3E20-48C6-9234-9647495DCDF0}"/>
              </a:ext>
            </a:extLst>
          </p:cNvPr>
          <p:cNvSpPr>
            <a:spLocks noChangeArrowheads="1"/>
          </p:cNvSpPr>
          <p:nvPr/>
        </p:nvSpPr>
        <p:spPr bwMode="auto">
          <a:xfrm>
            <a:off x="5703889" y="5772151"/>
            <a:ext cx="485775" cy="500063"/>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200"/>
          </a:p>
        </p:txBody>
      </p:sp>
      <p:sp>
        <p:nvSpPr>
          <p:cNvPr id="67" name="object 67">
            <a:extLst>
              <a:ext uri="{FF2B5EF4-FFF2-40B4-BE49-F238E27FC236}">
                <a16:creationId xmlns:a16="http://schemas.microsoft.com/office/drawing/2014/main" id="{D9DDA946-7F34-4198-AA16-EA60868B71EB}"/>
              </a:ext>
            </a:extLst>
          </p:cNvPr>
          <p:cNvSpPr txBox="1"/>
          <p:nvPr/>
        </p:nvSpPr>
        <p:spPr>
          <a:xfrm>
            <a:off x="5410201" y="5715001"/>
            <a:ext cx="498475" cy="492125"/>
          </a:xfrm>
          <a:prstGeom prst="rect">
            <a:avLst/>
          </a:prstGeom>
        </p:spPr>
        <p:txBody>
          <a:bodyPr lIns="0" tIns="0" rIns="0" bIns="0">
            <a:spAutoFit/>
          </a:bodyPr>
          <a:lstStyle/>
          <a:p>
            <a:pPr marL="12700">
              <a:buClr>
                <a:srgbClr val="000000"/>
              </a:buClr>
              <a:buSzPct val="100000"/>
              <a:defRPr/>
            </a:pPr>
            <a:r>
              <a:rPr sz="1600" dirty="0">
                <a:solidFill>
                  <a:srgbClr val="CC00FF"/>
                </a:solidFill>
                <a:latin typeface="Symbol"/>
                <a:cs typeface="Symbol"/>
              </a:rPr>
              <a:t></a:t>
            </a:r>
            <a:r>
              <a:rPr sz="1600" dirty="0">
                <a:solidFill>
                  <a:srgbClr val="CC00FF"/>
                </a:solidFill>
                <a:latin typeface="Times New Roman"/>
                <a:cs typeface="Times New Roman"/>
              </a:rPr>
              <a:t> </a:t>
            </a:r>
            <a:r>
              <a:rPr sz="1600" spc="-250" dirty="0">
                <a:solidFill>
                  <a:srgbClr val="CC00FF"/>
                </a:solidFill>
                <a:latin typeface="Times New Roman"/>
                <a:cs typeface="Times New Roman"/>
              </a:rPr>
              <a:t> </a:t>
            </a:r>
            <a:r>
              <a:rPr sz="2400" spc="2347" baseline="-16203" dirty="0">
                <a:solidFill>
                  <a:srgbClr val="CC00FF"/>
                </a:solidFill>
                <a:latin typeface="Symbol"/>
                <a:cs typeface="Symbol"/>
              </a:rPr>
              <a:t></a:t>
            </a:r>
            <a:endParaRPr sz="2400" baseline="-16203" dirty="0">
              <a:latin typeface="Symbol"/>
              <a:cs typeface="Symbol"/>
            </a:endParaRPr>
          </a:p>
        </p:txBody>
      </p:sp>
      <p:sp>
        <p:nvSpPr>
          <p:cNvPr id="68" name="object 68">
            <a:extLst>
              <a:ext uri="{FF2B5EF4-FFF2-40B4-BE49-F238E27FC236}">
                <a16:creationId xmlns:a16="http://schemas.microsoft.com/office/drawing/2014/main" id="{3D59BEB7-2734-4B5E-ACB2-ADCC23BEC5C9}"/>
              </a:ext>
            </a:extLst>
          </p:cNvPr>
          <p:cNvSpPr txBox="1"/>
          <p:nvPr/>
        </p:nvSpPr>
        <p:spPr>
          <a:xfrm>
            <a:off x="5410200" y="5072064"/>
            <a:ext cx="623888" cy="739775"/>
          </a:xfrm>
          <a:prstGeom prst="rect">
            <a:avLst/>
          </a:prstGeom>
        </p:spPr>
        <p:txBody>
          <a:bodyPr lIns="0" tIns="0" rIns="0" bIns="0">
            <a:spAutoFit/>
          </a:bodyPr>
          <a:lstStyle/>
          <a:p>
            <a:pPr marL="12700">
              <a:buClr>
                <a:srgbClr val="000000"/>
              </a:buClr>
              <a:buSzPct val="100000"/>
              <a:tabLst>
                <a:tab pos="393065" algn="l"/>
              </a:tabLst>
              <a:defRPr/>
            </a:pPr>
            <a:r>
              <a:rPr sz="1600" spc="720" dirty="0">
                <a:solidFill>
                  <a:srgbClr val="CC00FF"/>
                </a:solidFill>
                <a:latin typeface="Symbol"/>
                <a:cs typeface="Symbol"/>
              </a:rPr>
              <a:t></a:t>
            </a:r>
            <a:r>
              <a:rPr sz="1600" spc="720" dirty="0">
                <a:solidFill>
                  <a:srgbClr val="CC00FF"/>
                </a:solidFill>
                <a:latin typeface="Times New Roman"/>
                <a:cs typeface="Times New Roman"/>
              </a:rPr>
              <a:t>	</a:t>
            </a:r>
            <a:r>
              <a:rPr sz="2400" spc="1080" baseline="-13888" dirty="0">
                <a:solidFill>
                  <a:srgbClr val="CC00FF"/>
                </a:solidFill>
                <a:latin typeface="Symbol"/>
                <a:cs typeface="Symbol"/>
              </a:rPr>
              <a:t></a:t>
            </a:r>
            <a:endParaRPr sz="2400" baseline="-13888" dirty="0">
              <a:latin typeface="Symbol"/>
              <a:cs typeface="Symbol"/>
            </a:endParaRPr>
          </a:p>
        </p:txBody>
      </p:sp>
      <p:sp>
        <p:nvSpPr>
          <p:cNvPr id="103493" name="object 69">
            <a:extLst>
              <a:ext uri="{FF2B5EF4-FFF2-40B4-BE49-F238E27FC236}">
                <a16:creationId xmlns:a16="http://schemas.microsoft.com/office/drawing/2014/main" id="{616EAE95-E36B-438D-B906-CFC9D61C65D7}"/>
              </a:ext>
            </a:extLst>
          </p:cNvPr>
          <p:cNvSpPr txBox="1">
            <a:spLocks noChangeArrowheads="1"/>
          </p:cNvSpPr>
          <p:nvPr/>
        </p:nvSpPr>
        <p:spPr bwMode="auto">
          <a:xfrm>
            <a:off x="5410200" y="5491163"/>
            <a:ext cx="2032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600">
                <a:solidFill>
                  <a:srgbClr val="CC00FF"/>
                </a:solidFill>
                <a:latin typeface="Arial" panose="020B0604020202020204" pitchFamily="34" charset="0"/>
                <a:cs typeface="Arial" panose="020B0604020202020204" pitchFamily="34" charset="0"/>
              </a:rPr>
              <a:t>¬</a:t>
            </a:r>
            <a:endParaRPr lang="en-US" altLang="en-US" sz="1600">
              <a:solidFill>
                <a:schemeClr val="bg1"/>
              </a:solidFill>
              <a:latin typeface="Arial" panose="020B0604020202020204" pitchFamily="34" charset="0"/>
              <a:cs typeface="Arial" panose="020B0604020202020204" pitchFamily="34" charset="0"/>
            </a:endParaRPr>
          </a:p>
        </p:txBody>
      </p:sp>
      <p:sp>
        <p:nvSpPr>
          <p:cNvPr id="70" name="object 70">
            <a:extLst>
              <a:ext uri="{FF2B5EF4-FFF2-40B4-BE49-F238E27FC236}">
                <a16:creationId xmlns:a16="http://schemas.microsoft.com/office/drawing/2014/main" id="{76312717-C3AE-454E-AB35-E9CB17F4777F}"/>
              </a:ext>
            </a:extLst>
          </p:cNvPr>
          <p:cNvSpPr txBox="1"/>
          <p:nvPr/>
        </p:nvSpPr>
        <p:spPr>
          <a:xfrm>
            <a:off x="7315201" y="5910263"/>
            <a:ext cx="193675" cy="246062"/>
          </a:xfrm>
          <a:prstGeom prst="rect">
            <a:avLst/>
          </a:prstGeom>
        </p:spPr>
        <p:txBody>
          <a:bodyPr lIns="0" tIns="0" rIns="0" bIns="0">
            <a:spAutoFit/>
          </a:bodyPr>
          <a:lstStyle/>
          <a:p>
            <a:pPr marL="12700">
              <a:buClr>
                <a:srgbClr val="000000"/>
              </a:buClr>
              <a:buSzPct val="100000"/>
              <a:defRPr/>
            </a:pPr>
            <a:r>
              <a:rPr sz="1600" spc="1565" dirty="0">
                <a:solidFill>
                  <a:srgbClr val="CC00FF"/>
                </a:solidFill>
                <a:latin typeface="Symbol"/>
                <a:cs typeface="Symbol"/>
              </a:rPr>
              <a:t></a:t>
            </a:r>
            <a:endParaRPr sz="1600">
              <a:latin typeface="Symbol"/>
              <a:cs typeface="Symbol"/>
            </a:endParaRPr>
          </a:p>
        </p:txBody>
      </p:sp>
      <p:sp>
        <p:nvSpPr>
          <p:cNvPr id="71" name="object 71">
            <a:extLst>
              <a:ext uri="{FF2B5EF4-FFF2-40B4-BE49-F238E27FC236}">
                <a16:creationId xmlns:a16="http://schemas.microsoft.com/office/drawing/2014/main" id="{E8BB86AF-DDA4-41F9-AAB1-1EE23B4335F9}"/>
              </a:ext>
            </a:extLst>
          </p:cNvPr>
          <p:cNvSpPr txBox="1"/>
          <p:nvPr/>
        </p:nvSpPr>
        <p:spPr>
          <a:xfrm>
            <a:off x="6858000" y="5376863"/>
            <a:ext cx="217488" cy="246062"/>
          </a:xfrm>
          <a:prstGeom prst="rect">
            <a:avLst/>
          </a:prstGeom>
        </p:spPr>
        <p:txBody>
          <a:bodyPr lIns="0" tIns="0" rIns="0" bIns="0">
            <a:spAutoFit/>
          </a:bodyPr>
          <a:lstStyle/>
          <a:p>
            <a:pPr marL="12700">
              <a:buClr>
                <a:srgbClr val="000000"/>
              </a:buClr>
              <a:buSzPct val="100000"/>
              <a:defRPr/>
            </a:pPr>
            <a:r>
              <a:rPr sz="1600" spc="2300" dirty="0">
                <a:solidFill>
                  <a:srgbClr val="CC00FF"/>
                </a:solidFill>
                <a:latin typeface="Symbol"/>
                <a:cs typeface="Symbol"/>
              </a:rPr>
              <a:t></a:t>
            </a:r>
            <a:endParaRPr sz="1600">
              <a:latin typeface="Symbol"/>
              <a:cs typeface="Symbol"/>
            </a:endParaRPr>
          </a:p>
        </p:txBody>
      </p:sp>
      <p:sp>
        <p:nvSpPr>
          <p:cNvPr id="103496" name="object 72">
            <a:extLst>
              <a:ext uri="{FF2B5EF4-FFF2-40B4-BE49-F238E27FC236}">
                <a16:creationId xmlns:a16="http://schemas.microsoft.com/office/drawing/2014/main" id="{451294E9-C75E-4F74-A8C3-7822ED54042C}"/>
              </a:ext>
            </a:extLst>
          </p:cNvPr>
          <p:cNvSpPr>
            <a:spLocks/>
          </p:cNvSpPr>
          <p:nvPr/>
        </p:nvSpPr>
        <p:spPr bwMode="auto">
          <a:xfrm>
            <a:off x="2268538" y="5534025"/>
            <a:ext cx="533400" cy="152400"/>
          </a:xfrm>
          <a:custGeom>
            <a:avLst/>
            <a:gdLst>
              <a:gd name="T0" fmla="*/ 0 w 533400"/>
              <a:gd name="T1" fmla="*/ 152400 h 152400"/>
              <a:gd name="T2" fmla="*/ 533400 w 533400"/>
              <a:gd name="T3" fmla="*/ 152400 h 152400"/>
              <a:gd name="T4" fmla="*/ 533400 w 533400"/>
              <a:gd name="T5" fmla="*/ 0 h 152400"/>
              <a:gd name="T6" fmla="*/ 0 w 533400"/>
              <a:gd name="T7" fmla="*/ 0 h 152400"/>
              <a:gd name="T8" fmla="*/ 0 w 533400"/>
              <a:gd name="T9" fmla="*/ 15240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00" h="152400">
                <a:moveTo>
                  <a:pt x="0" y="152400"/>
                </a:moveTo>
                <a:lnTo>
                  <a:pt x="533400" y="152400"/>
                </a:lnTo>
                <a:lnTo>
                  <a:pt x="533400" y="0"/>
                </a:lnTo>
                <a:lnTo>
                  <a:pt x="0" y="0"/>
                </a:lnTo>
                <a:lnTo>
                  <a:pt x="0" y="152400"/>
                </a:lnTo>
                <a:close/>
              </a:path>
            </a:pathLst>
          </a:custGeom>
          <a:solidFill>
            <a:srgbClr val="3179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97" name="object 73">
            <a:extLst>
              <a:ext uri="{FF2B5EF4-FFF2-40B4-BE49-F238E27FC236}">
                <a16:creationId xmlns:a16="http://schemas.microsoft.com/office/drawing/2014/main" id="{36C8DBF7-0E94-4550-B85E-3AC71A1CA0F4}"/>
              </a:ext>
            </a:extLst>
          </p:cNvPr>
          <p:cNvSpPr>
            <a:spLocks/>
          </p:cNvSpPr>
          <p:nvPr/>
        </p:nvSpPr>
        <p:spPr bwMode="auto">
          <a:xfrm>
            <a:off x="2268538" y="5343525"/>
            <a:ext cx="533400" cy="76200"/>
          </a:xfrm>
          <a:custGeom>
            <a:avLst/>
            <a:gdLst>
              <a:gd name="T0" fmla="*/ 0 w 533400"/>
              <a:gd name="T1" fmla="*/ 76200 h 76200"/>
              <a:gd name="T2" fmla="*/ 533400 w 533400"/>
              <a:gd name="T3" fmla="*/ 76200 h 76200"/>
              <a:gd name="T4" fmla="*/ 533400 w 533400"/>
              <a:gd name="T5" fmla="*/ 0 h 76200"/>
              <a:gd name="T6" fmla="*/ 0 w 533400"/>
              <a:gd name="T7" fmla="*/ 0 h 76200"/>
              <a:gd name="T8" fmla="*/ 0 w 533400"/>
              <a:gd name="T9" fmla="*/ 76200 h 76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00" h="76200">
                <a:moveTo>
                  <a:pt x="0" y="76200"/>
                </a:moveTo>
                <a:lnTo>
                  <a:pt x="533400" y="76200"/>
                </a:lnTo>
                <a:lnTo>
                  <a:pt x="533400" y="0"/>
                </a:lnTo>
                <a:lnTo>
                  <a:pt x="0" y="0"/>
                </a:lnTo>
                <a:lnTo>
                  <a:pt x="0" y="76200"/>
                </a:lnTo>
                <a:close/>
              </a:path>
            </a:pathLst>
          </a:custGeom>
          <a:solidFill>
            <a:srgbClr val="3179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498" name="object 74">
            <a:extLst>
              <a:ext uri="{FF2B5EF4-FFF2-40B4-BE49-F238E27FC236}">
                <a16:creationId xmlns:a16="http://schemas.microsoft.com/office/drawing/2014/main" id="{28C2C12C-BC8F-4E09-A7B5-5933CEF0B3F8}"/>
              </a:ext>
            </a:extLst>
          </p:cNvPr>
          <p:cNvSpPr>
            <a:spLocks/>
          </p:cNvSpPr>
          <p:nvPr/>
        </p:nvSpPr>
        <p:spPr bwMode="auto">
          <a:xfrm>
            <a:off x="2284413" y="54197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499" name="object 75">
            <a:extLst>
              <a:ext uri="{FF2B5EF4-FFF2-40B4-BE49-F238E27FC236}">
                <a16:creationId xmlns:a16="http://schemas.microsoft.com/office/drawing/2014/main" id="{D4651D1C-72A8-4E4B-B21F-A765244086AA}"/>
              </a:ext>
            </a:extLst>
          </p:cNvPr>
          <p:cNvSpPr>
            <a:spLocks/>
          </p:cNvSpPr>
          <p:nvPr/>
        </p:nvSpPr>
        <p:spPr bwMode="auto">
          <a:xfrm>
            <a:off x="2436813"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00" name="object 76">
            <a:extLst>
              <a:ext uri="{FF2B5EF4-FFF2-40B4-BE49-F238E27FC236}">
                <a16:creationId xmlns:a16="http://schemas.microsoft.com/office/drawing/2014/main" id="{83207714-1F22-4CE3-A5E1-71932D963EE5}"/>
              </a:ext>
            </a:extLst>
          </p:cNvPr>
          <p:cNvSpPr>
            <a:spLocks/>
          </p:cNvSpPr>
          <p:nvPr/>
        </p:nvSpPr>
        <p:spPr bwMode="auto">
          <a:xfrm>
            <a:off x="2782888"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01" name="object 77">
            <a:extLst>
              <a:ext uri="{FF2B5EF4-FFF2-40B4-BE49-F238E27FC236}">
                <a16:creationId xmlns:a16="http://schemas.microsoft.com/office/drawing/2014/main" id="{8B1C22CF-AD90-4D99-8870-85476DAFF314}"/>
              </a:ext>
            </a:extLst>
          </p:cNvPr>
          <p:cNvSpPr>
            <a:spLocks/>
          </p:cNvSpPr>
          <p:nvPr/>
        </p:nvSpPr>
        <p:spPr bwMode="auto">
          <a:xfrm>
            <a:off x="2603500"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02" name="object 78">
            <a:extLst>
              <a:ext uri="{FF2B5EF4-FFF2-40B4-BE49-F238E27FC236}">
                <a16:creationId xmlns:a16="http://schemas.microsoft.com/office/drawing/2014/main" id="{252A8D36-297B-4CC3-8DBB-DEC3B9784B5E}"/>
              </a:ext>
            </a:extLst>
          </p:cNvPr>
          <p:cNvSpPr>
            <a:spLocks/>
          </p:cNvSpPr>
          <p:nvPr/>
        </p:nvSpPr>
        <p:spPr bwMode="auto">
          <a:xfrm>
            <a:off x="2362201" y="5686426"/>
            <a:ext cx="74613" cy="106363"/>
          </a:xfrm>
          <a:custGeom>
            <a:avLst/>
            <a:gdLst>
              <a:gd name="T0" fmla="*/ 0 w 74930"/>
              <a:gd name="T1" fmla="*/ 51632 h 106679"/>
              <a:gd name="T2" fmla="*/ 14042 w 74930"/>
              <a:gd name="T3" fmla="*/ 10608 h 106679"/>
              <a:gd name="T4" fmla="*/ 35762 w 74930"/>
              <a:gd name="T5" fmla="*/ 0 h 106679"/>
              <a:gd name="T6" fmla="*/ 46823 w 74930"/>
              <a:gd name="T7" fmla="*/ 2515 h 106679"/>
              <a:gd name="T8" fmla="*/ 56476 w 74930"/>
              <a:gd name="T9" fmla="*/ 9542 h 106679"/>
              <a:gd name="T10" fmla="*/ 64171 w 74930"/>
              <a:gd name="T11" fmla="*/ 20279 h 106679"/>
              <a:gd name="T12" fmla="*/ 69359 w 74930"/>
              <a:gd name="T13" fmla="*/ 33935 h 106679"/>
              <a:gd name="T14" fmla="*/ 71490 w 74930"/>
              <a:gd name="T15" fmla="*/ 49714 h 106679"/>
              <a:gd name="T16" fmla="*/ 71515 w 74930"/>
              <a:gd name="T17" fmla="*/ 51632 h 106679"/>
              <a:gd name="T18" fmla="*/ 69771 w 74930"/>
              <a:gd name="T19" fmla="*/ 67602 h 106679"/>
              <a:gd name="T20" fmla="*/ 48011 w 74930"/>
              <a:gd name="T21" fmla="*/ 100143 h 106679"/>
              <a:gd name="T22" fmla="*/ 35762 w 74930"/>
              <a:gd name="T23" fmla="*/ 103253 h 106679"/>
              <a:gd name="T24" fmla="*/ 24697 w 74930"/>
              <a:gd name="T25" fmla="*/ 100735 h 106679"/>
              <a:gd name="T26" fmla="*/ 15041 w 74930"/>
              <a:gd name="T27" fmla="*/ 93711 h 106679"/>
              <a:gd name="T28" fmla="*/ 7344 w 74930"/>
              <a:gd name="T29" fmla="*/ 82974 h 106679"/>
              <a:gd name="T30" fmla="*/ 2157 w 74930"/>
              <a:gd name="T31" fmla="*/ 69320 h 106679"/>
              <a:gd name="T32" fmla="*/ 25 w 74930"/>
              <a:gd name="T33" fmla="*/ 53546 h 106679"/>
              <a:gd name="T34" fmla="*/ 0 w 74930"/>
              <a:gd name="T35" fmla="*/ 51632 h 1066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4930" h="106679">
                <a:moveTo>
                  <a:pt x="0" y="53187"/>
                </a:moveTo>
                <a:lnTo>
                  <a:pt x="14650" y="10928"/>
                </a:lnTo>
                <a:lnTo>
                  <a:pt x="37312" y="0"/>
                </a:lnTo>
                <a:lnTo>
                  <a:pt x="48851" y="2593"/>
                </a:lnTo>
                <a:lnTo>
                  <a:pt x="58921" y="9830"/>
                </a:lnTo>
                <a:lnTo>
                  <a:pt x="66950" y="20890"/>
                </a:lnTo>
                <a:lnTo>
                  <a:pt x="72363" y="34957"/>
                </a:lnTo>
                <a:lnTo>
                  <a:pt x="74587" y="51211"/>
                </a:lnTo>
                <a:lnTo>
                  <a:pt x="74612" y="53187"/>
                </a:lnTo>
                <a:lnTo>
                  <a:pt x="72792" y="69637"/>
                </a:lnTo>
                <a:lnTo>
                  <a:pt x="50090" y="103159"/>
                </a:lnTo>
                <a:lnTo>
                  <a:pt x="37312" y="106362"/>
                </a:lnTo>
                <a:lnTo>
                  <a:pt x="25767" y="103768"/>
                </a:lnTo>
                <a:lnTo>
                  <a:pt x="15692" y="96532"/>
                </a:lnTo>
                <a:lnTo>
                  <a:pt x="7661" y="85472"/>
                </a:lnTo>
                <a:lnTo>
                  <a:pt x="2248" y="71408"/>
                </a:lnTo>
                <a:lnTo>
                  <a:pt x="25" y="55158"/>
                </a:lnTo>
                <a:lnTo>
                  <a:pt x="0" y="53187"/>
                </a:lnTo>
                <a:close/>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03" name="object 79">
            <a:extLst>
              <a:ext uri="{FF2B5EF4-FFF2-40B4-BE49-F238E27FC236}">
                <a16:creationId xmlns:a16="http://schemas.microsoft.com/office/drawing/2014/main" id="{4CA7CFE8-40EE-4766-998F-489A7C149088}"/>
              </a:ext>
            </a:extLst>
          </p:cNvPr>
          <p:cNvSpPr>
            <a:spLocks/>
          </p:cNvSpPr>
          <p:nvPr/>
        </p:nvSpPr>
        <p:spPr bwMode="auto">
          <a:xfrm>
            <a:off x="2632076" y="5686426"/>
            <a:ext cx="74613" cy="106363"/>
          </a:xfrm>
          <a:custGeom>
            <a:avLst/>
            <a:gdLst>
              <a:gd name="T0" fmla="*/ 0 w 74930"/>
              <a:gd name="T1" fmla="*/ 51632 h 106679"/>
              <a:gd name="T2" fmla="*/ 14042 w 74930"/>
              <a:gd name="T3" fmla="*/ 10608 h 106679"/>
              <a:gd name="T4" fmla="*/ 35762 w 74930"/>
              <a:gd name="T5" fmla="*/ 0 h 106679"/>
              <a:gd name="T6" fmla="*/ 46823 w 74930"/>
              <a:gd name="T7" fmla="*/ 2515 h 106679"/>
              <a:gd name="T8" fmla="*/ 56476 w 74930"/>
              <a:gd name="T9" fmla="*/ 9542 h 106679"/>
              <a:gd name="T10" fmla="*/ 64171 w 74930"/>
              <a:gd name="T11" fmla="*/ 20279 h 106679"/>
              <a:gd name="T12" fmla="*/ 69359 w 74930"/>
              <a:gd name="T13" fmla="*/ 33935 h 106679"/>
              <a:gd name="T14" fmla="*/ 71490 w 74930"/>
              <a:gd name="T15" fmla="*/ 49714 h 106679"/>
              <a:gd name="T16" fmla="*/ 71515 w 74930"/>
              <a:gd name="T17" fmla="*/ 51632 h 106679"/>
              <a:gd name="T18" fmla="*/ 69771 w 74930"/>
              <a:gd name="T19" fmla="*/ 67602 h 106679"/>
              <a:gd name="T20" fmla="*/ 48011 w 74930"/>
              <a:gd name="T21" fmla="*/ 100143 h 106679"/>
              <a:gd name="T22" fmla="*/ 35762 w 74930"/>
              <a:gd name="T23" fmla="*/ 103253 h 106679"/>
              <a:gd name="T24" fmla="*/ 24697 w 74930"/>
              <a:gd name="T25" fmla="*/ 100735 h 106679"/>
              <a:gd name="T26" fmla="*/ 15041 w 74930"/>
              <a:gd name="T27" fmla="*/ 93711 h 106679"/>
              <a:gd name="T28" fmla="*/ 7344 w 74930"/>
              <a:gd name="T29" fmla="*/ 82974 h 106679"/>
              <a:gd name="T30" fmla="*/ 2157 w 74930"/>
              <a:gd name="T31" fmla="*/ 69320 h 106679"/>
              <a:gd name="T32" fmla="*/ 25 w 74930"/>
              <a:gd name="T33" fmla="*/ 53546 h 106679"/>
              <a:gd name="T34" fmla="*/ 0 w 74930"/>
              <a:gd name="T35" fmla="*/ 51632 h 1066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4930" h="106679">
                <a:moveTo>
                  <a:pt x="0" y="53187"/>
                </a:moveTo>
                <a:lnTo>
                  <a:pt x="14650" y="10928"/>
                </a:lnTo>
                <a:lnTo>
                  <a:pt x="37312" y="0"/>
                </a:lnTo>
                <a:lnTo>
                  <a:pt x="48851" y="2593"/>
                </a:lnTo>
                <a:lnTo>
                  <a:pt x="58921" y="9830"/>
                </a:lnTo>
                <a:lnTo>
                  <a:pt x="66950" y="20890"/>
                </a:lnTo>
                <a:lnTo>
                  <a:pt x="72363" y="34957"/>
                </a:lnTo>
                <a:lnTo>
                  <a:pt x="74587" y="51211"/>
                </a:lnTo>
                <a:lnTo>
                  <a:pt x="74612" y="53187"/>
                </a:lnTo>
                <a:lnTo>
                  <a:pt x="72792" y="69637"/>
                </a:lnTo>
                <a:lnTo>
                  <a:pt x="50090" y="103159"/>
                </a:lnTo>
                <a:lnTo>
                  <a:pt x="37312" y="106362"/>
                </a:lnTo>
                <a:lnTo>
                  <a:pt x="25767" y="103768"/>
                </a:lnTo>
                <a:lnTo>
                  <a:pt x="15692" y="96532"/>
                </a:lnTo>
                <a:lnTo>
                  <a:pt x="7661" y="85472"/>
                </a:lnTo>
                <a:lnTo>
                  <a:pt x="2248" y="71408"/>
                </a:lnTo>
                <a:lnTo>
                  <a:pt x="25" y="55158"/>
                </a:lnTo>
                <a:lnTo>
                  <a:pt x="0" y="53187"/>
                </a:lnTo>
                <a:close/>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04" name="object 80">
            <a:extLst>
              <a:ext uri="{FF2B5EF4-FFF2-40B4-BE49-F238E27FC236}">
                <a16:creationId xmlns:a16="http://schemas.microsoft.com/office/drawing/2014/main" id="{AEB17EAD-EECC-4F5C-9BDE-DF3D7DB3B62D}"/>
              </a:ext>
            </a:extLst>
          </p:cNvPr>
          <p:cNvSpPr>
            <a:spLocks/>
          </p:cNvSpPr>
          <p:nvPr/>
        </p:nvSpPr>
        <p:spPr bwMode="auto">
          <a:xfrm>
            <a:off x="2906713" y="5534025"/>
            <a:ext cx="533400" cy="152400"/>
          </a:xfrm>
          <a:custGeom>
            <a:avLst/>
            <a:gdLst>
              <a:gd name="T0" fmla="*/ 0 w 533400"/>
              <a:gd name="T1" fmla="*/ 152400 h 152400"/>
              <a:gd name="T2" fmla="*/ 533400 w 533400"/>
              <a:gd name="T3" fmla="*/ 152400 h 152400"/>
              <a:gd name="T4" fmla="*/ 533400 w 533400"/>
              <a:gd name="T5" fmla="*/ 0 h 152400"/>
              <a:gd name="T6" fmla="*/ 0 w 533400"/>
              <a:gd name="T7" fmla="*/ 0 h 152400"/>
              <a:gd name="T8" fmla="*/ 0 w 533400"/>
              <a:gd name="T9" fmla="*/ 15240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00" h="152400">
                <a:moveTo>
                  <a:pt x="0" y="152400"/>
                </a:moveTo>
                <a:lnTo>
                  <a:pt x="533400" y="152400"/>
                </a:lnTo>
                <a:lnTo>
                  <a:pt x="533400" y="0"/>
                </a:lnTo>
                <a:lnTo>
                  <a:pt x="0" y="0"/>
                </a:lnTo>
                <a:lnTo>
                  <a:pt x="0" y="152400"/>
                </a:lnTo>
                <a:close/>
              </a:path>
            </a:pathLst>
          </a:custGeom>
          <a:solidFill>
            <a:srgbClr val="3179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505" name="object 81">
            <a:extLst>
              <a:ext uri="{FF2B5EF4-FFF2-40B4-BE49-F238E27FC236}">
                <a16:creationId xmlns:a16="http://schemas.microsoft.com/office/drawing/2014/main" id="{420F4AAE-FBD1-4ABE-B517-6790F8AA2BB4}"/>
              </a:ext>
            </a:extLst>
          </p:cNvPr>
          <p:cNvSpPr>
            <a:spLocks/>
          </p:cNvSpPr>
          <p:nvPr/>
        </p:nvSpPr>
        <p:spPr bwMode="auto">
          <a:xfrm>
            <a:off x="2906713" y="5343525"/>
            <a:ext cx="533400" cy="76200"/>
          </a:xfrm>
          <a:custGeom>
            <a:avLst/>
            <a:gdLst>
              <a:gd name="T0" fmla="*/ 0 w 533400"/>
              <a:gd name="T1" fmla="*/ 76200 h 76200"/>
              <a:gd name="T2" fmla="*/ 533400 w 533400"/>
              <a:gd name="T3" fmla="*/ 76200 h 76200"/>
              <a:gd name="T4" fmla="*/ 533400 w 533400"/>
              <a:gd name="T5" fmla="*/ 0 h 76200"/>
              <a:gd name="T6" fmla="*/ 0 w 533400"/>
              <a:gd name="T7" fmla="*/ 0 h 76200"/>
              <a:gd name="T8" fmla="*/ 0 w 533400"/>
              <a:gd name="T9" fmla="*/ 76200 h 76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00" h="76200">
                <a:moveTo>
                  <a:pt x="0" y="76200"/>
                </a:moveTo>
                <a:lnTo>
                  <a:pt x="533400" y="76200"/>
                </a:lnTo>
                <a:lnTo>
                  <a:pt x="533400" y="0"/>
                </a:lnTo>
                <a:lnTo>
                  <a:pt x="0" y="0"/>
                </a:lnTo>
                <a:lnTo>
                  <a:pt x="0" y="76200"/>
                </a:lnTo>
                <a:close/>
              </a:path>
            </a:pathLst>
          </a:custGeom>
          <a:solidFill>
            <a:srgbClr val="3179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506" name="object 82">
            <a:extLst>
              <a:ext uri="{FF2B5EF4-FFF2-40B4-BE49-F238E27FC236}">
                <a16:creationId xmlns:a16="http://schemas.microsoft.com/office/drawing/2014/main" id="{8337C5E6-9FE6-4E8D-AD30-92B3EC80814E}"/>
              </a:ext>
            </a:extLst>
          </p:cNvPr>
          <p:cNvSpPr>
            <a:spLocks/>
          </p:cNvSpPr>
          <p:nvPr/>
        </p:nvSpPr>
        <p:spPr bwMode="auto">
          <a:xfrm>
            <a:off x="2922588" y="54197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07" name="object 83">
            <a:extLst>
              <a:ext uri="{FF2B5EF4-FFF2-40B4-BE49-F238E27FC236}">
                <a16:creationId xmlns:a16="http://schemas.microsoft.com/office/drawing/2014/main" id="{91356A38-7E7A-4331-93AB-22A62A95760C}"/>
              </a:ext>
            </a:extLst>
          </p:cNvPr>
          <p:cNvSpPr>
            <a:spLocks/>
          </p:cNvSpPr>
          <p:nvPr/>
        </p:nvSpPr>
        <p:spPr bwMode="auto">
          <a:xfrm>
            <a:off x="3074988"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08" name="object 84">
            <a:extLst>
              <a:ext uri="{FF2B5EF4-FFF2-40B4-BE49-F238E27FC236}">
                <a16:creationId xmlns:a16="http://schemas.microsoft.com/office/drawing/2014/main" id="{F91A4391-B358-484C-AC58-4A5F17DD45EF}"/>
              </a:ext>
            </a:extLst>
          </p:cNvPr>
          <p:cNvSpPr>
            <a:spLocks/>
          </p:cNvSpPr>
          <p:nvPr/>
        </p:nvSpPr>
        <p:spPr bwMode="auto">
          <a:xfrm>
            <a:off x="3421063"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09" name="object 85">
            <a:extLst>
              <a:ext uri="{FF2B5EF4-FFF2-40B4-BE49-F238E27FC236}">
                <a16:creationId xmlns:a16="http://schemas.microsoft.com/office/drawing/2014/main" id="{A302A12F-1544-4312-A0F9-7E2FBF3E9BDF}"/>
              </a:ext>
            </a:extLst>
          </p:cNvPr>
          <p:cNvSpPr>
            <a:spLocks/>
          </p:cNvSpPr>
          <p:nvPr/>
        </p:nvSpPr>
        <p:spPr bwMode="auto">
          <a:xfrm>
            <a:off x="3241675"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10" name="object 86">
            <a:extLst>
              <a:ext uri="{FF2B5EF4-FFF2-40B4-BE49-F238E27FC236}">
                <a16:creationId xmlns:a16="http://schemas.microsoft.com/office/drawing/2014/main" id="{54D2DEEB-E9ED-4585-A687-B31C3569ADFA}"/>
              </a:ext>
            </a:extLst>
          </p:cNvPr>
          <p:cNvSpPr>
            <a:spLocks/>
          </p:cNvSpPr>
          <p:nvPr/>
        </p:nvSpPr>
        <p:spPr bwMode="auto">
          <a:xfrm>
            <a:off x="3000376" y="5686426"/>
            <a:ext cx="74613" cy="106363"/>
          </a:xfrm>
          <a:custGeom>
            <a:avLst/>
            <a:gdLst>
              <a:gd name="T0" fmla="*/ 0 w 74930"/>
              <a:gd name="T1" fmla="*/ 51632 h 106679"/>
              <a:gd name="T2" fmla="*/ 14066 w 74930"/>
              <a:gd name="T3" fmla="*/ 10614 h 106679"/>
              <a:gd name="T4" fmla="*/ 35787 w 74930"/>
              <a:gd name="T5" fmla="*/ 0 h 106679"/>
              <a:gd name="T6" fmla="*/ 46838 w 74930"/>
              <a:gd name="T7" fmla="*/ 2514 h 106679"/>
              <a:gd name="T8" fmla="*/ 56497 w 74930"/>
              <a:gd name="T9" fmla="*/ 9536 h 106679"/>
              <a:gd name="T10" fmla="*/ 64205 w 74930"/>
              <a:gd name="T11" fmla="*/ 20267 h 106679"/>
              <a:gd name="T12" fmla="*/ 69409 w 74930"/>
              <a:gd name="T13" fmla="*/ 33915 h 106679"/>
              <a:gd name="T14" fmla="*/ 71550 w 74930"/>
              <a:gd name="T15" fmla="*/ 49686 h 106679"/>
              <a:gd name="T16" fmla="*/ 71575 w 74930"/>
              <a:gd name="T17" fmla="*/ 51632 h 106679"/>
              <a:gd name="T18" fmla="*/ 69827 w 74930"/>
              <a:gd name="T19" fmla="*/ 67597 h 106679"/>
              <a:gd name="T20" fmla="*/ 48044 w 74930"/>
              <a:gd name="T21" fmla="*/ 100136 h 106679"/>
              <a:gd name="T22" fmla="*/ 35787 w 74930"/>
              <a:gd name="T23" fmla="*/ 103253 h 106679"/>
              <a:gd name="T24" fmla="*/ 24736 w 74930"/>
              <a:gd name="T25" fmla="*/ 100736 h 106679"/>
              <a:gd name="T26" fmla="*/ 15077 w 74930"/>
              <a:gd name="T27" fmla="*/ 93715 h 106679"/>
              <a:gd name="T28" fmla="*/ 7368 w 74930"/>
              <a:gd name="T29" fmla="*/ 82983 h 106679"/>
              <a:gd name="T30" fmla="*/ 2167 w 74930"/>
              <a:gd name="T31" fmla="*/ 69334 h 106679"/>
              <a:gd name="T32" fmla="*/ 25 w 74930"/>
              <a:gd name="T33" fmla="*/ 53564 h 106679"/>
              <a:gd name="T34" fmla="*/ 0 w 74930"/>
              <a:gd name="T35" fmla="*/ 51632 h 1066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4930" h="106679">
                <a:moveTo>
                  <a:pt x="0" y="53187"/>
                </a:moveTo>
                <a:lnTo>
                  <a:pt x="14676" y="10934"/>
                </a:lnTo>
                <a:lnTo>
                  <a:pt x="37337" y="0"/>
                </a:lnTo>
                <a:lnTo>
                  <a:pt x="48867" y="2592"/>
                </a:lnTo>
                <a:lnTo>
                  <a:pt x="58942" y="9823"/>
                </a:lnTo>
                <a:lnTo>
                  <a:pt x="66985" y="20877"/>
                </a:lnTo>
                <a:lnTo>
                  <a:pt x="72414" y="34936"/>
                </a:lnTo>
                <a:lnTo>
                  <a:pt x="74649" y="51182"/>
                </a:lnTo>
                <a:lnTo>
                  <a:pt x="74675" y="53187"/>
                </a:lnTo>
                <a:lnTo>
                  <a:pt x="72851" y="69632"/>
                </a:lnTo>
                <a:lnTo>
                  <a:pt x="50124" y="103152"/>
                </a:lnTo>
                <a:lnTo>
                  <a:pt x="37337" y="106362"/>
                </a:lnTo>
                <a:lnTo>
                  <a:pt x="25807" y="103769"/>
                </a:lnTo>
                <a:lnTo>
                  <a:pt x="15730" y="96536"/>
                </a:lnTo>
                <a:lnTo>
                  <a:pt x="7687" y="85481"/>
                </a:lnTo>
                <a:lnTo>
                  <a:pt x="2259" y="71422"/>
                </a:lnTo>
                <a:lnTo>
                  <a:pt x="25" y="55177"/>
                </a:lnTo>
                <a:lnTo>
                  <a:pt x="0" y="53187"/>
                </a:lnTo>
                <a:close/>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11" name="object 87">
            <a:extLst>
              <a:ext uri="{FF2B5EF4-FFF2-40B4-BE49-F238E27FC236}">
                <a16:creationId xmlns:a16="http://schemas.microsoft.com/office/drawing/2014/main" id="{8587F902-F51A-4EAC-88A3-5173681F7593}"/>
              </a:ext>
            </a:extLst>
          </p:cNvPr>
          <p:cNvSpPr>
            <a:spLocks/>
          </p:cNvSpPr>
          <p:nvPr/>
        </p:nvSpPr>
        <p:spPr bwMode="auto">
          <a:xfrm>
            <a:off x="3270251" y="5686426"/>
            <a:ext cx="74613" cy="106363"/>
          </a:xfrm>
          <a:custGeom>
            <a:avLst/>
            <a:gdLst>
              <a:gd name="T0" fmla="*/ 0 w 74930"/>
              <a:gd name="T1" fmla="*/ 51632 h 106679"/>
              <a:gd name="T2" fmla="*/ 14066 w 74930"/>
              <a:gd name="T3" fmla="*/ 10614 h 106679"/>
              <a:gd name="T4" fmla="*/ 35787 w 74930"/>
              <a:gd name="T5" fmla="*/ 0 h 106679"/>
              <a:gd name="T6" fmla="*/ 46838 w 74930"/>
              <a:gd name="T7" fmla="*/ 2514 h 106679"/>
              <a:gd name="T8" fmla="*/ 56497 w 74930"/>
              <a:gd name="T9" fmla="*/ 9536 h 106679"/>
              <a:gd name="T10" fmla="*/ 64205 w 74930"/>
              <a:gd name="T11" fmla="*/ 20267 h 106679"/>
              <a:gd name="T12" fmla="*/ 69409 w 74930"/>
              <a:gd name="T13" fmla="*/ 33915 h 106679"/>
              <a:gd name="T14" fmla="*/ 71550 w 74930"/>
              <a:gd name="T15" fmla="*/ 49686 h 106679"/>
              <a:gd name="T16" fmla="*/ 71575 w 74930"/>
              <a:gd name="T17" fmla="*/ 51632 h 106679"/>
              <a:gd name="T18" fmla="*/ 69827 w 74930"/>
              <a:gd name="T19" fmla="*/ 67597 h 106679"/>
              <a:gd name="T20" fmla="*/ 48044 w 74930"/>
              <a:gd name="T21" fmla="*/ 100136 h 106679"/>
              <a:gd name="T22" fmla="*/ 35787 w 74930"/>
              <a:gd name="T23" fmla="*/ 103253 h 106679"/>
              <a:gd name="T24" fmla="*/ 24736 w 74930"/>
              <a:gd name="T25" fmla="*/ 100736 h 106679"/>
              <a:gd name="T26" fmla="*/ 15077 w 74930"/>
              <a:gd name="T27" fmla="*/ 93715 h 106679"/>
              <a:gd name="T28" fmla="*/ 7368 w 74930"/>
              <a:gd name="T29" fmla="*/ 82983 h 106679"/>
              <a:gd name="T30" fmla="*/ 2167 w 74930"/>
              <a:gd name="T31" fmla="*/ 69334 h 106679"/>
              <a:gd name="T32" fmla="*/ 25 w 74930"/>
              <a:gd name="T33" fmla="*/ 53564 h 106679"/>
              <a:gd name="T34" fmla="*/ 0 w 74930"/>
              <a:gd name="T35" fmla="*/ 51632 h 1066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4930" h="106679">
                <a:moveTo>
                  <a:pt x="0" y="53187"/>
                </a:moveTo>
                <a:lnTo>
                  <a:pt x="14676" y="10934"/>
                </a:lnTo>
                <a:lnTo>
                  <a:pt x="37337" y="0"/>
                </a:lnTo>
                <a:lnTo>
                  <a:pt x="48867" y="2592"/>
                </a:lnTo>
                <a:lnTo>
                  <a:pt x="58942" y="9823"/>
                </a:lnTo>
                <a:lnTo>
                  <a:pt x="66985" y="20877"/>
                </a:lnTo>
                <a:lnTo>
                  <a:pt x="72414" y="34936"/>
                </a:lnTo>
                <a:lnTo>
                  <a:pt x="74649" y="51182"/>
                </a:lnTo>
                <a:lnTo>
                  <a:pt x="74675" y="53187"/>
                </a:lnTo>
                <a:lnTo>
                  <a:pt x="72851" y="69632"/>
                </a:lnTo>
                <a:lnTo>
                  <a:pt x="50124" y="103152"/>
                </a:lnTo>
                <a:lnTo>
                  <a:pt x="37337" y="106362"/>
                </a:lnTo>
                <a:lnTo>
                  <a:pt x="25807" y="103769"/>
                </a:lnTo>
                <a:lnTo>
                  <a:pt x="15730" y="96536"/>
                </a:lnTo>
                <a:lnTo>
                  <a:pt x="7687" y="85481"/>
                </a:lnTo>
                <a:lnTo>
                  <a:pt x="2259" y="71422"/>
                </a:lnTo>
                <a:lnTo>
                  <a:pt x="25" y="55177"/>
                </a:lnTo>
                <a:lnTo>
                  <a:pt x="0" y="53187"/>
                </a:lnTo>
                <a:close/>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12" name="object 88">
            <a:extLst>
              <a:ext uri="{FF2B5EF4-FFF2-40B4-BE49-F238E27FC236}">
                <a16:creationId xmlns:a16="http://schemas.microsoft.com/office/drawing/2014/main" id="{E603BAE4-F9EA-4A4B-8186-D1BB32E0A0FF}"/>
              </a:ext>
            </a:extLst>
          </p:cNvPr>
          <p:cNvSpPr>
            <a:spLocks/>
          </p:cNvSpPr>
          <p:nvPr/>
        </p:nvSpPr>
        <p:spPr bwMode="auto">
          <a:xfrm>
            <a:off x="3554413" y="5534025"/>
            <a:ext cx="533400" cy="152400"/>
          </a:xfrm>
          <a:custGeom>
            <a:avLst/>
            <a:gdLst>
              <a:gd name="T0" fmla="*/ 0 w 533400"/>
              <a:gd name="T1" fmla="*/ 152400 h 152400"/>
              <a:gd name="T2" fmla="*/ 533400 w 533400"/>
              <a:gd name="T3" fmla="*/ 152400 h 152400"/>
              <a:gd name="T4" fmla="*/ 533400 w 533400"/>
              <a:gd name="T5" fmla="*/ 0 h 152400"/>
              <a:gd name="T6" fmla="*/ 0 w 533400"/>
              <a:gd name="T7" fmla="*/ 0 h 152400"/>
              <a:gd name="T8" fmla="*/ 0 w 533400"/>
              <a:gd name="T9" fmla="*/ 152400 h 1524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00" h="152400">
                <a:moveTo>
                  <a:pt x="0" y="152400"/>
                </a:moveTo>
                <a:lnTo>
                  <a:pt x="533400" y="152400"/>
                </a:lnTo>
                <a:lnTo>
                  <a:pt x="533400" y="0"/>
                </a:lnTo>
                <a:lnTo>
                  <a:pt x="0" y="0"/>
                </a:lnTo>
                <a:lnTo>
                  <a:pt x="0" y="152400"/>
                </a:lnTo>
                <a:close/>
              </a:path>
            </a:pathLst>
          </a:custGeom>
          <a:solidFill>
            <a:srgbClr val="3179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513" name="object 89">
            <a:extLst>
              <a:ext uri="{FF2B5EF4-FFF2-40B4-BE49-F238E27FC236}">
                <a16:creationId xmlns:a16="http://schemas.microsoft.com/office/drawing/2014/main" id="{BF3B360D-73EE-440C-AE87-0840F93DA63B}"/>
              </a:ext>
            </a:extLst>
          </p:cNvPr>
          <p:cNvSpPr>
            <a:spLocks/>
          </p:cNvSpPr>
          <p:nvPr/>
        </p:nvSpPr>
        <p:spPr bwMode="auto">
          <a:xfrm>
            <a:off x="3554413" y="5343525"/>
            <a:ext cx="533400" cy="76200"/>
          </a:xfrm>
          <a:custGeom>
            <a:avLst/>
            <a:gdLst>
              <a:gd name="T0" fmla="*/ 0 w 533400"/>
              <a:gd name="T1" fmla="*/ 76200 h 76200"/>
              <a:gd name="T2" fmla="*/ 533400 w 533400"/>
              <a:gd name="T3" fmla="*/ 76200 h 76200"/>
              <a:gd name="T4" fmla="*/ 533400 w 533400"/>
              <a:gd name="T5" fmla="*/ 0 h 76200"/>
              <a:gd name="T6" fmla="*/ 0 w 533400"/>
              <a:gd name="T7" fmla="*/ 0 h 76200"/>
              <a:gd name="T8" fmla="*/ 0 w 533400"/>
              <a:gd name="T9" fmla="*/ 76200 h 76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3400" h="76200">
                <a:moveTo>
                  <a:pt x="0" y="76200"/>
                </a:moveTo>
                <a:lnTo>
                  <a:pt x="533400" y="76200"/>
                </a:lnTo>
                <a:lnTo>
                  <a:pt x="533400" y="0"/>
                </a:lnTo>
                <a:lnTo>
                  <a:pt x="0" y="0"/>
                </a:lnTo>
                <a:lnTo>
                  <a:pt x="0" y="76200"/>
                </a:lnTo>
                <a:close/>
              </a:path>
            </a:pathLst>
          </a:custGeom>
          <a:solidFill>
            <a:srgbClr val="3179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3514" name="object 90">
            <a:extLst>
              <a:ext uri="{FF2B5EF4-FFF2-40B4-BE49-F238E27FC236}">
                <a16:creationId xmlns:a16="http://schemas.microsoft.com/office/drawing/2014/main" id="{B4C519E4-1FCD-4656-8740-6607664D0D06}"/>
              </a:ext>
            </a:extLst>
          </p:cNvPr>
          <p:cNvSpPr>
            <a:spLocks/>
          </p:cNvSpPr>
          <p:nvPr/>
        </p:nvSpPr>
        <p:spPr bwMode="auto">
          <a:xfrm>
            <a:off x="3570288" y="54197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15" name="object 91">
            <a:extLst>
              <a:ext uri="{FF2B5EF4-FFF2-40B4-BE49-F238E27FC236}">
                <a16:creationId xmlns:a16="http://schemas.microsoft.com/office/drawing/2014/main" id="{C2CAA472-9F28-4ECF-84F2-0898E22E6179}"/>
              </a:ext>
            </a:extLst>
          </p:cNvPr>
          <p:cNvSpPr>
            <a:spLocks/>
          </p:cNvSpPr>
          <p:nvPr/>
        </p:nvSpPr>
        <p:spPr bwMode="auto">
          <a:xfrm>
            <a:off x="3722688"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16" name="object 92">
            <a:extLst>
              <a:ext uri="{FF2B5EF4-FFF2-40B4-BE49-F238E27FC236}">
                <a16:creationId xmlns:a16="http://schemas.microsoft.com/office/drawing/2014/main" id="{4611601C-CD6B-4655-9B00-80FC1F1AD136}"/>
              </a:ext>
            </a:extLst>
          </p:cNvPr>
          <p:cNvSpPr>
            <a:spLocks/>
          </p:cNvSpPr>
          <p:nvPr/>
        </p:nvSpPr>
        <p:spPr bwMode="auto">
          <a:xfrm>
            <a:off x="4068763"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17" name="object 93">
            <a:extLst>
              <a:ext uri="{FF2B5EF4-FFF2-40B4-BE49-F238E27FC236}">
                <a16:creationId xmlns:a16="http://schemas.microsoft.com/office/drawing/2014/main" id="{A3E8743A-1D6E-4A3D-80D2-F24DF6446A0A}"/>
              </a:ext>
            </a:extLst>
          </p:cNvPr>
          <p:cNvSpPr>
            <a:spLocks/>
          </p:cNvSpPr>
          <p:nvPr/>
        </p:nvSpPr>
        <p:spPr bwMode="auto">
          <a:xfrm>
            <a:off x="3889375" y="5381625"/>
            <a:ext cx="0" cy="152400"/>
          </a:xfrm>
          <a:custGeom>
            <a:avLst/>
            <a:gdLst>
              <a:gd name="T0" fmla="*/ 0 h 152400"/>
              <a:gd name="T1" fmla="*/ 152400 h 152400"/>
              <a:gd name="T2" fmla="*/ 0 60000 65536"/>
              <a:gd name="T3" fmla="*/ 0 60000 65536"/>
            </a:gdLst>
            <a:ahLst/>
            <a:cxnLst>
              <a:cxn ang="T2">
                <a:pos x="0" y="T0"/>
              </a:cxn>
              <a:cxn ang="T3">
                <a:pos x="0" y="T1"/>
              </a:cxn>
            </a:cxnLst>
            <a:rect l="0" t="0" r="r" b="b"/>
            <a:pathLst>
              <a:path h="152400">
                <a:moveTo>
                  <a:pt x="0" y="0"/>
                </a:moveTo>
                <a:lnTo>
                  <a:pt x="0" y="152400"/>
                </a:lnTo>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18" name="object 94">
            <a:extLst>
              <a:ext uri="{FF2B5EF4-FFF2-40B4-BE49-F238E27FC236}">
                <a16:creationId xmlns:a16="http://schemas.microsoft.com/office/drawing/2014/main" id="{82C77967-B6FD-45F4-9698-28A1EE16CBDD}"/>
              </a:ext>
            </a:extLst>
          </p:cNvPr>
          <p:cNvSpPr>
            <a:spLocks/>
          </p:cNvSpPr>
          <p:nvPr/>
        </p:nvSpPr>
        <p:spPr bwMode="auto">
          <a:xfrm>
            <a:off x="3648076" y="5686426"/>
            <a:ext cx="74613" cy="106363"/>
          </a:xfrm>
          <a:custGeom>
            <a:avLst/>
            <a:gdLst>
              <a:gd name="T0" fmla="*/ 0 w 74930"/>
              <a:gd name="T1" fmla="*/ 51632 h 106679"/>
              <a:gd name="T2" fmla="*/ 14066 w 74930"/>
              <a:gd name="T3" fmla="*/ 10614 h 106679"/>
              <a:gd name="T4" fmla="*/ 35787 w 74930"/>
              <a:gd name="T5" fmla="*/ 0 h 106679"/>
              <a:gd name="T6" fmla="*/ 46838 w 74930"/>
              <a:gd name="T7" fmla="*/ 2514 h 106679"/>
              <a:gd name="T8" fmla="*/ 56497 w 74930"/>
              <a:gd name="T9" fmla="*/ 9536 h 106679"/>
              <a:gd name="T10" fmla="*/ 64205 w 74930"/>
              <a:gd name="T11" fmla="*/ 20267 h 106679"/>
              <a:gd name="T12" fmla="*/ 69409 w 74930"/>
              <a:gd name="T13" fmla="*/ 33915 h 106679"/>
              <a:gd name="T14" fmla="*/ 71550 w 74930"/>
              <a:gd name="T15" fmla="*/ 49686 h 106679"/>
              <a:gd name="T16" fmla="*/ 71575 w 74930"/>
              <a:gd name="T17" fmla="*/ 51632 h 106679"/>
              <a:gd name="T18" fmla="*/ 69827 w 74930"/>
              <a:gd name="T19" fmla="*/ 67597 h 106679"/>
              <a:gd name="T20" fmla="*/ 48044 w 74930"/>
              <a:gd name="T21" fmla="*/ 100136 h 106679"/>
              <a:gd name="T22" fmla="*/ 35787 w 74930"/>
              <a:gd name="T23" fmla="*/ 103253 h 106679"/>
              <a:gd name="T24" fmla="*/ 24736 w 74930"/>
              <a:gd name="T25" fmla="*/ 100736 h 106679"/>
              <a:gd name="T26" fmla="*/ 15077 w 74930"/>
              <a:gd name="T27" fmla="*/ 93715 h 106679"/>
              <a:gd name="T28" fmla="*/ 7368 w 74930"/>
              <a:gd name="T29" fmla="*/ 82983 h 106679"/>
              <a:gd name="T30" fmla="*/ 2167 w 74930"/>
              <a:gd name="T31" fmla="*/ 69334 h 106679"/>
              <a:gd name="T32" fmla="*/ 25 w 74930"/>
              <a:gd name="T33" fmla="*/ 53564 h 106679"/>
              <a:gd name="T34" fmla="*/ 0 w 74930"/>
              <a:gd name="T35" fmla="*/ 51632 h 1066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4930" h="106679">
                <a:moveTo>
                  <a:pt x="0" y="53187"/>
                </a:moveTo>
                <a:lnTo>
                  <a:pt x="14676" y="10934"/>
                </a:lnTo>
                <a:lnTo>
                  <a:pt x="37337" y="0"/>
                </a:lnTo>
                <a:lnTo>
                  <a:pt x="48867" y="2592"/>
                </a:lnTo>
                <a:lnTo>
                  <a:pt x="58942" y="9823"/>
                </a:lnTo>
                <a:lnTo>
                  <a:pt x="66985" y="20877"/>
                </a:lnTo>
                <a:lnTo>
                  <a:pt x="72414" y="34936"/>
                </a:lnTo>
                <a:lnTo>
                  <a:pt x="74649" y="51182"/>
                </a:lnTo>
                <a:lnTo>
                  <a:pt x="74675" y="53187"/>
                </a:lnTo>
                <a:lnTo>
                  <a:pt x="72851" y="69632"/>
                </a:lnTo>
                <a:lnTo>
                  <a:pt x="50124" y="103152"/>
                </a:lnTo>
                <a:lnTo>
                  <a:pt x="37337" y="106362"/>
                </a:lnTo>
                <a:lnTo>
                  <a:pt x="25807" y="103769"/>
                </a:lnTo>
                <a:lnTo>
                  <a:pt x="15730" y="96536"/>
                </a:lnTo>
                <a:lnTo>
                  <a:pt x="7687" y="85481"/>
                </a:lnTo>
                <a:lnTo>
                  <a:pt x="2259" y="71422"/>
                </a:lnTo>
                <a:lnTo>
                  <a:pt x="25" y="55177"/>
                </a:lnTo>
                <a:lnTo>
                  <a:pt x="0" y="53187"/>
                </a:lnTo>
                <a:close/>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19" name="object 95">
            <a:extLst>
              <a:ext uri="{FF2B5EF4-FFF2-40B4-BE49-F238E27FC236}">
                <a16:creationId xmlns:a16="http://schemas.microsoft.com/office/drawing/2014/main" id="{3041A558-6FE6-4CBD-8C53-0C0725E3F81C}"/>
              </a:ext>
            </a:extLst>
          </p:cNvPr>
          <p:cNvSpPr>
            <a:spLocks/>
          </p:cNvSpPr>
          <p:nvPr/>
        </p:nvSpPr>
        <p:spPr bwMode="auto">
          <a:xfrm>
            <a:off x="3917951" y="5686426"/>
            <a:ext cx="74613" cy="106363"/>
          </a:xfrm>
          <a:custGeom>
            <a:avLst/>
            <a:gdLst>
              <a:gd name="T0" fmla="*/ 0 w 74930"/>
              <a:gd name="T1" fmla="*/ 51632 h 106679"/>
              <a:gd name="T2" fmla="*/ 14066 w 74930"/>
              <a:gd name="T3" fmla="*/ 10614 h 106679"/>
              <a:gd name="T4" fmla="*/ 35787 w 74930"/>
              <a:gd name="T5" fmla="*/ 0 h 106679"/>
              <a:gd name="T6" fmla="*/ 46838 w 74930"/>
              <a:gd name="T7" fmla="*/ 2514 h 106679"/>
              <a:gd name="T8" fmla="*/ 56497 w 74930"/>
              <a:gd name="T9" fmla="*/ 9536 h 106679"/>
              <a:gd name="T10" fmla="*/ 64205 w 74930"/>
              <a:gd name="T11" fmla="*/ 20267 h 106679"/>
              <a:gd name="T12" fmla="*/ 69409 w 74930"/>
              <a:gd name="T13" fmla="*/ 33915 h 106679"/>
              <a:gd name="T14" fmla="*/ 71550 w 74930"/>
              <a:gd name="T15" fmla="*/ 49686 h 106679"/>
              <a:gd name="T16" fmla="*/ 71575 w 74930"/>
              <a:gd name="T17" fmla="*/ 51632 h 106679"/>
              <a:gd name="T18" fmla="*/ 69827 w 74930"/>
              <a:gd name="T19" fmla="*/ 67597 h 106679"/>
              <a:gd name="T20" fmla="*/ 48044 w 74930"/>
              <a:gd name="T21" fmla="*/ 100136 h 106679"/>
              <a:gd name="T22" fmla="*/ 35787 w 74930"/>
              <a:gd name="T23" fmla="*/ 103253 h 106679"/>
              <a:gd name="T24" fmla="*/ 24736 w 74930"/>
              <a:gd name="T25" fmla="*/ 100736 h 106679"/>
              <a:gd name="T26" fmla="*/ 15077 w 74930"/>
              <a:gd name="T27" fmla="*/ 93715 h 106679"/>
              <a:gd name="T28" fmla="*/ 7368 w 74930"/>
              <a:gd name="T29" fmla="*/ 82983 h 106679"/>
              <a:gd name="T30" fmla="*/ 2167 w 74930"/>
              <a:gd name="T31" fmla="*/ 69334 h 106679"/>
              <a:gd name="T32" fmla="*/ 25 w 74930"/>
              <a:gd name="T33" fmla="*/ 53564 h 106679"/>
              <a:gd name="T34" fmla="*/ 0 w 74930"/>
              <a:gd name="T35" fmla="*/ 51632 h 1066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4930" h="106679">
                <a:moveTo>
                  <a:pt x="0" y="53187"/>
                </a:moveTo>
                <a:lnTo>
                  <a:pt x="14676" y="10934"/>
                </a:lnTo>
                <a:lnTo>
                  <a:pt x="37337" y="0"/>
                </a:lnTo>
                <a:lnTo>
                  <a:pt x="48867" y="2592"/>
                </a:lnTo>
                <a:lnTo>
                  <a:pt x="58942" y="9823"/>
                </a:lnTo>
                <a:lnTo>
                  <a:pt x="66985" y="20877"/>
                </a:lnTo>
                <a:lnTo>
                  <a:pt x="72414" y="34936"/>
                </a:lnTo>
                <a:lnTo>
                  <a:pt x="74649" y="51182"/>
                </a:lnTo>
                <a:lnTo>
                  <a:pt x="74675" y="53187"/>
                </a:lnTo>
                <a:lnTo>
                  <a:pt x="72851" y="69632"/>
                </a:lnTo>
                <a:lnTo>
                  <a:pt x="50124" y="103152"/>
                </a:lnTo>
                <a:lnTo>
                  <a:pt x="37337" y="106362"/>
                </a:lnTo>
                <a:lnTo>
                  <a:pt x="25807" y="103769"/>
                </a:lnTo>
                <a:lnTo>
                  <a:pt x="15730" y="96536"/>
                </a:lnTo>
                <a:lnTo>
                  <a:pt x="7687" y="85481"/>
                </a:lnTo>
                <a:lnTo>
                  <a:pt x="2259" y="71422"/>
                </a:lnTo>
                <a:lnTo>
                  <a:pt x="25" y="55177"/>
                </a:lnTo>
                <a:lnTo>
                  <a:pt x="0" y="53187"/>
                </a:lnTo>
                <a:close/>
              </a:path>
            </a:pathLst>
          </a:custGeom>
          <a:noFill/>
          <a:ln w="38100">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20" name="object 96">
            <a:extLst>
              <a:ext uri="{FF2B5EF4-FFF2-40B4-BE49-F238E27FC236}">
                <a16:creationId xmlns:a16="http://schemas.microsoft.com/office/drawing/2014/main" id="{EF485954-000C-44BE-8FD2-DD0139661AC7}"/>
              </a:ext>
            </a:extLst>
          </p:cNvPr>
          <p:cNvSpPr>
            <a:spLocks/>
          </p:cNvSpPr>
          <p:nvPr/>
        </p:nvSpPr>
        <p:spPr bwMode="auto">
          <a:xfrm>
            <a:off x="3421064" y="5648325"/>
            <a:ext cx="149225" cy="0"/>
          </a:xfrm>
          <a:custGeom>
            <a:avLst/>
            <a:gdLst>
              <a:gd name="T0" fmla="*/ 0 w 149225"/>
              <a:gd name="T1" fmla="*/ 149225 w 149225"/>
              <a:gd name="T2" fmla="*/ 0 60000 65536"/>
              <a:gd name="T3" fmla="*/ 0 60000 65536"/>
            </a:gdLst>
            <a:ahLst/>
            <a:cxnLst>
              <a:cxn ang="T2">
                <a:pos x="T0" y="0"/>
              </a:cxn>
              <a:cxn ang="T3">
                <a:pos x="T1" y="0"/>
              </a:cxn>
            </a:cxnLst>
            <a:rect l="0" t="0" r="r" b="b"/>
            <a:pathLst>
              <a:path w="149225">
                <a:moveTo>
                  <a:pt x="0" y="0"/>
                </a:moveTo>
                <a:lnTo>
                  <a:pt x="149225" y="0"/>
                </a:lnTo>
              </a:path>
            </a:pathLst>
          </a:custGeom>
          <a:noFill/>
          <a:ln w="28575">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21" name="object 97">
            <a:extLst>
              <a:ext uri="{FF2B5EF4-FFF2-40B4-BE49-F238E27FC236}">
                <a16:creationId xmlns:a16="http://schemas.microsoft.com/office/drawing/2014/main" id="{8C20FA00-A17D-4F5D-95F4-6B121C86D544}"/>
              </a:ext>
            </a:extLst>
          </p:cNvPr>
          <p:cNvSpPr>
            <a:spLocks/>
          </p:cNvSpPr>
          <p:nvPr/>
        </p:nvSpPr>
        <p:spPr bwMode="auto">
          <a:xfrm>
            <a:off x="2773364" y="5657850"/>
            <a:ext cx="149225" cy="0"/>
          </a:xfrm>
          <a:custGeom>
            <a:avLst/>
            <a:gdLst>
              <a:gd name="T0" fmla="*/ 0 w 149859"/>
              <a:gd name="T1" fmla="*/ 143090 w 149859"/>
              <a:gd name="T2" fmla="*/ 0 60000 65536"/>
              <a:gd name="T3" fmla="*/ 0 60000 65536"/>
            </a:gdLst>
            <a:ahLst/>
            <a:cxnLst>
              <a:cxn ang="T2">
                <a:pos x="T0" y="0"/>
              </a:cxn>
              <a:cxn ang="T3">
                <a:pos x="T1" y="0"/>
              </a:cxn>
            </a:cxnLst>
            <a:rect l="0" t="0" r="r" b="b"/>
            <a:pathLst>
              <a:path w="149859">
                <a:moveTo>
                  <a:pt x="0" y="0"/>
                </a:moveTo>
                <a:lnTo>
                  <a:pt x="149288" y="0"/>
                </a:lnTo>
              </a:path>
            </a:pathLst>
          </a:custGeom>
          <a:noFill/>
          <a:ln w="28575">
            <a:solidFill>
              <a:srgbClr val="31799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22" name="object 98">
            <a:extLst>
              <a:ext uri="{FF2B5EF4-FFF2-40B4-BE49-F238E27FC236}">
                <a16:creationId xmlns:a16="http://schemas.microsoft.com/office/drawing/2014/main" id="{48A452F1-54A7-4FD0-A47E-B3C113E493FE}"/>
              </a:ext>
            </a:extLst>
          </p:cNvPr>
          <p:cNvSpPr>
            <a:spLocks/>
          </p:cNvSpPr>
          <p:nvPr/>
        </p:nvSpPr>
        <p:spPr bwMode="auto">
          <a:xfrm>
            <a:off x="2162175" y="5802313"/>
            <a:ext cx="1963738" cy="0"/>
          </a:xfrm>
          <a:custGeom>
            <a:avLst/>
            <a:gdLst>
              <a:gd name="T0" fmla="*/ 0 w 1964055"/>
              <a:gd name="T1" fmla="*/ 1960632 w 1964055"/>
              <a:gd name="T2" fmla="*/ 0 60000 65536"/>
              <a:gd name="T3" fmla="*/ 0 60000 65536"/>
            </a:gdLst>
            <a:ahLst/>
            <a:cxnLst>
              <a:cxn ang="T2">
                <a:pos x="T0" y="0"/>
              </a:cxn>
              <a:cxn ang="T3">
                <a:pos x="T1" y="0"/>
              </a:cxn>
            </a:cxnLst>
            <a:rect l="0" t="0" r="r" b="b"/>
            <a:pathLst>
              <a:path w="1964055">
                <a:moveTo>
                  <a:pt x="0" y="0"/>
                </a:moveTo>
                <a:lnTo>
                  <a:pt x="1963801" y="0"/>
                </a:lnTo>
              </a:path>
            </a:pathLst>
          </a:custGeom>
          <a:noFill/>
          <a:ln w="12700">
            <a:solidFill>
              <a:srgbClr val="35216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3523" name="object 99">
            <a:extLst>
              <a:ext uri="{FF2B5EF4-FFF2-40B4-BE49-F238E27FC236}">
                <a16:creationId xmlns:a16="http://schemas.microsoft.com/office/drawing/2014/main" id="{69E499C2-9E49-418E-8CC8-21FFE18934C5}"/>
              </a:ext>
            </a:extLst>
          </p:cNvPr>
          <p:cNvSpPr>
            <a:spLocks noChangeArrowheads="1"/>
          </p:cNvSpPr>
          <p:nvPr/>
        </p:nvSpPr>
        <p:spPr bwMode="auto">
          <a:xfrm>
            <a:off x="9461500" y="5080001"/>
            <a:ext cx="768350" cy="993775"/>
          </a:xfrm>
          <a:prstGeom prst="rect">
            <a:avLst/>
          </a:prstGeom>
          <a:blipFill dpi="0" rotWithShape="1">
            <a:blip r:embed="rId2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
        <p:nvSpPr>
          <p:cNvPr id="103524" name="object 100">
            <a:extLst>
              <a:ext uri="{FF2B5EF4-FFF2-40B4-BE49-F238E27FC236}">
                <a16:creationId xmlns:a16="http://schemas.microsoft.com/office/drawing/2014/main" id="{12820221-E025-4C54-AE01-4F328CD1BAA6}"/>
              </a:ext>
            </a:extLst>
          </p:cNvPr>
          <p:cNvSpPr>
            <a:spLocks noChangeArrowheads="1"/>
          </p:cNvSpPr>
          <p:nvPr/>
        </p:nvSpPr>
        <p:spPr bwMode="auto">
          <a:xfrm>
            <a:off x="7629525" y="5726114"/>
            <a:ext cx="793750" cy="763587"/>
          </a:xfrm>
          <a:prstGeom prst="rect">
            <a:avLst/>
          </a:prstGeom>
          <a:blipFill dpi="0" rotWithShape="1">
            <a:blip r:embed="rId2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sz="11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object 2">
            <a:extLst>
              <a:ext uri="{FF2B5EF4-FFF2-40B4-BE49-F238E27FC236}">
                <a16:creationId xmlns:a16="http://schemas.microsoft.com/office/drawing/2014/main" id="{E1D8700D-4A9A-4E20-9AB4-CB47648E7CD0}"/>
              </a:ext>
            </a:extLst>
          </p:cNvPr>
          <p:cNvSpPr>
            <a:spLocks noChangeArrowheads="1"/>
          </p:cNvSpPr>
          <p:nvPr/>
        </p:nvSpPr>
        <p:spPr bwMode="auto">
          <a:xfrm>
            <a:off x="2357438" y="4192588"/>
            <a:ext cx="7835900" cy="249555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75" name="object 3">
            <a:extLst>
              <a:ext uri="{FF2B5EF4-FFF2-40B4-BE49-F238E27FC236}">
                <a16:creationId xmlns:a16="http://schemas.microsoft.com/office/drawing/2014/main" id="{E810A616-3BFF-4BAA-BDDE-DD5760CAA558}"/>
              </a:ext>
            </a:extLst>
          </p:cNvPr>
          <p:cNvSpPr>
            <a:spLocks noChangeArrowheads="1"/>
          </p:cNvSpPr>
          <p:nvPr/>
        </p:nvSpPr>
        <p:spPr bwMode="auto">
          <a:xfrm>
            <a:off x="2697163" y="2566988"/>
            <a:ext cx="7796212" cy="785812"/>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4" name="object 4">
            <a:extLst>
              <a:ext uri="{FF2B5EF4-FFF2-40B4-BE49-F238E27FC236}">
                <a16:creationId xmlns:a16="http://schemas.microsoft.com/office/drawing/2014/main" id="{95911346-47FD-43AF-AF80-D22D59A1FB11}"/>
              </a:ext>
            </a:extLst>
          </p:cNvPr>
          <p:cNvSpPr txBox="1">
            <a:spLocks noGrp="1"/>
          </p:cNvSpPr>
          <p:nvPr>
            <p:ph type="title"/>
          </p:nvPr>
        </p:nvSpPr>
        <p:spPr>
          <a:xfrm>
            <a:off x="1828801" y="328613"/>
            <a:ext cx="8651875" cy="683520"/>
          </a:xfrm>
        </p:spPr>
        <p:txBody>
          <a:bodyPr vert="horz" lIns="0" tIns="128270" rIns="0" bIns="0" rtlCol="0" anchor="t">
            <a:spAutoFit/>
          </a:bodyPr>
          <a:lstStyle/>
          <a:p>
            <a:pPr marL="838835">
              <a:defRPr/>
            </a:pPr>
            <a:r>
              <a:rPr lang="en-US" spc="-15" dirty="0" err="1"/>
              <a:t>Suy</a:t>
            </a:r>
            <a:r>
              <a:rPr lang="en-US" spc="-15" dirty="0"/>
              <a:t> </a:t>
            </a:r>
            <a:r>
              <a:rPr lang="en-US" spc="-15" dirty="0" err="1"/>
              <a:t>luận</a:t>
            </a:r>
            <a:r>
              <a:rPr lang="en-US" spc="-15" dirty="0"/>
              <a:t> </a:t>
            </a:r>
            <a:r>
              <a:rPr lang="en-US" spc="-15" dirty="0" err="1"/>
              <a:t>xác</a:t>
            </a:r>
            <a:r>
              <a:rPr lang="en-US" spc="-15" dirty="0"/>
              <a:t> minh </a:t>
            </a:r>
            <a:r>
              <a:rPr lang="en-US" spc="-15" dirty="0" err="1"/>
              <a:t>trong</a:t>
            </a:r>
            <a:r>
              <a:rPr lang="en-US" spc="-15" dirty="0"/>
              <a:t> Z</a:t>
            </a:r>
            <a:endParaRPr spc="-20" dirty="0"/>
          </a:p>
        </p:txBody>
      </p:sp>
      <p:sp>
        <p:nvSpPr>
          <p:cNvPr id="105477" name="object 5">
            <a:extLst>
              <a:ext uri="{FF2B5EF4-FFF2-40B4-BE49-F238E27FC236}">
                <a16:creationId xmlns:a16="http://schemas.microsoft.com/office/drawing/2014/main" id="{BAA7E3B5-1565-498B-B448-A688371ED75B}"/>
              </a:ext>
            </a:extLst>
          </p:cNvPr>
          <p:cNvSpPr>
            <a:spLocks noChangeArrowheads="1"/>
          </p:cNvSpPr>
          <p:nvPr/>
        </p:nvSpPr>
        <p:spPr bwMode="auto">
          <a:xfrm>
            <a:off x="7497764" y="4402138"/>
            <a:ext cx="554037" cy="41910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78" name="object 7">
            <a:extLst>
              <a:ext uri="{FF2B5EF4-FFF2-40B4-BE49-F238E27FC236}">
                <a16:creationId xmlns:a16="http://schemas.microsoft.com/office/drawing/2014/main" id="{675147E5-13B8-4AD4-87DA-2B1779902CD9}"/>
              </a:ext>
            </a:extLst>
          </p:cNvPr>
          <p:cNvSpPr txBox="1">
            <a:spLocks noChangeArrowheads="1"/>
          </p:cNvSpPr>
          <p:nvPr/>
        </p:nvSpPr>
        <p:spPr bwMode="auto">
          <a:xfrm>
            <a:off x="1954212" y="1138239"/>
            <a:ext cx="8999733" cy="1372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55600" indent="-342900">
              <a:lnSpc>
                <a:spcPct val="110000"/>
              </a:lnSpc>
              <a:spcBef>
                <a:spcPts val="1100"/>
              </a:spcBef>
              <a:buClr>
                <a:srgbClr val="000000"/>
              </a:buClr>
              <a:buSzPct val="100000"/>
              <a:buFont typeface="Times New Roman" panose="02020603050405020304" pitchFamily="18" charset="0"/>
              <a:tabLst>
                <a:tab pos="355600" algn="l"/>
              </a:tabLst>
              <a:defRPr sz="2200">
                <a:solidFill>
                  <a:srgbClr val="352270"/>
                </a:solidFill>
                <a:latin typeface="Century" panose="02040604050505020304" pitchFamily="18" charset="0"/>
                <a:cs typeface="Source Han Sans CN Regular" charset="0"/>
              </a:defRPr>
            </a:lvl1pPr>
            <a:lvl2pPr marL="755650">
              <a:lnSpc>
                <a:spcPct val="110000"/>
              </a:lnSpc>
              <a:spcBef>
                <a:spcPts val="688"/>
              </a:spcBef>
              <a:buClr>
                <a:srgbClr val="000000"/>
              </a:buClr>
              <a:buSzPct val="100000"/>
              <a:buFont typeface="Times New Roman" panose="02020603050405020304" pitchFamily="18" charset="0"/>
              <a:tabLst>
                <a:tab pos="355600" algn="l"/>
              </a:tabLst>
              <a:defRPr sz="2200">
                <a:solidFill>
                  <a:srgbClr val="333399"/>
                </a:solidFill>
                <a:latin typeface="Century" panose="02040604050505020304" pitchFamily="18" charset="0"/>
                <a:cs typeface="Source Han Sans CN Regular" charset="0"/>
              </a:defRPr>
            </a:lvl2pPr>
            <a:lvl3pPr marL="1154113">
              <a:lnSpc>
                <a:spcPct val="110000"/>
              </a:lnSpc>
              <a:spcBef>
                <a:spcPts val="625"/>
              </a:spcBef>
              <a:buClr>
                <a:srgbClr val="000000"/>
              </a:buClr>
              <a:buSzPct val="100000"/>
              <a:buFont typeface="Times New Roman" panose="02020603050405020304" pitchFamily="18" charset="0"/>
              <a:tabLst>
                <a:tab pos="3556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556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Quy tắc suy luận:</a:t>
            </a:r>
            <a:endParaRPr lang="en-US" altLang="en-US">
              <a:solidFill>
                <a:schemeClr val="bg1"/>
              </a:solidFill>
              <a:latin typeface="Comic Sans MS" panose="030F0702030302020204" pitchFamily="66" charset="0"/>
            </a:endParaRPr>
          </a:p>
          <a:p>
            <a:pPr lvl="1">
              <a:lnSpc>
                <a:spcPct val="100000"/>
              </a:lnSpc>
              <a:spcBef>
                <a:spcPts val="375"/>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Từ tính chất logic săp xếp đầu tiên 	</a:t>
            </a:r>
            <a:r>
              <a:rPr lang="en-US" altLang="en-US" sz="1800">
                <a:solidFill>
                  <a:srgbClr val="009999"/>
                </a:solidFill>
                <a:latin typeface="Comic Sans MS" panose="030F0702030302020204" pitchFamily="66" charset="0"/>
              </a:rPr>
              <a:t>(cf. Sect. 4.4)</a:t>
            </a:r>
            <a:endParaRPr lang="en-US" altLang="en-US" sz="1800">
              <a:solidFill>
                <a:schemeClr val="bg1"/>
              </a:solidFill>
              <a:latin typeface="Comic Sans MS" panose="030F0702030302020204" pitchFamily="66" charset="0"/>
            </a:endParaRPr>
          </a:p>
          <a:p>
            <a:pPr lvl="2">
              <a:lnSpc>
                <a:spcPct val="100000"/>
              </a:lnSpc>
              <a:spcBef>
                <a:spcPts val="138"/>
              </a:spcBef>
              <a:buClr>
                <a:srgbClr val="009999"/>
              </a:buClr>
              <a:buFont typeface="Comic Sans MS" panose="030F0702030302020204" pitchFamily="66" charset="0"/>
              <a:buChar char="•"/>
            </a:pPr>
            <a:r>
              <a:rPr lang="en-US" altLang="en-US" sz="1800">
                <a:solidFill>
                  <a:srgbClr val="009999"/>
                </a:solidFill>
                <a:latin typeface="Comic Sans MS" panose="030F0702030302020204" pitchFamily="66" charset="0"/>
              </a:rPr>
              <a:t>e.g. modus ponens, chaining, predicate/term rewriting, etc</a:t>
            </a:r>
            <a:endParaRPr lang="en-US" altLang="en-US" sz="1800">
              <a:solidFill>
                <a:schemeClr val="bg1"/>
              </a:solidFill>
              <a:latin typeface="Comic Sans MS" panose="030F0702030302020204" pitchFamily="66" charset="0"/>
            </a:endParaRPr>
          </a:p>
          <a:p>
            <a:pPr lvl="1">
              <a:lnSpc>
                <a:spcPct val="100000"/>
              </a:lnSpc>
              <a:spcBef>
                <a:spcPts val="563"/>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ngôn ngữ cụ thể</a:t>
            </a:r>
            <a:endParaRPr lang="en-US" altLang="en-US" sz="2000">
              <a:solidFill>
                <a:schemeClr val="bg1"/>
              </a:solidFill>
              <a:latin typeface="Comic Sans MS" panose="030F0702030302020204" pitchFamily="66" charset="0"/>
            </a:endParaRPr>
          </a:p>
        </p:txBody>
      </p:sp>
      <p:sp>
        <p:nvSpPr>
          <p:cNvPr id="8" name="object 8">
            <a:extLst>
              <a:ext uri="{FF2B5EF4-FFF2-40B4-BE49-F238E27FC236}">
                <a16:creationId xmlns:a16="http://schemas.microsoft.com/office/drawing/2014/main" id="{C9534208-D7FC-4100-9A89-0FF16C95A547}"/>
              </a:ext>
            </a:extLst>
          </p:cNvPr>
          <p:cNvSpPr txBox="1"/>
          <p:nvPr/>
        </p:nvSpPr>
        <p:spPr>
          <a:xfrm>
            <a:off x="2743200" y="2557464"/>
            <a:ext cx="6280150" cy="307975"/>
          </a:xfrm>
          <a:prstGeom prst="rect">
            <a:avLst/>
          </a:prstGeom>
        </p:spPr>
        <p:txBody>
          <a:bodyPr lIns="0" tIns="0" rIns="0" bIns="0">
            <a:spAutoFit/>
          </a:bodyPr>
          <a:lstStyle/>
          <a:p>
            <a:pPr marL="12700">
              <a:buClr>
                <a:srgbClr val="000000"/>
              </a:buClr>
              <a:buSzPct val="100000"/>
              <a:tabLst>
                <a:tab pos="1259840" algn="l"/>
                <a:tab pos="3287395" algn="l"/>
              </a:tabLst>
              <a:defRPr/>
            </a:pPr>
            <a:r>
              <a:rPr sz="2000" i="1" dirty="0">
                <a:solidFill>
                  <a:srgbClr val="777777"/>
                </a:solidFill>
                <a:latin typeface="Arial"/>
                <a:cs typeface="Arial"/>
              </a:rPr>
              <a:t>Prop</a:t>
            </a:r>
            <a:r>
              <a:rPr sz="2000" i="1" spc="-10" dirty="0">
                <a:solidFill>
                  <a:srgbClr val="777777"/>
                </a:solidFill>
                <a:latin typeface="Arial"/>
                <a:cs typeface="Arial"/>
              </a:rPr>
              <a:t> </a:t>
            </a:r>
            <a:r>
              <a:rPr sz="2000" spc="-10" dirty="0">
                <a:solidFill>
                  <a:srgbClr val="777777"/>
                </a:solidFill>
                <a:latin typeface="Arial"/>
                <a:cs typeface="Arial"/>
              </a:rPr>
              <a:t>[</a:t>
            </a:r>
            <a:r>
              <a:rPr sz="2000" i="1" spc="5" dirty="0">
                <a:solidFill>
                  <a:srgbClr val="777777"/>
                </a:solidFill>
                <a:latin typeface="Arial"/>
                <a:cs typeface="Arial"/>
              </a:rPr>
              <a:t>s</a:t>
            </a:r>
            <a:r>
              <a:rPr sz="1950" i="1" spc="15" baseline="-25641" dirty="0">
                <a:solidFill>
                  <a:srgbClr val="777777"/>
                </a:solidFill>
                <a:latin typeface="Arial"/>
                <a:cs typeface="Arial"/>
              </a:rPr>
              <a:t>0</a:t>
            </a:r>
            <a:r>
              <a:rPr sz="2000" dirty="0">
                <a:solidFill>
                  <a:srgbClr val="777777"/>
                </a:solidFill>
                <a:latin typeface="Arial"/>
                <a:cs typeface="Arial"/>
              </a:rPr>
              <a:t>]</a:t>
            </a:r>
            <a:r>
              <a:rPr sz="2000" spc="-35" dirty="0">
                <a:solidFill>
                  <a:srgbClr val="777777"/>
                </a:solidFill>
                <a:latin typeface="Arial"/>
                <a:cs typeface="Arial"/>
              </a:rPr>
              <a:t> </a:t>
            </a:r>
            <a:r>
              <a:rPr sz="2000" dirty="0">
                <a:solidFill>
                  <a:srgbClr val="777777"/>
                </a:solidFill>
                <a:latin typeface="Arial"/>
                <a:cs typeface="Arial"/>
              </a:rPr>
              <a:t>,	</a:t>
            </a:r>
            <a:r>
              <a:rPr sz="2000" spc="-5" dirty="0">
                <a:solidFill>
                  <a:srgbClr val="777777"/>
                </a:solidFill>
                <a:latin typeface="Arial"/>
                <a:cs typeface="Arial"/>
              </a:rPr>
              <a:t>{</a:t>
            </a:r>
            <a:r>
              <a:rPr sz="2000" i="1" dirty="0">
                <a:solidFill>
                  <a:srgbClr val="777777"/>
                </a:solidFill>
                <a:latin typeface="Arial"/>
                <a:cs typeface="Arial"/>
              </a:rPr>
              <a:t>Prop</a:t>
            </a:r>
            <a:r>
              <a:rPr sz="2000" dirty="0">
                <a:solidFill>
                  <a:srgbClr val="777777"/>
                </a:solidFill>
                <a:latin typeface="Arial"/>
                <a:cs typeface="Arial"/>
              </a:rPr>
              <a:t>}</a:t>
            </a:r>
            <a:r>
              <a:rPr sz="2000" spc="-40" dirty="0">
                <a:solidFill>
                  <a:srgbClr val="777777"/>
                </a:solidFill>
                <a:latin typeface="Arial"/>
                <a:cs typeface="Arial"/>
              </a:rPr>
              <a:t> </a:t>
            </a:r>
            <a:r>
              <a:rPr sz="2000" i="1" dirty="0">
                <a:solidFill>
                  <a:srgbClr val="777777"/>
                </a:solidFill>
                <a:latin typeface="Arial"/>
                <a:cs typeface="Arial"/>
              </a:rPr>
              <a:t>Op</a:t>
            </a:r>
            <a:r>
              <a:rPr sz="2000" i="1" spc="-15" dirty="0">
                <a:solidFill>
                  <a:srgbClr val="777777"/>
                </a:solidFill>
                <a:latin typeface="Arial"/>
                <a:cs typeface="Arial"/>
              </a:rPr>
              <a:t> </a:t>
            </a:r>
            <a:r>
              <a:rPr sz="2000" dirty="0">
                <a:solidFill>
                  <a:srgbClr val="777777"/>
                </a:solidFill>
                <a:latin typeface="Arial"/>
                <a:cs typeface="Arial"/>
              </a:rPr>
              <a:t>{</a:t>
            </a:r>
            <a:r>
              <a:rPr sz="2000" i="1" dirty="0">
                <a:solidFill>
                  <a:srgbClr val="777777"/>
                </a:solidFill>
                <a:latin typeface="Arial"/>
                <a:cs typeface="Arial"/>
              </a:rPr>
              <a:t>Prop</a:t>
            </a:r>
            <a:r>
              <a:rPr sz="2000" dirty="0">
                <a:solidFill>
                  <a:srgbClr val="777777"/>
                </a:solidFill>
                <a:latin typeface="Arial"/>
                <a:cs typeface="Arial"/>
              </a:rPr>
              <a:t>}	</a:t>
            </a:r>
            <a:r>
              <a:rPr sz="2000" spc="-10" dirty="0">
                <a:solidFill>
                  <a:srgbClr val="777777"/>
                </a:solidFill>
                <a:latin typeface="Arial"/>
                <a:cs typeface="Arial"/>
              </a:rPr>
              <a:t>f</a:t>
            </a:r>
            <a:r>
              <a:rPr sz="2000" dirty="0">
                <a:solidFill>
                  <a:srgbClr val="777777"/>
                </a:solidFill>
                <a:latin typeface="Arial"/>
                <a:cs typeface="Arial"/>
              </a:rPr>
              <a:t>or</a:t>
            </a:r>
            <a:r>
              <a:rPr sz="2000" spc="-25" dirty="0">
                <a:solidFill>
                  <a:srgbClr val="777777"/>
                </a:solidFill>
                <a:latin typeface="Arial"/>
                <a:cs typeface="Arial"/>
              </a:rPr>
              <a:t> </a:t>
            </a:r>
            <a:r>
              <a:rPr sz="2000" dirty="0">
                <a:solidFill>
                  <a:srgbClr val="777777"/>
                </a:solidFill>
                <a:latin typeface="Arial"/>
                <a:cs typeface="Arial"/>
              </a:rPr>
              <a:t>every</a:t>
            </a:r>
            <a:r>
              <a:rPr sz="2000" spc="-15" dirty="0">
                <a:solidFill>
                  <a:srgbClr val="777777"/>
                </a:solidFill>
                <a:latin typeface="Arial"/>
                <a:cs typeface="Arial"/>
              </a:rPr>
              <a:t> </a:t>
            </a:r>
            <a:r>
              <a:rPr sz="2000" b="1" spc="1775" dirty="0">
                <a:solidFill>
                  <a:srgbClr val="777777"/>
                </a:solidFill>
                <a:latin typeface="Symbol"/>
                <a:cs typeface="Symbol"/>
              </a:rPr>
              <a:t></a:t>
            </a:r>
            <a:r>
              <a:rPr sz="2000" dirty="0">
                <a:solidFill>
                  <a:srgbClr val="777777"/>
                </a:solidFill>
                <a:latin typeface="Arial"/>
                <a:cs typeface="Arial"/>
              </a:rPr>
              <a:t>-ope</a:t>
            </a:r>
            <a:r>
              <a:rPr sz="2000" spc="5" dirty="0">
                <a:solidFill>
                  <a:srgbClr val="777777"/>
                </a:solidFill>
                <a:latin typeface="Arial"/>
                <a:cs typeface="Arial"/>
              </a:rPr>
              <a:t>r</a:t>
            </a:r>
            <a:r>
              <a:rPr sz="2000" dirty="0">
                <a:solidFill>
                  <a:srgbClr val="777777"/>
                </a:solidFill>
                <a:latin typeface="Arial"/>
                <a:cs typeface="Arial"/>
              </a:rPr>
              <a:t>ation</a:t>
            </a:r>
            <a:r>
              <a:rPr sz="2000" spc="-55" dirty="0">
                <a:solidFill>
                  <a:srgbClr val="777777"/>
                </a:solidFill>
                <a:latin typeface="Arial"/>
                <a:cs typeface="Arial"/>
              </a:rPr>
              <a:t> </a:t>
            </a:r>
            <a:r>
              <a:rPr sz="2000" i="1" dirty="0">
                <a:solidFill>
                  <a:srgbClr val="777777"/>
                </a:solidFill>
                <a:latin typeface="Arial"/>
                <a:cs typeface="Arial"/>
              </a:rPr>
              <a:t>Op</a:t>
            </a:r>
            <a:endParaRPr sz="2000" dirty="0">
              <a:latin typeface="Arial"/>
              <a:cs typeface="Arial"/>
            </a:endParaRPr>
          </a:p>
        </p:txBody>
      </p:sp>
      <p:sp>
        <p:nvSpPr>
          <p:cNvPr id="9" name="object 9">
            <a:extLst>
              <a:ext uri="{FF2B5EF4-FFF2-40B4-BE49-F238E27FC236}">
                <a16:creationId xmlns:a16="http://schemas.microsoft.com/office/drawing/2014/main" id="{A7FBC233-7BF2-4034-B738-6BDE84B9BBDA}"/>
              </a:ext>
            </a:extLst>
          </p:cNvPr>
          <p:cNvSpPr txBox="1"/>
          <p:nvPr/>
        </p:nvSpPr>
        <p:spPr>
          <a:xfrm>
            <a:off x="2854325" y="2757489"/>
            <a:ext cx="6127750" cy="307777"/>
          </a:xfrm>
          <a:prstGeom prst="rect">
            <a:avLst/>
          </a:prstGeom>
        </p:spPr>
        <p:txBody>
          <a:bodyPr lIns="0" tIns="0" rIns="0" bIns="0">
            <a:spAutoFit/>
          </a:bodyPr>
          <a:lstStyle/>
          <a:p>
            <a:pPr marL="12700">
              <a:buClr>
                <a:srgbClr val="000000"/>
              </a:buClr>
              <a:buSzPct val="100000"/>
              <a:defRPr/>
            </a:pPr>
            <a:r>
              <a:rPr sz="2000" dirty="0">
                <a:solidFill>
                  <a:srgbClr val="777777"/>
                </a:solidFill>
                <a:latin typeface="Symbol"/>
                <a:cs typeface="Symbol"/>
              </a:rPr>
              <a:t></a:t>
            </a:r>
            <a:r>
              <a:rPr sz="2000" spc="-15" dirty="0">
                <a:solidFill>
                  <a:srgbClr val="777777"/>
                </a:solidFill>
                <a:latin typeface="Symbol"/>
                <a:cs typeface="Symbol"/>
              </a:rPr>
              <a:t></a:t>
            </a:r>
            <a:r>
              <a:rPr sz="2000" dirty="0">
                <a:solidFill>
                  <a:srgbClr val="777777"/>
                </a:solidFill>
                <a:latin typeface="Symbol"/>
                <a:cs typeface="Symbol"/>
              </a:rPr>
              <a:t></a:t>
            </a:r>
            <a:r>
              <a:rPr sz="2000" spc="-15" dirty="0">
                <a:solidFill>
                  <a:srgbClr val="777777"/>
                </a:solidFill>
                <a:latin typeface="Symbol"/>
                <a:cs typeface="Symbol"/>
              </a:rPr>
              <a:t></a:t>
            </a:r>
            <a:r>
              <a:rPr sz="2000" dirty="0">
                <a:solidFill>
                  <a:srgbClr val="777777"/>
                </a:solidFill>
                <a:latin typeface="Symbol"/>
                <a:cs typeface="Symbol"/>
              </a:rPr>
              <a:t></a:t>
            </a:r>
            <a:r>
              <a:rPr sz="2000" spc="-15" dirty="0">
                <a:solidFill>
                  <a:srgbClr val="777777"/>
                </a:solidFill>
                <a:latin typeface="Symbol"/>
                <a:cs typeface="Symbol"/>
              </a:rPr>
              <a:t></a:t>
            </a:r>
            <a:r>
              <a:rPr sz="2000" dirty="0">
                <a:solidFill>
                  <a:srgbClr val="777777"/>
                </a:solidFill>
                <a:latin typeface="Symbol"/>
                <a:cs typeface="Symbol"/>
              </a:rPr>
              <a:t></a:t>
            </a:r>
            <a:r>
              <a:rPr sz="2000" spc="-15" dirty="0">
                <a:solidFill>
                  <a:srgbClr val="777777"/>
                </a:solidFill>
                <a:latin typeface="Symbol"/>
                <a:cs typeface="Symbol"/>
              </a:rPr>
              <a:t></a:t>
            </a:r>
            <a:r>
              <a:rPr sz="2000" dirty="0">
                <a:solidFill>
                  <a:srgbClr val="777777"/>
                </a:solidFill>
                <a:latin typeface="Symbol"/>
                <a:cs typeface="Symbol"/>
              </a:rPr>
              <a:t></a:t>
            </a:r>
            <a:endParaRPr sz="2000">
              <a:latin typeface="Symbol"/>
              <a:cs typeface="Symbol"/>
            </a:endParaRPr>
          </a:p>
        </p:txBody>
      </p:sp>
      <p:sp>
        <p:nvSpPr>
          <p:cNvPr id="10" name="object 10">
            <a:extLst>
              <a:ext uri="{FF2B5EF4-FFF2-40B4-BE49-F238E27FC236}">
                <a16:creationId xmlns:a16="http://schemas.microsoft.com/office/drawing/2014/main" id="{0239818F-7747-42A1-B46C-23CA9FC8D280}"/>
              </a:ext>
            </a:extLst>
          </p:cNvPr>
          <p:cNvSpPr txBox="1"/>
          <p:nvPr/>
        </p:nvSpPr>
        <p:spPr>
          <a:xfrm>
            <a:off x="9204325" y="2760664"/>
            <a:ext cx="1187450" cy="307777"/>
          </a:xfrm>
          <a:prstGeom prst="rect">
            <a:avLst/>
          </a:prstGeom>
        </p:spPr>
        <p:txBody>
          <a:bodyPr lIns="0" tIns="0" rIns="0" bIns="0">
            <a:spAutoFit/>
          </a:bodyPr>
          <a:lstStyle/>
          <a:p>
            <a:pPr marL="12700">
              <a:buClr>
                <a:srgbClr val="000000"/>
              </a:buClr>
              <a:buSzPct val="100000"/>
              <a:defRPr/>
            </a:pPr>
            <a:r>
              <a:rPr sz="2000" i="1" dirty="0">
                <a:solidFill>
                  <a:srgbClr val="777777"/>
                </a:solidFill>
                <a:latin typeface="Arial"/>
                <a:cs typeface="Arial"/>
              </a:rPr>
              <a:t>invarian</a:t>
            </a:r>
            <a:r>
              <a:rPr sz="2000" i="1" spc="5" dirty="0">
                <a:solidFill>
                  <a:srgbClr val="777777"/>
                </a:solidFill>
                <a:latin typeface="Arial"/>
                <a:cs typeface="Arial"/>
              </a:rPr>
              <a:t>c</a:t>
            </a:r>
            <a:r>
              <a:rPr sz="2000" i="1" dirty="0">
                <a:solidFill>
                  <a:srgbClr val="777777"/>
                </a:solidFill>
                <a:latin typeface="Arial"/>
                <a:cs typeface="Arial"/>
              </a:rPr>
              <a:t>e</a:t>
            </a:r>
            <a:endParaRPr sz="2000">
              <a:latin typeface="Arial"/>
              <a:cs typeface="Arial"/>
            </a:endParaRPr>
          </a:p>
        </p:txBody>
      </p:sp>
      <p:sp>
        <p:nvSpPr>
          <p:cNvPr id="105482" name="object 11">
            <a:extLst>
              <a:ext uri="{FF2B5EF4-FFF2-40B4-BE49-F238E27FC236}">
                <a16:creationId xmlns:a16="http://schemas.microsoft.com/office/drawing/2014/main" id="{88B5B089-DB9B-4F88-9C79-7460B68F364F}"/>
              </a:ext>
            </a:extLst>
          </p:cNvPr>
          <p:cNvSpPr txBox="1">
            <a:spLocks noChangeArrowheads="1"/>
          </p:cNvSpPr>
          <p:nvPr/>
        </p:nvSpPr>
        <p:spPr bwMode="auto">
          <a:xfrm>
            <a:off x="1510940" y="2980132"/>
            <a:ext cx="10168657" cy="365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2328863">
              <a:tabLst>
                <a:tab pos="3409950" algn="l"/>
              </a:tabLst>
              <a:defRPr>
                <a:solidFill>
                  <a:schemeClr val="bg1"/>
                </a:solidFill>
                <a:latin typeface="Arial" panose="020B0604020202020204" pitchFamily="34" charset="0"/>
                <a:cs typeface="Source Han Sans CN Regular" charset="0"/>
              </a:defRPr>
            </a:lvl1pPr>
            <a:lvl2pPr marL="901700" indent="-228600">
              <a:tabLst>
                <a:tab pos="3409950" algn="l"/>
              </a:tabLst>
              <a:defRPr>
                <a:solidFill>
                  <a:schemeClr val="bg1"/>
                </a:solidFill>
                <a:latin typeface="Arial" panose="020B0604020202020204" pitchFamily="34" charset="0"/>
                <a:cs typeface="Source Han Sans CN Regular" charset="0"/>
              </a:defRPr>
            </a:lvl2pPr>
            <a:lvl3pPr>
              <a:tabLst>
                <a:tab pos="3409950" algn="l"/>
              </a:tabLst>
              <a:defRPr>
                <a:solidFill>
                  <a:schemeClr val="bg1"/>
                </a:solidFill>
                <a:latin typeface="Arial" panose="020B0604020202020204" pitchFamily="34" charset="0"/>
                <a:cs typeface="Source Han Sans CN Regular" charset="0"/>
              </a:defRPr>
            </a:lvl3pPr>
            <a:lvl4pPr>
              <a:tabLst>
                <a:tab pos="3409950" algn="l"/>
              </a:tabLst>
              <a:defRPr>
                <a:solidFill>
                  <a:schemeClr val="bg1"/>
                </a:solidFill>
                <a:latin typeface="Arial" panose="020B0604020202020204" pitchFamily="34" charset="0"/>
                <a:cs typeface="Source Han Sans CN Regular" charset="0"/>
              </a:defRPr>
            </a:lvl4pPr>
            <a:lvl5pPr>
              <a:tabLst>
                <a:tab pos="3409950" algn="l"/>
              </a:tabLst>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tabLst>
                <a:tab pos="3409950" algn="l"/>
              </a:tabLs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tabLst>
                <a:tab pos="3409950" algn="l"/>
              </a:tabLs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tabLst>
                <a:tab pos="3409950" algn="l"/>
              </a:tabLs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tabLst>
                <a:tab pos="3409950" algn="l"/>
              </a:tabLst>
              <a:defRPr>
                <a:solidFill>
                  <a:schemeClr val="bg1"/>
                </a:solidFill>
                <a:latin typeface="Arial" panose="020B0604020202020204" pitchFamily="34" charset="0"/>
                <a:cs typeface="Source Han Sans CN Regular" charset="0"/>
              </a:defRPr>
            </a:lvl9pPr>
          </a:lstStyle>
          <a:p>
            <a:pPr eaLnBrk="1" hangingPunct="1">
              <a:buClr>
                <a:srgbClr val="000000"/>
              </a:buClr>
              <a:buSzPct val="100000"/>
              <a:buFont typeface="Times New Roman" panose="02020603050405020304" pitchFamily="18" charset="0"/>
              <a:buNone/>
            </a:pPr>
            <a:r>
              <a:rPr lang="en-US" altLang="en-US" sz="2000" i="1">
                <a:solidFill>
                  <a:srgbClr val="777777"/>
                </a:solidFill>
                <a:cs typeface="Arial" panose="020B0604020202020204" pitchFamily="34" charset="0"/>
              </a:rPr>
              <a:t>Prop </a:t>
            </a:r>
            <a:r>
              <a:rPr lang="en-US" altLang="en-US" sz="2000">
                <a:solidFill>
                  <a:srgbClr val="777777"/>
                </a:solidFill>
                <a:cs typeface="Arial" panose="020B0604020202020204" pitchFamily="34" charset="0"/>
              </a:rPr>
              <a:t>[</a:t>
            </a:r>
            <a:r>
              <a:rPr lang="en-US" altLang="en-US" sz="2000" i="1">
                <a:solidFill>
                  <a:srgbClr val="777777"/>
                </a:solidFill>
                <a:cs typeface="Arial" panose="020B0604020202020204" pitchFamily="34" charset="0"/>
              </a:rPr>
              <a:t>s</a:t>
            </a:r>
            <a:r>
              <a:rPr lang="en-US" altLang="en-US" sz="2000">
                <a:solidFill>
                  <a:srgbClr val="777777"/>
                </a:solidFill>
                <a:cs typeface="Arial" panose="020B0604020202020204" pitchFamily="34" charset="0"/>
              </a:rPr>
              <a:t>]	for every state </a:t>
            </a:r>
            <a:r>
              <a:rPr lang="en-US" altLang="en-US" sz="2000" i="1">
                <a:solidFill>
                  <a:srgbClr val="777777"/>
                </a:solidFill>
                <a:cs typeface="Arial" panose="020B0604020202020204" pitchFamily="34" charset="0"/>
              </a:rPr>
              <a:t>s</a:t>
            </a:r>
            <a:endParaRPr lang="en-US" altLang="en-US" sz="2000">
              <a:cs typeface="Arial" panose="020B0604020202020204" pitchFamily="34" charset="0"/>
            </a:endParaRPr>
          </a:p>
          <a:p>
            <a:pPr>
              <a:spcBef>
                <a:spcPts val="1038"/>
              </a:spcBef>
              <a:buClr>
                <a:srgbClr val="800080"/>
              </a:buClr>
              <a:buSzPct val="68000"/>
              <a:buFont typeface="Wingdings" panose="05000000000000000000" pitchFamily="2" charset="2"/>
              <a:buChar char=""/>
            </a:pPr>
            <a:r>
              <a:rPr lang="en-US" altLang="en-US" sz="2200">
                <a:solidFill>
                  <a:srgbClr val="35216F"/>
                </a:solidFill>
                <a:latin typeface="Comic Sans MS" panose="030F0702030302020204" pitchFamily="66" charset="0"/>
              </a:rPr>
              <a:t>Ví dụ cụ thể </a:t>
            </a:r>
            <a:r>
              <a:rPr lang="en-US" altLang="en-US">
                <a:solidFill>
                  <a:srgbClr val="35216F"/>
                </a:solidFill>
                <a:latin typeface="Comic Sans MS" panose="030F0702030302020204" pitchFamily="66" charset="0"/>
              </a:rPr>
              <a:t>(từ Sect. 5.4.4 cho đến chi tiết)</a:t>
            </a:r>
            <a:endParaRPr lang="en-US" altLang="en-US">
              <a:latin typeface="Comic Sans MS" panose="030F0702030302020204" pitchFamily="66" charset="0"/>
            </a:endParaRPr>
          </a:p>
          <a:p>
            <a:pPr>
              <a:spcBef>
                <a:spcPts val="375"/>
              </a:spcBef>
              <a:buClr>
                <a:srgbClr val="000000"/>
              </a:buClr>
              <a:buSzPct val="100000"/>
            </a:pPr>
            <a:r>
              <a:rPr lang="en-US" altLang="en-US" sz="2000">
                <a:solidFill>
                  <a:srgbClr val="009999"/>
                </a:solidFill>
                <a:latin typeface="Comic Sans MS" panose="030F0702030302020204" pitchFamily="66" charset="0"/>
              </a:rPr>
              <a:t>Cho thấy rằng </a:t>
            </a:r>
            <a:r>
              <a:rPr lang="en-US" altLang="en-US" sz="2000" i="1">
                <a:solidFill>
                  <a:srgbClr val="009999"/>
                </a:solidFill>
                <a:cs typeface="Arial" panose="020B0604020202020204" pitchFamily="34" charset="0"/>
              </a:rPr>
              <a:t>Prop</a:t>
            </a:r>
            <a:r>
              <a:rPr lang="en-US" altLang="en-US" sz="2000">
                <a:solidFill>
                  <a:srgbClr val="009999"/>
                </a:solidFill>
                <a:cs typeface="Arial" panose="020B0604020202020204" pitchFamily="34" charset="0"/>
              </a:rPr>
              <a:t>: </a:t>
            </a:r>
            <a:r>
              <a:rPr lang="en-US" altLang="en-US" sz="2000">
                <a:solidFill>
                  <a:srgbClr val="777777"/>
                </a:solidFill>
                <a:cs typeface="Arial" panose="020B0604020202020204" pitchFamily="34" charset="0"/>
              </a:rPr>
              <a:t>Available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cs typeface="Arial" panose="020B0604020202020204" pitchFamily="34" charset="0"/>
              </a:rPr>
              <a:t>OnLoan =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009999"/>
                </a:solidFill>
                <a:latin typeface="Comic Sans MS" panose="030F0702030302020204" pitchFamily="66" charset="0"/>
              </a:rPr>
              <a:t>với mọi trang thái  </a:t>
            </a:r>
            <a:endParaRPr lang="en-US" altLang="en-US" sz="2000">
              <a:latin typeface="Comic Sans MS" panose="030F0702030302020204" pitchFamily="66" charset="0"/>
            </a:endParaRPr>
          </a:p>
          <a:p>
            <a:pPr lvl="1">
              <a:lnSpc>
                <a:spcPts val="2375"/>
              </a:lnSpc>
              <a:spcBef>
                <a:spcPts val="600"/>
              </a:spcBef>
              <a:buClr>
                <a:srgbClr val="800080"/>
              </a:buClr>
              <a:buSzPct val="90000"/>
              <a:buFont typeface="Comic Sans MS" panose="030F0702030302020204" pitchFamily="66" charset="0"/>
              <a:buAutoNum type="arabicPeriod"/>
            </a:pPr>
            <a:r>
              <a:rPr lang="en-US" altLang="en-US" sz="2000" i="1">
                <a:solidFill>
                  <a:srgbClr val="777777"/>
                </a:solidFill>
                <a:cs typeface="Arial" panose="020B0604020202020204" pitchFamily="34" charset="0"/>
              </a:rPr>
              <a:t>Prop </a:t>
            </a:r>
            <a:r>
              <a:rPr lang="en-US" altLang="en-US" sz="2000">
                <a:solidFill>
                  <a:srgbClr val="777777"/>
                </a:solidFill>
                <a:cs typeface="Arial" panose="020B0604020202020204" pitchFamily="34" charset="0"/>
              </a:rPr>
              <a:t>[</a:t>
            </a:r>
            <a:r>
              <a:rPr lang="en-US" altLang="en-US" sz="2000" i="1">
                <a:solidFill>
                  <a:srgbClr val="777777"/>
                </a:solidFill>
                <a:cs typeface="Arial" panose="020B0604020202020204" pitchFamily="34" charset="0"/>
              </a:rPr>
              <a:t>s</a:t>
            </a:r>
            <a:r>
              <a:rPr lang="en-US" altLang="en-US" sz="1900" i="1" baseline="-26000">
                <a:solidFill>
                  <a:srgbClr val="777777"/>
                </a:solidFill>
                <a:cs typeface="Arial" panose="020B0604020202020204" pitchFamily="34" charset="0"/>
              </a:rPr>
              <a:t>0</a:t>
            </a:r>
            <a:r>
              <a:rPr lang="en-US" altLang="en-US" sz="2000">
                <a:solidFill>
                  <a:srgbClr val="777777"/>
                </a:solidFill>
                <a:cs typeface="Arial" panose="020B0604020202020204" pitchFamily="34" charset="0"/>
              </a:rPr>
              <a:t>] </a:t>
            </a:r>
            <a:r>
              <a:rPr lang="en-US" altLang="en-US" sz="2000">
                <a:solidFill>
                  <a:srgbClr val="009999"/>
                </a:solidFill>
                <a:latin typeface="Comic Sans MS" panose="030F0702030302020204" pitchFamily="66" charset="0"/>
              </a:rPr>
              <a:t>với biểu đồ khỏi tạo:</a:t>
            </a:r>
            <a:endParaRPr lang="en-US" altLang="en-US" sz="2000">
              <a:latin typeface="Comic Sans MS" panose="030F0702030302020204" pitchFamily="66" charset="0"/>
            </a:endParaRPr>
          </a:p>
          <a:p>
            <a:pPr>
              <a:lnSpc>
                <a:spcPts val="2375"/>
              </a:lnSpc>
              <a:buClr>
                <a:srgbClr val="000000"/>
              </a:buClr>
              <a:buSzPct val="100000"/>
            </a:pPr>
            <a:r>
              <a:rPr lang="en-US" altLang="en-US" sz="2000">
                <a:solidFill>
                  <a:srgbClr val="777777"/>
                </a:solidFill>
                <a:cs typeface="Arial" panose="020B0604020202020204" pitchFamily="34" charset="0"/>
              </a:rPr>
              <a:t>Available =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009999"/>
                </a:solidFill>
                <a:latin typeface="Comic Sans MS" panose="030F0702030302020204" pitchFamily="66" charset="0"/>
              </a:rPr>
              <a:t>,	</a:t>
            </a:r>
            <a:r>
              <a:rPr lang="en-US" altLang="en-US" sz="2000">
                <a:solidFill>
                  <a:srgbClr val="777777"/>
                </a:solidFill>
                <a:cs typeface="Arial" panose="020B0604020202020204" pitchFamily="34" charset="0"/>
              </a:rPr>
              <a:t>OnLoan = </a:t>
            </a:r>
            <a:endParaRPr lang="en-US" altLang="en-US" sz="2000">
              <a:latin typeface="Symbol" panose="05050102010706020507" pitchFamily="18" charset="2"/>
            </a:endParaRPr>
          </a:p>
          <a:p>
            <a:pPr lvl="1">
              <a:spcBef>
                <a:spcPts val="525"/>
              </a:spcBef>
              <a:buClr>
                <a:srgbClr val="800080"/>
              </a:buClr>
              <a:buSzPct val="90000"/>
              <a:buFont typeface="Comic Sans MS" panose="030F0702030302020204" pitchFamily="66" charset="0"/>
              <a:buAutoNum type="arabicPeriod" startAt="2"/>
            </a:pPr>
            <a:r>
              <a:rPr lang="en-US" altLang="en-US" sz="2000">
                <a:solidFill>
                  <a:srgbClr val="777777"/>
                </a:solidFill>
                <a:cs typeface="Arial" panose="020B0604020202020204" pitchFamily="34" charset="0"/>
              </a:rPr>
              <a:t>{</a:t>
            </a:r>
            <a:r>
              <a:rPr lang="en-US" altLang="en-US" sz="2000" i="1">
                <a:solidFill>
                  <a:srgbClr val="777777"/>
                </a:solidFill>
                <a:cs typeface="Arial" panose="020B0604020202020204" pitchFamily="34" charset="0"/>
              </a:rPr>
              <a:t>Prop</a:t>
            </a:r>
            <a:r>
              <a:rPr lang="en-US" altLang="en-US" sz="2000">
                <a:solidFill>
                  <a:srgbClr val="777777"/>
                </a:solidFill>
                <a:cs typeface="Arial" panose="020B0604020202020204" pitchFamily="34" charset="0"/>
              </a:rPr>
              <a:t>} </a:t>
            </a:r>
            <a:r>
              <a:rPr lang="en-US" altLang="en-US" sz="2000" i="1">
                <a:solidFill>
                  <a:srgbClr val="777777"/>
                </a:solidFill>
                <a:cs typeface="Arial" panose="020B0604020202020204" pitchFamily="34" charset="0"/>
              </a:rPr>
              <a:t>CheckOut </a:t>
            </a:r>
            <a:r>
              <a:rPr lang="en-US" altLang="en-US" sz="2000">
                <a:solidFill>
                  <a:srgbClr val="777777"/>
                </a:solidFill>
                <a:cs typeface="Arial" panose="020B0604020202020204" pitchFamily="34" charset="0"/>
              </a:rPr>
              <a:t>{</a:t>
            </a:r>
            <a:r>
              <a:rPr lang="en-US" altLang="en-US" sz="2000" i="1">
                <a:solidFill>
                  <a:srgbClr val="777777"/>
                </a:solidFill>
                <a:cs typeface="Arial" panose="020B0604020202020204" pitchFamily="34" charset="0"/>
              </a:rPr>
              <a:t>Prop</a:t>
            </a:r>
            <a:r>
              <a:rPr lang="en-US" altLang="en-US" sz="2000">
                <a:solidFill>
                  <a:srgbClr val="777777"/>
                </a:solidFill>
                <a:cs typeface="Arial" panose="020B0604020202020204" pitchFamily="34" charset="0"/>
              </a:rPr>
              <a:t>} </a:t>
            </a:r>
            <a:r>
              <a:rPr lang="en-US" altLang="en-US" sz="2000">
                <a:solidFill>
                  <a:srgbClr val="009999"/>
                </a:solidFill>
                <a:cs typeface="Arial" panose="020B0604020202020204" pitchFamily="34" charset="0"/>
              </a:rPr>
              <a:t>Giữ:</a:t>
            </a:r>
            <a:endParaRPr lang="en-US" altLang="en-US" sz="2000">
              <a:cs typeface="Arial" panose="020B0604020202020204" pitchFamily="34" charset="0"/>
            </a:endParaRPr>
          </a:p>
          <a:p>
            <a:pPr>
              <a:spcBef>
                <a:spcPts val="363"/>
              </a:spcBef>
              <a:buClr>
                <a:srgbClr val="000000"/>
              </a:buClr>
              <a:buSzPct val="100000"/>
            </a:pPr>
            <a:r>
              <a:rPr lang="en-US" altLang="en-US" sz="2000">
                <a:solidFill>
                  <a:srgbClr val="777777"/>
                </a:solidFill>
                <a:cs typeface="Arial" panose="020B0604020202020204" pitchFamily="34" charset="0"/>
              </a:rPr>
              <a:t>Available</a:t>
            </a:r>
            <a:r>
              <a:rPr lang="en-US" altLang="en-US" sz="2000" b="1">
                <a:solidFill>
                  <a:srgbClr val="800080"/>
                </a:solidFill>
                <a:cs typeface="Arial" panose="020B0604020202020204" pitchFamily="34" charset="0"/>
              </a:rPr>
              <a:t>’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cs typeface="Arial" panose="020B0604020202020204" pitchFamily="34" charset="0"/>
              </a:rPr>
              <a:t>OnLoan</a:t>
            </a:r>
            <a:r>
              <a:rPr lang="en-US" altLang="en-US" sz="2000" b="1">
                <a:solidFill>
                  <a:srgbClr val="800080"/>
                </a:solidFill>
                <a:cs typeface="Arial" panose="020B0604020202020204" pitchFamily="34" charset="0"/>
              </a:rPr>
              <a:t>’ </a:t>
            </a:r>
            <a:r>
              <a:rPr lang="en-US" altLang="en-US" sz="2000">
                <a:solidFill>
                  <a:srgbClr val="009999"/>
                </a:solidFill>
                <a:cs typeface="Arial" panose="020B0604020202020204" pitchFamily="34" charset="0"/>
              </a:rPr>
              <a:t>= (</a:t>
            </a:r>
            <a:r>
              <a:rPr lang="en-US" altLang="en-US" sz="2000">
                <a:solidFill>
                  <a:srgbClr val="777777"/>
                </a:solidFill>
                <a:cs typeface="Arial" panose="020B0604020202020204" pitchFamily="34" charset="0"/>
              </a:rPr>
              <a:t>Available \ {bc?}) </a:t>
            </a:r>
            <a:r>
              <a:rPr lang="en-US" altLang="en-US" sz="2000">
                <a:solidFill>
                  <a:srgbClr val="777777"/>
                </a:solidFill>
                <a:latin typeface="Symbol" panose="05050102010706020507" pitchFamily="18" charset="2"/>
              </a:rPr>
              <a:t></a:t>
            </a:r>
            <a:r>
              <a:rPr lang="en-US" altLang="en-US" sz="2000">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latin typeface="Symbol" panose="05050102010706020507" pitchFamily="18" charset="2"/>
              </a:rPr>
              <a:t></a:t>
            </a:r>
            <a:r>
              <a:rPr lang="en-US" altLang="en-US" sz="2000">
                <a:solidFill>
                  <a:srgbClr val="777777"/>
                </a:solidFill>
                <a:cs typeface="Arial" panose="020B0604020202020204" pitchFamily="34" charset="0"/>
              </a:rPr>
              <a:t>OnLoan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cs typeface="Arial" panose="020B0604020202020204" pitchFamily="34" charset="0"/>
              </a:rPr>
              <a:t>{bc?}</a:t>
            </a:r>
            <a:r>
              <a:rPr lang="en-US" altLang="en-US" sz="2000">
                <a:solidFill>
                  <a:srgbClr val="009999"/>
                </a:solidFill>
                <a:latin typeface="Symbol" panose="05050102010706020507" pitchFamily="18" charset="2"/>
              </a:rPr>
              <a:t></a:t>
            </a:r>
            <a:endParaRPr lang="en-US" altLang="en-US" sz="2000">
              <a:latin typeface="Symbol" panose="05050102010706020507" pitchFamily="18" charset="2"/>
            </a:endParaRPr>
          </a:p>
          <a:p>
            <a:pPr>
              <a:spcBef>
                <a:spcPts val="363"/>
              </a:spcBef>
              <a:buClr>
                <a:srgbClr val="000000"/>
              </a:buClr>
              <a:buSzPct val="100000"/>
            </a:pPr>
            <a:r>
              <a:rPr lang="en-US" altLang="en-US" sz="2000">
                <a:solidFill>
                  <a:srgbClr val="009999"/>
                </a:solidFill>
                <a:cs typeface="Arial" panose="020B0604020202020204" pitchFamily="34" charset="0"/>
              </a:rPr>
              <a:t>=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009999"/>
                </a:solidFill>
                <a:latin typeface="Comic Sans MS" panose="030F0702030302020204" pitchFamily="66" charset="0"/>
              </a:rPr>
              <a:t>(từ điều kiện cần </a:t>
            </a:r>
            <a:r>
              <a:rPr lang="en-US" altLang="en-US" sz="2000" i="1">
                <a:solidFill>
                  <a:srgbClr val="777777"/>
                </a:solidFill>
                <a:cs typeface="Arial" panose="020B0604020202020204" pitchFamily="34" charset="0"/>
              </a:rPr>
              <a:t>CheckOut</a:t>
            </a:r>
            <a:r>
              <a:rPr lang="en-US" altLang="en-US" sz="2000">
                <a:solidFill>
                  <a:srgbClr val="009999"/>
                </a:solidFill>
                <a:latin typeface="Comic Sans MS" panose="030F0702030302020204" pitchFamily="66" charset="0"/>
              </a:rPr>
              <a:t>)</a:t>
            </a:r>
            <a:endParaRPr lang="en-US" altLang="en-US" sz="2000">
              <a:latin typeface="Comic Sans MS" panose="030F0702030302020204" pitchFamily="66" charset="0"/>
            </a:endParaRPr>
          </a:p>
          <a:p>
            <a:pPr lvl="1">
              <a:spcBef>
                <a:spcPts val="600"/>
              </a:spcBef>
              <a:buClr>
                <a:srgbClr val="800080"/>
              </a:buClr>
              <a:buSzPct val="90000"/>
              <a:buFont typeface="Comic Sans MS" panose="030F0702030302020204" pitchFamily="66" charset="0"/>
              <a:buAutoNum type="arabicPeriod" startAt="3"/>
            </a:pPr>
            <a:r>
              <a:rPr lang="en-US" altLang="en-US" sz="2000">
                <a:solidFill>
                  <a:srgbClr val="777777"/>
                </a:solidFill>
                <a:cs typeface="Arial" panose="020B0604020202020204" pitchFamily="34" charset="0"/>
              </a:rPr>
              <a:t>{</a:t>
            </a:r>
            <a:r>
              <a:rPr lang="en-US" altLang="en-US" sz="2000" i="1">
                <a:solidFill>
                  <a:srgbClr val="777777"/>
                </a:solidFill>
                <a:cs typeface="Arial" panose="020B0604020202020204" pitchFamily="34" charset="0"/>
              </a:rPr>
              <a:t>Prop</a:t>
            </a:r>
            <a:r>
              <a:rPr lang="en-US" altLang="en-US" sz="2000">
                <a:solidFill>
                  <a:srgbClr val="777777"/>
                </a:solidFill>
                <a:cs typeface="Arial" panose="020B0604020202020204" pitchFamily="34" charset="0"/>
              </a:rPr>
              <a:t>} </a:t>
            </a:r>
            <a:r>
              <a:rPr lang="en-US" altLang="en-US" sz="2000" i="1">
                <a:solidFill>
                  <a:srgbClr val="777777"/>
                </a:solidFill>
                <a:cs typeface="Arial" panose="020B0604020202020204" pitchFamily="34" charset="0"/>
              </a:rPr>
              <a:t>Return </a:t>
            </a:r>
            <a:r>
              <a:rPr lang="en-US" altLang="en-US" sz="2000">
                <a:solidFill>
                  <a:srgbClr val="777777"/>
                </a:solidFill>
                <a:cs typeface="Arial" panose="020B0604020202020204" pitchFamily="34" charset="0"/>
              </a:rPr>
              <a:t>{</a:t>
            </a:r>
            <a:r>
              <a:rPr lang="en-US" altLang="en-US" sz="2000" i="1">
                <a:solidFill>
                  <a:srgbClr val="777777"/>
                </a:solidFill>
                <a:cs typeface="Arial" panose="020B0604020202020204" pitchFamily="34" charset="0"/>
              </a:rPr>
              <a:t>Prop</a:t>
            </a:r>
            <a:r>
              <a:rPr lang="en-US" altLang="en-US" sz="2000">
                <a:solidFill>
                  <a:srgbClr val="777777"/>
                </a:solidFill>
                <a:cs typeface="Arial" panose="020B0604020202020204" pitchFamily="34" charset="0"/>
              </a:rPr>
              <a:t>} </a:t>
            </a:r>
            <a:r>
              <a:rPr lang="en-US" altLang="en-US" sz="2000">
                <a:solidFill>
                  <a:srgbClr val="009999"/>
                </a:solidFill>
                <a:latin typeface="Comic Sans MS" panose="030F0702030302020204" pitchFamily="66" charset="0"/>
              </a:rPr>
              <a:t>chứng minh tương tự</a:t>
            </a:r>
            <a:endParaRPr lang="en-US" altLang="en-US" sz="2000">
              <a:latin typeface="Comic Sans MS" panose="030F0702030302020204" pitchFamily="66" charset="0"/>
            </a:endParaRPr>
          </a:p>
          <a:p>
            <a:pPr lvl="1">
              <a:spcBef>
                <a:spcPts val="350"/>
              </a:spcBef>
              <a:buClr>
                <a:srgbClr val="800080"/>
              </a:buClr>
              <a:buSzPct val="90000"/>
              <a:buFont typeface="Comic Sans MS" panose="030F0702030302020204" pitchFamily="66" charset="0"/>
              <a:buAutoNum type="arabicPeriod" startAt="3"/>
            </a:pPr>
            <a:r>
              <a:rPr lang="en-US" altLang="en-US" sz="2000">
                <a:solidFill>
                  <a:srgbClr val="009999"/>
                </a:solidFill>
                <a:latin typeface="Comic Sans MS" panose="030F0702030302020204" pitchFamily="66" charset="0"/>
              </a:rPr>
              <a:t>Do đó định lý được chứng minh từ quy tắc</a:t>
            </a:r>
            <a:endParaRPr lang="en-US" altLang="en-US" sz="2000">
              <a:latin typeface="Comic Sans MS" panose="030F0702030302020204" pitchFamily="66" charset="0"/>
            </a:endParaRPr>
          </a:p>
        </p:txBody>
      </p:sp>
      <p:sp>
        <p:nvSpPr>
          <p:cNvPr id="105483" name="object 12">
            <a:extLst>
              <a:ext uri="{FF2B5EF4-FFF2-40B4-BE49-F238E27FC236}">
                <a16:creationId xmlns:a16="http://schemas.microsoft.com/office/drawing/2014/main" id="{E8E5920D-FC36-41F5-AE99-95BAB49945C7}"/>
              </a:ext>
            </a:extLst>
          </p:cNvPr>
          <p:cNvSpPr>
            <a:spLocks noChangeArrowheads="1"/>
          </p:cNvSpPr>
          <p:nvPr/>
        </p:nvSpPr>
        <p:spPr bwMode="auto">
          <a:xfrm>
            <a:off x="1843089" y="98426"/>
            <a:ext cx="790575" cy="790575"/>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84" name="object 13">
            <a:extLst>
              <a:ext uri="{FF2B5EF4-FFF2-40B4-BE49-F238E27FC236}">
                <a16:creationId xmlns:a16="http://schemas.microsoft.com/office/drawing/2014/main" id="{538F87CA-F785-4FA6-BD15-043C5E30EF56}"/>
              </a:ext>
            </a:extLst>
          </p:cNvPr>
          <p:cNvSpPr>
            <a:spLocks/>
          </p:cNvSpPr>
          <p:nvPr/>
        </p:nvSpPr>
        <p:spPr bwMode="auto">
          <a:xfrm>
            <a:off x="9237663" y="414338"/>
            <a:ext cx="965200" cy="461962"/>
          </a:xfrm>
          <a:custGeom>
            <a:avLst/>
            <a:gdLst>
              <a:gd name="T0" fmla="*/ 0 w 965200"/>
              <a:gd name="T1" fmla="*/ 458794 h 462280"/>
              <a:gd name="T2" fmla="*/ 965200 w 965200"/>
              <a:gd name="T3" fmla="*/ 458794 h 462280"/>
              <a:gd name="T4" fmla="*/ 965200 w 965200"/>
              <a:gd name="T5" fmla="*/ 0 h 462280"/>
              <a:gd name="T6" fmla="*/ 0 w 965200"/>
              <a:gd name="T7" fmla="*/ 0 h 462280"/>
              <a:gd name="T8" fmla="*/ 0 w 965200"/>
              <a:gd name="T9" fmla="*/ 458794 h 462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5200" h="462280">
                <a:moveTo>
                  <a:pt x="0" y="461962"/>
                </a:moveTo>
                <a:lnTo>
                  <a:pt x="965200" y="461962"/>
                </a:lnTo>
                <a:lnTo>
                  <a:pt x="965200" y="0"/>
                </a:lnTo>
                <a:lnTo>
                  <a:pt x="0" y="0"/>
                </a:lnTo>
                <a:lnTo>
                  <a:pt x="0" y="461962"/>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5485" name="object 14">
            <a:extLst>
              <a:ext uri="{FF2B5EF4-FFF2-40B4-BE49-F238E27FC236}">
                <a16:creationId xmlns:a16="http://schemas.microsoft.com/office/drawing/2014/main" id="{EA59F91E-8AC2-4F48-A163-40503F9B8BB5}"/>
              </a:ext>
            </a:extLst>
          </p:cNvPr>
          <p:cNvSpPr>
            <a:spLocks/>
          </p:cNvSpPr>
          <p:nvPr/>
        </p:nvSpPr>
        <p:spPr bwMode="auto">
          <a:xfrm>
            <a:off x="10202864" y="260350"/>
            <a:ext cx="153987" cy="615950"/>
          </a:xfrm>
          <a:custGeom>
            <a:avLst/>
            <a:gdLst>
              <a:gd name="T0" fmla="*/ 150791 w 154304"/>
              <a:gd name="T1" fmla="*/ 0 h 615950"/>
              <a:gd name="T2" fmla="*/ 0 w 154304"/>
              <a:gd name="T3" fmla="*/ 154050 h 615950"/>
              <a:gd name="T4" fmla="*/ 0 w 154304"/>
              <a:gd name="T5" fmla="*/ 615950 h 615950"/>
              <a:gd name="T6" fmla="*/ 150791 w 154304"/>
              <a:gd name="T7" fmla="*/ 462025 h 615950"/>
              <a:gd name="T8" fmla="*/ 150791 w 154304"/>
              <a:gd name="T9" fmla="*/ 0 h 615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304" h="615950">
                <a:moveTo>
                  <a:pt x="153924" y="0"/>
                </a:moveTo>
                <a:lnTo>
                  <a:pt x="0" y="154050"/>
                </a:lnTo>
                <a:lnTo>
                  <a:pt x="0" y="615950"/>
                </a:lnTo>
                <a:lnTo>
                  <a:pt x="153924" y="462025"/>
                </a:lnTo>
                <a:lnTo>
                  <a:pt x="153924" y="0"/>
                </a:lnTo>
                <a:close/>
              </a:path>
            </a:pathLst>
          </a:custGeom>
          <a:solidFill>
            <a:srgbClr val="2B1B5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5486" name="object 15">
            <a:extLst>
              <a:ext uri="{FF2B5EF4-FFF2-40B4-BE49-F238E27FC236}">
                <a16:creationId xmlns:a16="http://schemas.microsoft.com/office/drawing/2014/main" id="{9CE1EF95-2D72-4E80-82AD-DC99D620672E}"/>
              </a:ext>
            </a:extLst>
          </p:cNvPr>
          <p:cNvSpPr>
            <a:spLocks/>
          </p:cNvSpPr>
          <p:nvPr/>
        </p:nvSpPr>
        <p:spPr bwMode="auto">
          <a:xfrm>
            <a:off x="9237664" y="260350"/>
            <a:ext cx="1119187" cy="153988"/>
          </a:xfrm>
          <a:custGeom>
            <a:avLst/>
            <a:gdLst>
              <a:gd name="T0" fmla="*/ 1115959 w 1119504"/>
              <a:gd name="T1" fmla="*/ 0 h 154304"/>
              <a:gd name="T2" fmla="*/ 153487 w 1119504"/>
              <a:gd name="T3" fmla="*/ 0 h 154304"/>
              <a:gd name="T4" fmla="*/ 0 w 1119504"/>
              <a:gd name="T5" fmla="*/ 150924 h 154304"/>
              <a:gd name="T6" fmla="*/ 962470 w 1119504"/>
              <a:gd name="T7" fmla="*/ 150924 h 154304"/>
              <a:gd name="T8" fmla="*/ 1115959 w 1119504"/>
              <a:gd name="T9" fmla="*/ 0 h 154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9504" h="154304">
                <a:moveTo>
                  <a:pt x="1119124" y="0"/>
                </a:moveTo>
                <a:lnTo>
                  <a:pt x="153924" y="0"/>
                </a:lnTo>
                <a:lnTo>
                  <a:pt x="0" y="154050"/>
                </a:lnTo>
                <a:lnTo>
                  <a:pt x="965200" y="154050"/>
                </a:lnTo>
                <a:lnTo>
                  <a:pt x="1119124" y="0"/>
                </a:lnTo>
                <a:close/>
              </a:path>
            </a:pathLst>
          </a:custGeom>
          <a:solidFill>
            <a:srgbClr val="5D4D8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5487" name="object 16">
            <a:extLst>
              <a:ext uri="{FF2B5EF4-FFF2-40B4-BE49-F238E27FC236}">
                <a16:creationId xmlns:a16="http://schemas.microsoft.com/office/drawing/2014/main" id="{871916AD-922A-489A-B7BD-36650ED9E9A4}"/>
              </a:ext>
            </a:extLst>
          </p:cNvPr>
          <p:cNvSpPr>
            <a:spLocks noChangeArrowheads="1"/>
          </p:cNvSpPr>
          <p:nvPr/>
        </p:nvSpPr>
        <p:spPr bwMode="auto">
          <a:xfrm>
            <a:off x="9817100" y="352426"/>
            <a:ext cx="336550" cy="301625"/>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88" name="object 17">
            <a:extLst>
              <a:ext uri="{FF2B5EF4-FFF2-40B4-BE49-F238E27FC236}">
                <a16:creationId xmlns:a16="http://schemas.microsoft.com/office/drawing/2014/main" id="{D193DC30-326E-49DA-8CED-8EA831666665}"/>
              </a:ext>
            </a:extLst>
          </p:cNvPr>
          <p:cNvSpPr>
            <a:spLocks noChangeArrowheads="1"/>
          </p:cNvSpPr>
          <p:nvPr/>
        </p:nvSpPr>
        <p:spPr bwMode="auto">
          <a:xfrm>
            <a:off x="9907588" y="357188"/>
            <a:ext cx="296862" cy="296862"/>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89" name="object 18">
            <a:extLst>
              <a:ext uri="{FF2B5EF4-FFF2-40B4-BE49-F238E27FC236}">
                <a16:creationId xmlns:a16="http://schemas.microsoft.com/office/drawing/2014/main" id="{0FF8DEAB-5082-40C4-A2DC-61DF57DE90D6}"/>
              </a:ext>
            </a:extLst>
          </p:cNvPr>
          <p:cNvSpPr txBox="1">
            <a:spLocks noChangeArrowheads="1"/>
          </p:cNvSpPr>
          <p:nvPr/>
        </p:nvSpPr>
        <p:spPr bwMode="auto">
          <a:xfrm>
            <a:off x="9918700" y="427038"/>
            <a:ext cx="1143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400" b="1">
                <a:solidFill>
                  <a:srgbClr val="CC00FF"/>
                </a:solidFill>
                <a:latin typeface="Symbol" panose="05050102010706020507" pitchFamily="18" charset="2"/>
              </a:rPr>
              <a:t></a:t>
            </a:r>
            <a:endParaRPr lang="en-US" altLang="en-US" sz="1400">
              <a:solidFill>
                <a:schemeClr val="bg1"/>
              </a:solidFill>
              <a:latin typeface="Symbol" panose="05050102010706020507" pitchFamily="18" charset="2"/>
            </a:endParaRPr>
          </a:p>
        </p:txBody>
      </p:sp>
      <p:sp>
        <p:nvSpPr>
          <p:cNvPr id="105490" name="object 19">
            <a:extLst>
              <a:ext uri="{FF2B5EF4-FFF2-40B4-BE49-F238E27FC236}">
                <a16:creationId xmlns:a16="http://schemas.microsoft.com/office/drawing/2014/main" id="{A4F82C41-EE22-44F8-8D54-7D8C27D3C884}"/>
              </a:ext>
            </a:extLst>
          </p:cNvPr>
          <p:cNvSpPr>
            <a:spLocks noChangeArrowheads="1"/>
          </p:cNvSpPr>
          <p:nvPr/>
        </p:nvSpPr>
        <p:spPr bwMode="auto">
          <a:xfrm>
            <a:off x="9615489" y="455613"/>
            <a:ext cx="479425" cy="342900"/>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1" name="object 20">
            <a:extLst>
              <a:ext uri="{FF2B5EF4-FFF2-40B4-BE49-F238E27FC236}">
                <a16:creationId xmlns:a16="http://schemas.microsoft.com/office/drawing/2014/main" id="{D2EEC518-1F3A-4A35-BFE8-EF8EBBBBB38B}"/>
              </a:ext>
            </a:extLst>
          </p:cNvPr>
          <p:cNvSpPr>
            <a:spLocks noChangeArrowheads="1"/>
          </p:cNvSpPr>
          <p:nvPr/>
        </p:nvSpPr>
        <p:spPr bwMode="auto">
          <a:xfrm>
            <a:off x="9813925" y="455613"/>
            <a:ext cx="331788" cy="342900"/>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2" name="object 21">
            <a:extLst>
              <a:ext uri="{FF2B5EF4-FFF2-40B4-BE49-F238E27FC236}">
                <a16:creationId xmlns:a16="http://schemas.microsoft.com/office/drawing/2014/main" id="{FC6E7738-28E0-4337-8183-18044DD145D6}"/>
              </a:ext>
            </a:extLst>
          </p:cNvPr>
          <p:cNvSpPr>
            <a:spLocks noChangeArrowheads="1"/>
          </p:cNvSpPr>
          <p:nvPr/>
        </p:nvSpPr>
        <p:spPr bwMode="auto">
          <a:xfrm>
            <a:off x="9931400" y="504826"/>
            <a:ext cx="374650" cy="301625"/>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3" name="object 22">
            <a:extLst>
              <a:ext uri="{FF2B5EF4-FFF2-40B4-BE49-F238E27FC236}">
                <a16:creationId xmlns:a16="http://schemas.microsoft.com/office/drawing/2014/main" id="{506788D7-2A9C-475B-9FF5-C1068D4DCCA9}"/>
              </a:ext>
            </a:extLst>
          </p:cNvPr>
          <p:cNvSpPr>
            <a:spLocks noChangeArrowheads="1"/>
          </p:cNvSpPr>
          <p:nvPr/>
        </p:nvSpPr>
        <p:spPr bwMode="auto">
          <a:xfrm>
            <a:off x="10058401" y="508000"/>
            <a:ext cx="296863" cy="29845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4" name="object 23">
            <a:extLst>
              <a:ext uri="{FF2B5EF4-FFF2-40B4-BE49-F238E27FC236}">
                <a16:creationId xmlns:a16="http://schemas.microsoft.com/office/drawing/2014/main" id="{BB0B9199-E670-43CD-9D53-133B383CE936}"/>
              </a:ext>
            </a:extLst>
          </p:cNvPr>
          <p:cNvSpPr>
            <a:spLocks noChangeArrowheads="1"/>
          </p:cNvSpPr>
          <p:nvPr/>
        </p:nvSpPr>
        <p:spPr bwMode="auto">
          <a:xfrm>
            <a:off x="9551989" y="295275"/>
            <a:ext cx="384175" cy="300038"/>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5" name="object 24">
            <a:extLst>
              <a:ext uri="{FF2B5EF4-FFF2-40B4-BE49-F238E27FC236}">
                <a16:creationId xmlns:a16="http://schemas.microsoft.com/office/drawing/2014/main" id="{A9C1A8FB-37E3-4609-B95C-1DF078B1F02C}"/>
              </a:ext>
            </a:extLst>
          </p:cNvPr>
          <p:cNvSpPr>
            <a:spLocks noChangeArrowheads="1"/>
          </p:cNvSpPr>
          <p:nvPr/>
        </p:nvSpPr>
        <p:spPr bwMode="auto">
          <a:xfrm>
            <a:off x="9690101" y="295275"/>
            <a:ext cx="290513" cy="300038"/>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6" name="object 25">
            <a:extLst>
              <a:ext uri="{FF2B5EF4-FFF2-40B4-BE49-F238E27FC236}">
                <a16:creationId xmlns:a16="http://schemas.microsoft.com/office/drawing/2014/main" id="{7F8C8069-DC13-46FF-B5D6-CA21EF58DD2B}"/>
              </a:ext>
            </a:extLst>
          </p:cNvPr>
          <p:cNvSpPr>
            <a:spLocks noChangeArrowheads="1"/>
          </p:cNvSpPr>
          <p:nvPr/>
        </p:nvSpPr>
        <p:spPr bwMode="auto">
          <a:xfrm>
            <a:off x="9178926" y="476250"/>
            <a:ext cx="373063" cy="300038"/>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7" name="object 26">
            <a:extLst>
              <a:ext uri="{FF2B5EF4-FFF2-40B4-BE49-F238E27FC236}">
                <a16:creationId xmlns:a16="http://schemas.microsoft.com/office/drawing/2014/main" id="{4105E9DC-6740-4975-A39A-8C7FA5D7EF61}"/>
              </a:ext>
            </a:extLst>
          </p:cNvPr>
          <p:cNvSpPr>
            <a:spLocks noChangeArrowheads="1"/>
          </p:cNvSpPr>
          <p:nvPr/>
        </p:nvSpPr>
        <p:spPr bwMode="auto">
          <a:xfrm>
            <a:off x="9305926" y="476250"/>
            <a:ext cx="290513" cy="300038"/>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8" name="object 27">
            <a:extLst>
              <a:ext uri="{FF2B5EF4-FFF2-40B4-BE49-F238E27FC236}">
                <a16:creationId xmlns:a16="http://schemas.microsoft.com/office/drawing/2014/main" id="{096200B2-F007-44F7-8734-B409F5475826}"/>
              </a:ext>
            </a:extLst>
          </p:cNvPr>
          <p:cNvSpPr>
            <a:spLocks noChangeArrowheads="1"/>
          </p:cNvSpPr>
          <p:nvPr/>
        </p:nvSpPr>
        <p:spPr bwMode="auto">
          <a:xfrm>
            <a:off x="9461500" y="557214"/>
            <a:ext cx="344488" cy="300037"/>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499" name="object 28">
            <a:extLst>
              <a:ext uri="{FF2B5EF4-FFF2-40B4-BE49-F238E27FC236}">
                <a16:creationId xmlns:a16="http://schemas.microsoft.com/office/drawing/2014/main" id="{EAE690E0-7E61-4827-9803-72C6C406C8BE}"/>
              </a:ext>
            </a:extLst>
          </p:cNvPr>
          <p:cNvSpPr>
            <a:spLocks noChangeArrowheads="1"/>
          </p:cNvSpPr>
          <p:nvPr/>
        </p:nvSpPr>
        <p:spPr bwMode="auto">
          <a:xfrm>
            <a:off x="9558338" y="557214"/>
            <a:ext cx="290512" cy="300037"/>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29" name="object 29">
            <a:extLst>
              <a:ext uri="{FF2B5EF4-FFF2-40B4-BE49-F238E27FC236}">
                <a16:creationId xmlns:a16="http://schemas.microsoft.com/office/drawing/2014/main" id="{2032BF8A-DCBD-4FAA-836A-06F0A0307DC8}"/>
              </a:ext>
            </a:extLst>
          </p:cNvPr>
          <p:cNvSpPr txBox="1"/>
          <p:nvPr/>
        </p:nvSpPr>
        <p:spPr>
          <a:xfrm>
            <a:off x="9563100" y="546101"/>
            <a:ext cx="395288" cy="461665"/>
          </a:xfrm>
          <a:prstGeom prst="rect">
            <a:avLst/>
          </a:prstGeom>
        </p:spPr>
        <p:txBody>
          <a:bodyPr lIns="0" tIns="0" rIns="0" bIns="0">
            <a:spAutoFit/>
          </a:bodyPr>
          <a:lstStyle/>
          <a:p>
            <a:pPr marL="12700">
              <a:buClr>
                <a:srgbClr val="000000"/>
              </a:buClr>
              <a:buSzPct val="100000"/>
              <a:defRPr/>
            </a:pPr>
            <a:r>
              <a:rPr sz="2100" spc="1380" baseline="-21825" dirty="0">
                <a:solidFill>
                  <a:srgbClr val="CC00FF"/>
                </a:solidFill>
                <a:latin typeface="Symbol"/>
                <a:cs typeface="Symbol"/>
              </a:rPr>
              <a:t></a:t>
            </a:r>
            <a:r>
              <a:rPr sz="2100" spc="1380" baseline="-21825" dirty="0">
                <a:solidFill>
                  <a:srgbClr val="CC00FF"/>
                </a:solidFill>
                <a:latin typeface="Times New Roman"/>
                <a:cs typeface="Times New Roman"/>
              </a:rPr>
              <a:t> </a:t>
            </a:r>
            <a:r>
              <a:rPr sz="2100" spc="-202" baseline="-21825" dirty="0">
                <a:solidFill>
                  <a:srgbClr val="CC00FF"/>
                </a:solidFill>
                <a:latin typeface="Times New Roman"/>
                <a:cs typeface="Times New Roman"/>
              </a:rPr>
              <a:t> </a:t>
            </a:r>
            <a:r>
              <a:rPr sz="1600" spc="-20" dirty="0">
                <a:solidFill>
                  <a:srgbClr val="CC00FF"/>
                </a:solidFill>
                <a:latin typeface="Symbol"/>
                <a:cs typeface="Symbol"/>
              </a:rPr>
              <a:t></a:t>
            </a:r>
            <a:endParaRPr sz="1600">
              <a:latin typeface="Symbol"/>
              <a:cs typeface="Symbol"/>
            </a:endParaRPr>
          </a:p>
        </p:txBody>
      </p:sp>
      <p:sp>
        <p:nvSpPr>
          <p:cNvPr id="105501" name="object 30">
            <a:extLst>
              <a:ext uri="{FF2B5EF4-FFF2-40B4-BE49-F238E27FC236}">
                <a16:creationId xmlns:a16="http://schemas.microsoft.com/office/drawing/2014/main" id="{C18A153A-FA55-47D7-ACEA-C0E92FF464FA}"/>
              </a:ext>
            </a:extLst>
          </p:cNvPr>
          <p:cNvSpPr txBox="1">
            <a:spLocks noChangeArrowheads="1"/>
          </p:cNvSpPr>
          <p:nvPr/>
        </p:nvSpPr>
        <p:spPr bwMode="auto">
          <a:xfrm>
            <a:off x="10033000" y="579438"/>
            <a:ext cx="1539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400">
                <a:solidFill>
                  <a:srgbClr val="CC00FF"/>
                </a:solidFill>
                <a:latin typeface="Symbol" panose="05050102010706020507" pitchFamily="18" charset="2"/>
              </a:rPr>
              <a:t></a:t>
            </a:r>
            <a:endParaRPr lang="en-US" altLang="en-US" sz="1400">
              <a:solidFill>
                <a:schemeClr val="bg1"/>
              </a:solidFill>
              <a:latin typeface="Symbol" panose="05050102010706020507" pitchFamily="18" charset="2"/>
            </a:endParaRPr>
          </a:p>
        </p:txBody>
      </p:sp>
      <p:sp>
        <p:nvSpPr>
          <p:cNvPr id="105502" name="object 31">
            <a:extLst>
              <a:ext uri="{FF2B5EF4-FFF2-40B4-BE49-F238E27FC236}">
                <a16:creationId xmlns:a16="http://schemas.microsoft.com/office/drawing/2014/main" id="{3CAABD0E-CEEF-49BD-8CEF-8F547E076490}"/>
              </a:ext>
            </a:extLst>
          </p:cNvPr>
          <p:cNvSpPr txBox="1">
            <a:spLocks noChangeArrowheads="1"/>
          </p:cNvSpPr>
          <p:nvPr/>
        </p:nvSpPr>
        <p:spPr bwMode="auto">
          <a:xfrm>
            <a:off x="9653588" y="371475"/>
            <a:ext cx="1635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400">
                <a:solidFill>
                  <a:srgbClr val="CC00FF"/>
                </a:solidFill>
                <a:latin typeface="Symbol" panose="05050102010706020507" pitchFamily="18" charset="2"/>
              </a:rPr>
              <a:t></a:t>
            </a:r>
            <a:endParaRPr lang="en-US" altLang="en-US" sz="1400">
              <a:solidFill>
                <a:schemeClr val="bg1"/>
              </a:solidFill>
              <a:latin typeface="Symbol" panose="05050102010706020507" pitchFamily="18" charset="2"/>
            </a:endParaRPr>
          </a:p>
        </p:txBody>
      </p:sp>
      <p:sp>
        <p:nvSpPr>
          <p:cNvPr id="32" name="object 32">
            <a:extLst>
              <a:ext uri="{FF2B5EF4-FFF2-40B4-BE49-F238E27FC236}">
                <a16:creationId xmlns:a16="http://schemas.microsoft.com/office/drawing/2014/main" id="{CF61411A-6B50-44B8-BEB9-3D6F2D846962}"/>
              </a:ext>
            </a:extLst>
          </p:cNvPr>
          <p:cNvSpPr txBox="1"/>
          <p:nvPr/>
        </p:nvSpPr>
        <p:spPr>
          <a:xfrm>
            <a:off x="9280525" y="550863"/>
            <a:ext cx="152400" cy="215444"/>
          </a:xfrm>
          <a:prstGeom prst="rect">
            <a:avLst/>
          </a:prstGeom>
        </p:spPr>
        <p:txBody>
          <a:bodyPr lIns="0" tIns="0" rIns="0" bIns="0">
            <a:spAutoFit/>
          </a:bodyPr>
          <a:lstStyle/>
          <a:p>
            <a:pPr marL="12700">
              <a:buClr>
                <a:srgbClr val="000000"/>
              </a:buClr>
              <a:buSzPct val="100000"/>
              <a:defRPr/>
            </a:pPr>
            <a:r>
              <a:rPr sz="1400" spc="420" dirty="0">
                <a:solidFill>
                  <a:srgbClr val="CC00FF"/>
                </a:solidFill>
                <a:latin typeface="Symbol"/>
                <a:cs typeface="Symbol"/>
              </a:rPr>
              <a:t></a:t>
            </a:r>
            <a:endParaRPr sz="1400">
              <a:latin typeface="Symbol"/>
              <a:cs typeface="Symbol"/>
            </a:endParaRPr>
          </a:p>
        </p:txBody>
      </p:sp>
      <p:sp>
        <p:nvSpPr>
          <p:cNvPr id="105504" name="object 33">
            <a:extLst>
              <a:ext uri="{FF2B5EF4-FFF2-40B4-BE49-F238E27FC236}">
                <a16:creationId xmlns:a16="http://schemas.microsoft.com/office/drawing/2014/main" id="{A28ED2C7-AA1C-49BA-98D8-1B0C319AF678}"/>
              </a:ext>
            </a:extLst>
          </p:cNvPr>
          <p:cNvSpPr>
            <a:spLocks noChangeArrowheads="1"/>
          </p:cNvSpPr>
          <p:nvPr/>
        </p:nvSpPr>
        <p:spPr bwMode="auto">
          <a:xfrm>
            <a:off x="9358313" y="371475"/>
            <a:ext cx="309562" cy="261938"/>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5505" name="object 34">
            <a:extLst>
              <a:ext uri="{FF2B5EF4-FFF2-40B4-BE49-F238E27FC236}">
                <a16:creationId xmlns:a16="http://schemas.microsoft.com/office/drawing/2014/main" id="{63B62957-B493-4B2F-A052-A11FC9D67D56}"/>
              </a:ext>
            </a:extLst>
          </p:cNvPr>
          <p:cNvSpPr>
            <a:spLocks noChangeArrowheads="1"/>
          </p:cNvSpPr>
          <p:nvPr/>
        </p:nvSpPr>
        <p:spPr bwMode="auto">
          <a:xfrm>
            <a:off x="9451975" y="371475"/>
            <a:ext cx="254000" cy="261938"/>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35" name="object 35">
            <a:extLst>
              <a:ext uri="{FF2B5EF4-FFF2-40B4-BE49-F238E27FC236}">
                <a16:creationId xmlns:a16="http://schemas.microsoft.com/office/drawing/2014/main" id="{AD6A81D4-9960-44FB-919C-3B814C61DFDC}"/>
              </a:ext>
            </a:extLst>
          </p:cNvPr>
          <p:cNvSpPr txBox="1"/>
          <p:nvPr/>
        </p:nvSpPr>
        <p:spPr>
          <a:xfrm>
            <a:off x="9444039" y="436563"/>
            <a:ext cx="122237" cy="184666"/>
          </a:xfrm>
          <a:prstGeom prst="rect">
            <a:avLst/>
          </a:prstGeom>
        </p:spPr>
        <p:txBody>
          <a:bodyPr lIns="0" tIns="0" rIns="0" bIns="0">
            <a:spAutoFit/>
          </a:bodyPr>
          <a:lstStyle/>
          <a:p>
            <a:pPr marL="12700">
              <a:buClr>
                <a:srgbClr val="000000"/>
              </a:buClr>
              <a:buSzPct val="100000"/>
              <a:defRPr/>
            </a:pPr>
            <a:r>
              <a:rPr sz="1200" spc="1150" dirty="0">
                <a:solidFill>
                  <a:srgbClr val="CC00FF"/>
                </a:solidFill>
                <a:latin typeface="Symbol"/>
                <a:cs typeface="Symbol"/>
              </a:rPr>
              <a:t></a:t>
            </a:r>
            <a:endParaRPr sz="1200">
              <a:latin typeface="Symbol"/>
              <a:cs typeface="Symbol"/>
            </a:endParaRPr>
          </a:p>
        </p:txBody>
      </p:sp>
      <p:sp>
        <p:nvSpPr>
          <p:cNvPr id="105507" name="object 36">
            <a:extLst>
              <a:ext uri="{FF2B5EF4-FFF2-40B4-BE49-F238E27FC236}">
                <a16:creationId xmlns:a16="http://schemas.microsoft.com/office/drawing/2014/main" id="{6AE7E8D3-54C0-4E02-80B8-FC2E353D8E0B}"/>
              </a:ext>
            </a:extLst>
          </p:cNvPr>
          <p:cNvSpPr>
            <a:spLocks noChangeArrowheads="1"/>
          </p:cNvSpPr>
          <p:nvPr/>
        </p:nvSpPr>
        <p:spPr bwMode="auto">
          <a:xfrm>
            <a:off x="9294813" y="4292600"/>
            <a:ext cx="622300" cy="590550"/>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object 2">
            <a:extLst>
              <a:ext uri="{FF2B5EF4-FFF2-40B4-BE49-F238E27FC236}">
                <a16:creationId xmlns:a16="http://schemas.microsoft.com/office/drawing/2014/main" id="{ECA2F533-C020-4CA5-936D-17F68F27639C}"/>
              </a:ext>
            </a:extLst>
          </p:cNvPr>
          <p:cNvSpPr>
            <a:spLocks noChangeArrowheads="1"/>
          </p:cNvSpPr>
          <p:nvPr/>
        </p:nvSpPr>
        <p:spPr bwMode="auto">
          <a:xfrm>
            <a:off x="1985963" y="2225676"/>
            <a:ext cx="8582026" cy="431006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23" name="object 3">
            <a:extLst>
              <a:ext uri="{FF2B5EF4-FFF2-40B4-BE49-F238E27FC236}">
                <a16:creationId xmlns:a16="http://schemas.microsoft.com/office/drawing/2014/main" id="{835A5F45-8462-4CC2-B835-DE4B64ACF223}"/>
              </a:ext>
            </a:extLst>
          </p:cNvPr>
          <p:cNvSpPr txBox="1">
            <a:spLocks noChangeArrowheads="1"/>
          </p:cNvSpPr>
          <p:nvPr/>
        </p:nvSpPr>
        <p:spPr bwMode="auto">
          <a:xfrm>
            <a:off x="3549651" y="360363"/>
            <a:ext cx="512762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tabLst>
                <a:tab pos="4773613"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4773613"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4773613"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4773613"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4773613"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773613"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773613"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773613"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773613"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2800">
                <a:solidFill>
                  <a:srgbClr val="CC0000"/>
                </a:solidFill>
                <a:latin typeface="Comic Sans MS" panose="030F0702030302020204" pitchFamily="66" charset="0"/>
              </a:rPr>
              <a:t>Suy luận xác minh trong Z	</a:t>
            </a:r>
            <a:r>
              <a:rPr lang="en-US" altLang="en-US" sz="2000">
                <a:solidFill>
                  <a:srgbClr val="CC0000"/>
                </a:solidFill>
                <a:latin typeface="Comic Sans MS" panose="030F0702030302020204" pitchFamily="66" charset="0"/>
              </a:rPr>
              <a:t>(2)</a:t>
            </a:r>
            <a:endParaRPr lang="en-US" altLang="en-US" sz="2000">
              <a:solidFill>
                <a:schemeClr val="bg1"/>
              </a:solidFill>
              <a:latin typeface="Comic Sans MS" panose="030F0702030302020204" pitchFamily="66" charset="0"/>
            </a:endParaRPr>
          </a:p>
        </p:txBody>
      </p:sp>
      <p:sp>
        <p:nvSpPr>
          <p:cNvPr id="107524" name="object 4">
            <a:extLst>
              <a:ext uri="{FF2B5EF4-FFF2-40B4-BE49-F238E27FC236}">
                <a16:creationId xmlns:a16="http://schemas.microsoft.com/office/drawing/2014/main" id="{8C8F2707-1523-4AAE-ACA3-F04E5D7A24FC}"/>
              </a:ext>
            </a:extLst>
          </p:cNvPr>
          <p:cNvSpPr txBox="1">
            <a:spLocks noChangeArrowheads="1"/>
          </p:cNvSpPr>
          <p:nvPr/>
        </p:nvSpPr>
        <p:spPr bwMode="auto">
          <a:xfrm>
            <a:off x="2087989" y="1277080"/>
            <a:ext cx="930901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55600" indent="-342900">
              <a:lnSpc>
                <a:spcPct val="110000"/>
              </a:lnSpc>
              <a:spcBef>
                <a:spcPts val="1100"/>
              </a:spcBef>
              <a:buClr>
                <a:srgbClr val="000000"/>
              </a:buClr>
              <a:buSzPct val="100000"/>
              <a:buFont typeface="Times New Roman" panose="02020603050405020304" pitchFamily="18" charset="0"/>
              <a:tabLst>
                <a:tab pos="355600" algn="l"/>
                <a:tab pos="2460625" algn="l"/>
              </a:tabLst>
              <a:defRPr sz="2200">
                <a:solidFill>
                  <a:srgbClr val="352270"/>
                </a:solidFill>
                <a:latin typeface="Century" panose="02040604050505020304" pitchFamily="18" charset="0"/>
                <a:cs typeface="Source Han Sans CN Regular" charset="0"/>
              </a:defRPr>
            </a:lvl1pPr>
            <a:lvl2pPr marL="755650">
              <a:lnSpc>
                <a:spcPct val="110000"/>
              </a:lnSpc>
              <a:spcBef>
                <a:spcPts val="688"/>
              </a:spcBef>
              <a:buClr>
                <a:srgbClr val="000000"/>
              </a:buClr>
              <a:buSzPct val="100000"/>
              <a:buFont typeface="Times New Roman" panose="02020603050405020304" pitchFamily="18" charset="0"/>
              <a:tabLst>
                <a:tab pos="355600" algn="l"/>
                <a:tab pos="2460625"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55600" algn="l"/>
                <a:tab pos="2460625"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55600" algn="l"/>
                <a:tab pos="2460625"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55600" algn="l"/>
                <a:tab pos="2460625"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 pos="2460625"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 pos="2460625"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 pos="2460625"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 pos="2460625"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800080"/>
              </a:buClr>
              <a:buSzPct val="68000"/>
              <a:buFont typeface="Wingdings" panose="05000000000000000000" pitchFamily="2" charset="2"/>
              <a:buChar char=""/>
            </a:pPr>
            <a:r>
              <a:rPr lang="en-US" altLang="en-US">
                <a:solidFill>
                  <a:srgbClr val="35216F"/>
                </a:solidFill>
                <a:latin typeface="Comic Sans MS" panose="030F0702030302020204" pitchFamily="66" charset="0"/>
              </a:rPr>
              <a:t>Bằng chứng ví dụ: bắt nguồn từ một mâu thuẫn logic</a:t>
            </a:r>
            <a:endParaRPr lang="en-US" altLang="en-US">
              <a:solidFill>
                <a:schemeClr val="bg1"/>
              </a:solidFill>
              <a:latin typeface="Comic Sans MS" panose="030F0702030302020204" pitchFamily="66" charset="0"/>
            </a:endParaRPr>
          </a:p>
          <a:p>
            <a:pPr>
              <a:lnSpc>
                <a:spcPct val="100000"/>
              </a:lnSpc>
              <a:spcBef>
                <a:spcPts val="1038"/>
              </a:spcBef>
            </a:pPr>
            <a:r>
              <a:rPr lang="vi-VN" altLang="en-US" sz="2000">
                <a:solidFill>
                  <a:srgbClr val="009999"/>
                </a:solidFill>
                <a:latin typeface="Comic Sans MS" panose="030F0702030302020204" pitchFamily="66" charset="0"/>
              </a:rPr>
              <a:t>Giả sử không đúng spec OnLoan' = OnLoan trong lược đồ CheckOut</a:t>
            </a:r>
            <a:endParaRPr lang="en-US" altLang="en-US" sz="2000">
              <a:solidFill>
                <a:srgbClr val="009999"/>
              </a:solidFill>
              <a:latin typeface="Comic Sans MS" panose="030F0702030302020204" pitchFamily="66" charset="0"/>
            </a:endParaRPr>
          </a:p>
          <a:p>
            <a:pPr>
              <a:lnSpc>
                <a:spcPct val="100000"/>
              </a:lnSpc>
              <a:spcBef>
                <a:spcPts val="1038"/>
              </a:spcBef>
            </a:pPr>
            <a:endParaRPr lang="en-US" altLang="en-US" sz="1600">
              <a:solidFill>
                <a:schemeClr val="bg1"/>
              </a:solidFill>
              <a:latin typeface="Times New Roman" panose="02020603050405020304" pitchFamily="18" charset="0"/>
              <a:cs typeface="Times New Roman" panose="02020603050405020304" pitchFamily="18" charset="0"/>
            </a:endParaRPr>
          </a:p>
          <a:p>
            <a:pPr lvl="1" eaLnBrk="1" hangingPunct="1">
              <a:lnSpc>
                <a:spcPct val="100000"/>
              </a:lnSpc>
              <a:spcBef>
                <a:spcPct val="0"/>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Chúng ta có: OnLoan = dom BorrowedBy trong bất kỳ trạng thài  </a:t>
            </a:r>
            <a:r>
              <a:rPr lang="vi-VN" altLang="en-US" sz="2000">
                <a:solidFill>
                  <a:srgbClr val="009999"/>
                </a:solidFill>
                <a:latin typeface="Comic Sans MS" panose="030F0702030302020204" pitchFamily="66" charset="0"/>
              </a:rPr>
              <a:t>(từ bất biến xác định OnLoan trong lược đồ</a:t>
            </a:r>
            <a:r>
              <a:rPr lang="en-US" altLang="en-US" sz="2000">
                <a:solidFill>
                  <a:srgbClr val="009999"/>
                </a:solidFill>
                <a:latin typeface="Comic Sans MS" panose="030F0702030302020204" pitchFamily="66" charset="0"/>
              </a:rPr>
              <a:t> </a:t>
            </a:r>
            <a:r>
              <a:rPr lang="vi-VN" altLang="en-US" sz="2000">
                <a:solidFill>
                  <a:srgbClr val="009999"/>
                </a:solidFill>
                <a:latin typeface="Comic Sans MS" panose="030F0702030302020204" pitchFamily="66" charset="0"/>
              </a:rPr>
              <a:t>LibraryShelves)</a:t>
            </a:r>
            <a:endParaRPr lang="en-US" altLang="en-US" sz="1800">
              <a:solidFill>
                <a:schemeClr val="bg1"/>
              </a:solidFill>
              <a:latin typeface="Comic Sans MS" panose="030F0702030302020204" pitchFamily="66" charset="0"/>
            </a:endParaRPr>
          </a:p>
          <a:p>
            <a:pPr lvl="1">
              <a:lnSpc>
                <a:spcPct val="100000"/>
              </a:lnSpc>
              <a:spcBef>
                <a:spcPts val="1025"/>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Sử dụng trạng thái của 1 vidụ qua tắc:</a:t>
            </a:r>
            <a:endParaRPr lang="en-US" altLang="en-US" sz="2000">
              <a:solidFill>
                <a:schemeClr val="bg1"/>
              </a:solidFill>
              <a:latin typeface="Comic Sans MS" panose="030F0702030302020204" pitchFamily="66" charset="0"/>
            </a:endParaRPr>
          </a:p>
          <a:p>
            <a:pPr>
              <a:lnSpc>
                <a:spcPct val="100000"/>
              </a:lnSpc>
              <a:spcBef>
                <a:spcPts val="425"/>
              </a:spcBef>
            </a:pPr>
            <a:r>
              <a:rPr lang="en-US" altLang="en-US" sz="2000">
                <a:solidFill>
                  <a:srgbClr val="009999"/>
                </a:solidFill>
                <a:latin typeface="Comic Sans MS" panose="030F0702030302020204" pitchFamily="66" charset="0"/>
              </a:rPr>
              <a:t>Trong trạng thái ứng dụng của </a:t>
            </a:r>
            <a:r>
              <a:rPr lang="en-US" altLang="en-US" sz="2000" i="1">
                <a:solidFill>
                  <a:srgbClr val="777777"/>
                </a:solidFill>
                <a:latin typeface="Arial" panose="020B0604020202020204" pitchFamily="34" charset="0"/>
                <a:cs typeface="Arial" panose="020B0604020202020204" pitchFamily="34" charset="0"/>
              </a:rPr>
              <a:t>CheckOut</a:t>
            </a:r>
            <a:r>
              <a:rPr lang="en-US" altLang="en-US" sz="2000">
                <a:solidFill>
                  <a:srgbClr val="009999"/>
                </a:solidFill>
                <a:latin typeface="Comic Sans MS" panose="030F0702030302020204" pitchFamily="66" charset="0"/>
              </a:rPr>
              <a:t>,</a:t>
            </a:r>
            <a:endParaRPr lang="en-US" altLang="en-US" sz="2000">
              <a:solidFill>
                <a:schemeClr val="bg1"/>
              </a:solidFill>
              <a:latin typeface="Comic Sans MS" panose="030F0702030302020204" pitchFamily="66" charset="0"/>
            </a:endParaRPr>
          </a:p>
        </p:txBody>
      </p:sp>
      <p:sp>
        <p:nvSpPr>
          <p:cNvPr id="5" name="object 5">
            <a:extLst>
              <a:ext uri="{FF2B5EF4-FFF2-40B4-BE49-F238E27FC236}">
                <a16:creationId xmlns:a16="http://schemas.microsoft.com/office/drawing/2014/main" id="{E9F693AE-1E26-44B9-98A4-3A6D01AF5A6B}"/>
              </a:ext>
            </a:extLst>
          </p:cNvPr>
          <p:cNvSpPr txBox="1"/>
          <p:nvPr/>
        </p:nvSpPr>
        <p:spPr>
          <a:xfrm>
            <a:off x="2844800" y="3927476"/>
            <a:ext cx="1003300" cy="307777"/>
          </a:xfrm>
          <a:prstGeom prst="rect">
            <a:avLst/>
          </a:prstGeom>
        </p:spPr>
        <p:txBody>
          <a:bodyPr lIns="0" tIns="0" rIns="0" bIns="0">
            <a:spAutoFit/>
          </a:bodyPr>
          <a:lstStyle/>
          <a:p>
            <a:pPr marL="12700">
              <a:buClr>
                <a:srgbClr val="000000"/>
              </a:buClr>
              <a:buSzPct val="100000"/>
              <a:defRPr/>
            </a:pPr>
            <a:r>
              <a:rPr sz="2000" dirty="0">
                <a:solidFill>
                  <a:srgbClr val="777777"/>
                </a:solidFill>
                <a:latin typeface="Arial"/>
                <a:cs typeface="Arial"/>
              </a:rPr>
              <a:t>OnLoa</a:t>
            </a:r>
            <a:r>
              <a:rPr sz="2000" spc="5" dirty="0">
                <a:solidFill>
                  <a:srgbClr val="777777"/>
                </a:solidFill>
                <a:latin typeface="Arial"/>
                <a:cs typeface="Arial"/>
              </a:rPr>
              <a:t>n</a:t>
            </a:r>
            <a:r>
              <a:rPr sz="2000" b="1" dirty="0">
                <a:solidFill>
                  <a:srgbClr val="800080"/>
                </a:solidFill>
                <a:latin typeface="Arial"/>
                <a:cs typeface="Arial"/>
              </a:rPr>
              <a:t>’</a:t>
            </a:r>
            <a:endParaRPr sz="2000">
              <a:latin typeface="Arial"/>
              <a:cs typeface="Arial"/>
            </a:endParaRPr>
          </a:p>
        </p:txBody>
      </p:sp>
      <p:sp>
        <p:nvSpPr>
          <p:cNvPr id="6" name="object 6">
            <a:extLst>
              <a:ext uri="{FF2B5EF4-FFF2-40B4-BE49-F238E27FC236}">
                <a16:creationId xmlns:a16="http://schemas.microsoft.com/office/drawing/2014/main" id="{3D47E656-19C6-4653-8510-E122D0EE02AE}"/>
              </a:ext>
            </a:extLst>
          </p:cNvPr>
          <p:cNvSpPr txBox="1"/>
          <p:nvPr/>
        </p:nvSpPr>
        <p:spPr>
          <a:xfrm>
            <a:off x="3986213" y="3927475"/>
            <a:ext cx="4119562" cy="1102866"/>
          </a:xfrm>
          <a:prstGeom prst="rect">
            <a:avLst/>
          </a:prstGeom>
        </p:spPr>
        <p:txBody>
          <a:bodyPr lIns="0" tIns="0" rIns="0" bIns="0">
            <a:spAutoFit/>
          </a:bodyPr>
          <a:lstStyle/>
          <a:p>
            <a:pPr marL="12700">
              <a:buClr>
                <a:srgbClr val="000000"/>
              </a:buClr>
              <a:buSzPct val="100000"/>
              <a:tabLst>
                <a:tab pos="300355" algn="l"/>
              </a:tabLst>
              <a:defRPr/>
            </a:pPr>
            <a:r>
              <a:rPr sz="2000" dirty="0">
                <a:solidFill>
                  <a:srgbClr val="777777"/>
                </a:solidFill>
                <a:latin typeface="Arial"/>
                <a:cs typeface="Arial"/>
              </a:rPr>
              <a:t>=	</a:t>
            </a:r>
            <a:r>
              <a:rPr b="1" dirty="0">
                <a:solidFill>
                  <a:srgbClr val="777777"/>
                </a:solidFill>
                <a:latin typeface="Arial"/>
                <a:cs typeface="Arial"/>
              </a:rPr>
              <a:t>dom</a:t>
            </a:r>
            <a:r>
              <a:rPr b="1" spc="35" dirty="0">
                <a:solidFill>
                  <a:srgbClr val="777777"/>
                </a:solidFill>
                <a:latin typeface="Arial"/>
                <a:cs typeface="Arial"/>
              </a:rPr>
              <a:t> </a:t>
            </a:r>
            <a:r>
              <a:rPr sz="2000" dirty="0">
                <a:solidFill>
                  <a:srgbClr val="777777"/>
                </a:solidFill>
                <a:latin typeface="Arial"/>
                <a:cs typeface="Arial"/>
              </a:rPr>
              <a:t>BorrowedBy</a:t>
            </a:r>
            <a:r>
              <a:rPr sz="2000" b="1" dirty="0">
                <a:solidFill>
                  <a:srgbClr val="800080"/>
                </a:solidFill>
                <a:latin typeface="Comic Sans MS"/>
                <a:cs typeface="Comic Sans MS"/>
              </a:rPr>
              <a:t>’</a:t>
            </a:r>
            <a:endParaRPr sz="2000" dirty="0">
              <a:latin typeface="Comic Sans MS"/>
              <a:cs typeface="Comic Sans MS"/>
            </a:endParaRPr>
          </a:p>
          <a:p>
            <a:pPr marL="19685">
              <a:spcBef>
                <a:spcPts val="825"/>
              </a:spcBef>
              <a:buClr>
                <a:srgbClr val="000000"/>
              </a:buClr>
              <a:buSzPct val="100000"/>
              <a:tabLst>
                <a:tab pos="376555" algn="l"/>
                <a:tab pos="2791460" algn="l"/>
              </a:tabLst>
              <a:defRPr/>
            </a:pPr>
            <a:r>
              <a:rPr sz="2000" dirty="0">
                <a:solidFill>
                  <a:srgbClr val="777777"/>
                </a:solidFill>
                <a:latin typeface="Arial"/>
                <a:cs typeface="Arial"/>
              </a:rPr>
              <a:t>=	</a:t>
            </a:r>
            <a:r>
              <a:rPr b="1" dirty="0">
                <a:solidFill>
                  <a:srgbClr val="777777"/>
                </a:solidFill>
                <a:latin typeface="Arial"/>
                <a:cs typeface="Arial"/>
              </a:rPr>
              <a:t>dom</a:t>
            </a:r>
            <a:r>
              <a:rPr b="1" spc="45" dirty="0">
                <a:solidFill>
                  <a:srgbClr val="777777"/>
                </a:solidFill>
                <a:latin typeface="Arial"/>
                <a:cs typeface="Arial"/>
              </a:rPr>
              <a:t> </a:t>
            </a:r>
            <a:r>
              <a:rPr sz="2000" dirty="0">
                <a:solidFill>
                  <a:srgbClr val="777777"/>
                </a:solidFill>
                <a:latin typeface="Arial"/>
                <a:cs typeface="Arial"/>
              </a:rPr>
              <a:t>(BorrowedBy</a:t>
            </a:r>
            <a:r>
              <a:rPr sz="2000" spc="-40" dirty="0">
                <a:solidFill>
                  <a:srgbClr val="777777"/>
                </a:solidFill>
                <a:latin typeface="Arial"/>
                <a:cs typeface="Arial"/>
              </a:rPr>
              <a:t> </a:t>
            </a:r>
            <a:r>
              <a:rPr sz="2000" b="1" dirty="0">
                <a:solidFill>
                  <a:srgbClr val="777777"/>
                </a:solidFill>
                <a:latin typeface="Symbol"/>
                <a:cs typeface="Symbol"/>
              </a:rPr>
              <a:t></a:t>
            </a:r>
            <a:r>
              <a:rPr sz="2000" b="1" dirty="0">
                <a:solidFill>
                  <a:srgbClr val="777777"/>
                </a:solidFill>
                <a:latin typeface="Times New Roman"/>
                <a:cs typeface="Times New Roman"/>
              </a:rPr>
              <a:t>	</a:t>
            </a:r>
            <a:r>
              <a:rPr sz="2000" dirty="0">
                <a:solidFill>
                  <a:srgbClr val="777777"/>
                </a:solidFill>
                <a:latin typeface="Arial"/>
                <a:cs typeface="Arial"/>
              </a:rPr>
              <a:t>{b</a:t>
            </a:r>
            <a:r>
              <a:rPr sz="2000" spc="5" dirty="0">
                <a:solidFill>
                  <a:srgbClr val="777777"/>
                </a:solidFill>
                <a:latin typeface="Arial"/>
                <a:cs typeface="Arial"/>
              </a:rPr>
              <a:t>c</a:t>
            </a:r>
            <a:r>
              <a:rPr sz="2000" dirty="0">
                <a:solidFill>
                  <a:srgbClr val="777777"/>
                </a:solidFill>
                <a:latin typeface="Arial"/>
                <a:cs typeface="Arial"/>
              </a:rPr>
              <a:t>?</a:t>
            </a:r>
            <a:r>
              <a:rPr sz="2000" spc="-85" dirty="0">
                <a:solidFill>
                  <a:srgbClr val="777777"/>
                </a:solidFill>
                <a:latin typeface="Arial"/>
                <a:cs typeface="Arial"/>
              </a:rPr>
              <a:t> </a:t>
            </a:r>
            <a:r>
              <a:rPr sz="1600" b="1" spc="-10" dirty="0">
                <a:solidFill>
                  <a:srgbClr val="777777"/>
                </a:solidFill>
                <a:latin typeface="Symbol"/>
                <a:cs typeface="Symbol"/>
              </a:rPr>
              <a:t></a:t>
            </a:r>
            <a:r>
              <a:rPr sz="1600" b="1" spc="100" dirty="0">
                <a:solidFill>
                  <a:srgbClr val="777777"/>
                </a:solidFill>
                <a:latin typeface="Times New Roman"/>
                <a:cs typeface="Times New Roman"/>
              </a:rPr>
              <a:t> </a:t>
            </a:r>
            <a:r>
              <a:rPr sz="2000" dirty="0">
                <a:solidFill>
                  <a:srgbClr val="777777"/>
                </a:solidFill>
                <a:latin typeface="Arial"/>
                <a:cs typeface="Arial"/>
              </a:rPr>
              <a:t>p?})</a:t>
            </a:r>
            <a:endParaRPr sz="2000" dirty="0">
              <a:latin typeface="Arial"/>
              <a:cs typeface="Arial"/>
            </a:endParaRPr>
          </a:p>
          <a:p>
            <a:pPr marL="19685">
              <a:spcBef>
                <a:spcPts val="600"/>
              </a:spcBef>
              <a:buClr>
                <a:srgbClr val="000000"/>
              </a:buClr>
              <a:buSzPct val="100000"/>
              <a:defRPr/>
            </a:pPr>
            <a:r>
              <a:rPr sz="2000" dirty="0">
                <a:solidFill>
                  <a:srgbClr val="777777"/>
                </a:solidFill>
                <a:latin typeface="Arial"/>
                <a:cs typeface="Arial"/>
              </a:rPr>
              <a:t>=</a:t>
            </a:r>
            <a:endParaRPr sz="2000" dirty="0">
              <a:latin typeface="Arial"/>
              <a:cs typeface="Arial"/>
            </a:endParaRPr>
          </a:p>
        </p:txBody>
      </p:sp>
      <p:sp>
        <p:nvSpPr>
          <p:cNvPr id="107527" name="object 7">
            <a:extLst>
              <a:ext uri="{FF2B5EF4-FFF2-40B4-BE49-F238E27FC236}">
                <a16:creationId xmlns:a16="http://schemas.microsoft.com/office/drawing/2014/main" id="{1853577E-6415-43FD-86E5-D4D2D19C7949}"/>
              </a:ext>
            </a:extLst>
          </p:cNvPr>
          <p:cNvSpPr txBox="1">
            <a:spLocks noChangeArrowheads="1"/>
          </p:cNvSpPr>
          <p:nvPr/>
        </p:nvSpPr>
        <p:spPr bwMode="auto">
          <a:xfrm>
            <a:off x="8150226" y="4367213"/>
            <a:ext cx="24177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800">
                <a:solidFill>
                  <a:srgbClr val="009999"/>
                </a:solidFill>
                <a:latin typeface="Comic Sans MS" panose="030F0702030302020204" pitchFamily="66" charset="0"/>
              </a:rPr>
              <a:t>(từ điều kiện)</a:t>
            </a:r>
            <a:endParaRPr lang="en-US" altLang="en-US" sz="1800">
              <a:solidFill>
                <a:schemeClr val="bg1"/>
              </a:solidFill>
              <a:latin typeface="Comic Sans MS" panose="030F0702030302020204" pitchFamily="66" charset="0"/>
            </a:endParaRPr>
          </a:p>
        </p:txBody>
      </p:sp>
      <p:sp>
        <p:nvSpPr>
          <p:cNvPr id="107528" name="object 8">
            <a:extLst>
              <a:ext uri="{FF2B5EF4-FFF2-40B4-BE49-F238E27FC236}">
                <a16:creationId xmlns:a16="http://schemas.microsoft.com/office/drawing/2014/main" id="{6E0C8A20-D0F4-4D3A-BEC2-A5E1DC6255E3}"/>
              </a:ext>
            </a:extLst>
          </p:cNvPr>
          <p:cNvSpPr txBox="1">
            <a:spLocks noChangeArrowheads="1"/>
          </p:cNvSpPr>
          <p:nvPr/>
        </p:nvSpPr>
        <p:spPr bwMode="auto">
          <a:xfrm>
            <a:off x="4351338" y="4714875"/>
            <a:ext cx="6081712"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800" b="1">
                <a:solidFill>
                  <a:srgbClr val="777777"/>
                </a:solidFill>
                <a:latin typeface="Arial" panose="020B0604020202020204" pitchFamily="34" charset="0"/>
                <a:cs typeface="Arial" panose="020B0604020202020204" pitchFamily="34" charset="0"/>
              </a:rPr>
              <a:t>dom </a:t>
            </a:r>
            <a:r>
              <a:rPr lang="en-US" altLang="en-US" sz="2000">
                <a:solidFill>
                  <a:srgbClr val="777777"/>
                </a:solidFill>
                <a:latin typeface="Arial" panose="020B0604020202020204" pitchFamily="34" charset="0"/>
                <a:cs typeface="Arial" panose="020B0604020202020204" pitchFamily="34" charset="0"/>
              </a:rPr>
              <a:t>BorrowedBy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1800" b="1">
                <a:solidFill>
                  <a:srgbClr val="777777"/>
                </a:solidFill>
                <a:latin typeface="Arial" panose="020B0604020202020204" pitchFamily="34" charset="0"/>
                <a:cs typeface="Arial" panose="020B0604020202020204" pitchFamily="34" charset="0"/>
              </a:rPr>
              <a:t>dom </a:t>
            </a:r>
            <a:r>
              <a:rPr lang="en-US" altLang="en-US" sz="2000">
                <a:solidFill>
                  <a:srgbClr val="777777"/>
                </a:solidFill>
                <a:latin typeface="Arial" panose="020B0604020202020204" pitchFamily="34" charset="0"/>
                <a:cs typeface="Arial" panose="020B0604020202020204" pitchFamily="34" charset="0"/>
              </a:rPr>
              <a:t>{bc? </a:t>
            </a:r>
            <a:r>
              <a:rPr lang="en-US" altLang="en-US" sz="1600" b="1">
                <a:solidFill>
                  <a:srgbClr val="777777"/>
                </a:solidFill>
                <a:latin typeface="Symbol" panose="05050102010706020507" pitchFamily="18" charset="2"/>
              </a:rPr>
              <a:t></a:t>
            </a:r>
            <a:r>
              <a:rPr lang="en-US" altLang="en-US" sz="1600" b="1">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latin typeface="Arial" panose="020B0604020202020204" pitchFamily="34" charset="0"/>
                <a:cs typeface="Arial" panose="020B0604020202020204" pitchFamily="34" charset="0"/>
              </a:rPr>
              <a:t>p?}</a:t>
            </a:r>
            <a:endParaRPr lang="en-US" altLang="en-US" sz="2000">
              <a:solidFill>
                <a:schemeClr val="bg1"/>
              </a:solidFill>
              <a:latin typeface="Arial" panose="020B0604020202020204" pitchFamily="34" charset="0"/>
              <a:cs typeface="Arial" panose="020B0604020202020204" pitchFamily="34" charset="0"/>
            </a:endParaRPr>
          </a:p>
          <a:p>
            <a:pPr>
              <a:lnSpc>
                <a:spcPct val="100000"/>
              </a:lnSpc>
              <a:spcBef>
                <a:spcPts val="350"/>
              </a:spcBef>
            </a:pPr>
            <a:r>
              <a:rPr lang="en-US" altLang="en-US" sz="1800">
                <a:solidFill>
                  <a:srgbClr val="009999"/>
                </a:solidFill>
                <a:latin typeface="Comic Sans MS" panose="030F0702030302020204" pitchFamily="66" charset="0"/>
              </a:rPr>
              <a:t>(từ đặc tính của miền giá trị)</a:t>
            </a:r>
            <a:endParaRPr lang="en-US" altLang="en-US" sz="1800">
              <a:solidFill>
                <a:schemeClr val="bg1"/>
              </a:solidFill>
              <a:latin typeface="Comic Sans MS" panose="030F0702030302020204" pitchFamily="66" charset="0"/>
            </a:endParaRPr>
          </a:p>
        </p:txBody>
      </p:sp>
      <p:sp>
        <p:nvSpPr>
          <p:cNvPr id="107529" name="object 9">
            <a:extLst>
              <a:ext uri="{FF2B5EF4-FFF2-40B4-BE49-F238E27FC236}">
                <a16:creationId xmlns:a16="http://schemas.microsoft.com/office/drawing/2014/main" id="{9FD89D82-DF1F-4DA9-8580-30CD356866AF}"/>
              </a:ext>
            </a:extLst>
          </p:cNvPr>
          <p:cNvSpPr txBox="1">
            <a:spLocks noChangeArrowheads="1"/>
          </p:cNvSpPr>
          <p:nvPr/>
        </p:nvSpPr>
        <p:spPr bwMode="auto">
          <a:xfrm>
            <a:off x="409714" y="5300876"/>
            <a:ext cx="11151909" cy="111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725613">
              <a:lnSpc>
                <a:spcPct val="110000"/>
              </a:lnSpc>
              <a:spcBef>
                <a:spcPts val="1100"/>
              </a:spcBef>
              <a:buClr>
                <a:srgbClr val="000000"/>
              </a:buClr>
              <a:buSzPct val="100000"/>
              <a:buFont typeface="Times New Roman" panose="02020603050405020304" pitchFamily="18" charset="0"/>
              <a:tabLst>
                <a:tab pos="201295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201295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201295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201295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201295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201295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201295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201295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201295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2000">
                <a:solidFill>
                  <a:srgbClr val="777777"/>
                </a:solidFill>
                <a:latin typeface="Arial" panose="020B0604020202020204" pitchFamily="34" charset="0"/>
                <a:cs typeface="Arial" panose="020B0604020202020204" pitchFamily="34" charset="0"/>
              </a:rPr>
              <a:t>=	OnLoan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latin typeface="Arial" panose="020B0604020202020204" pitchFamily="34" charset="0"/>
                <a:cs typeface="Arial" panose="020B0604020202020204" pitchFamily="34" charset="0"/>
              </a:rPr>
              <a:t>{bc?}</a:t>
            </a:r>
            <a:endParaRPr lang="en-US" altLang="en-US" sz="2000">
              <a:solidFill>
                <a:schemeClr val="bg1"/>
              </a:solidFill>
              <a:latin typeface="Arial" panose="020B0604020202020204" pitchFamily="34" charset="0"/>
              <a:cs typeface="Arial" panose="020B0604020202020204" pitchFamily="34" charset="0"/>
            </a:endParaRPr>
          </a:p>
          <a:p>
            <a:pPr>
              <a:lnSpc>
                <a:spcPct val="100000"/>
              </a:lnSpc>
              <a:spcBef>
                <a:spcPts val="663"/>
              </a:spcBef>
            </a:pPr>
            <a:r>
              <a:rPr lang="en-US" altLang="en-US" sz="2000">
                <a:solidFill>
                  <a:srgbClr val="800080"/>
                </a:solidFill>
                <a:latin typeface="Comic Sans MS" panose="030F0702030302020204" pitchFamily="66" charset="0"/>
              </a:rPr>
              <a:t>–	</a:t>
            </a:r>
            <a:r>
              <a:rPr lang="en-US" altLang="en-US" sz="2000">
                <a:solidFill>
                  <a:srgbClr val="009999"/>
                </a:solidFill>
                <a:latin typeface="Comic Sans MS" panose="030F0702030302020204" pitchFamily="66" charset="0"/>
              </a:rPr>
              <a:t>từ điều kiện sai  </a:t>
            </a:r>
            <a:r>
              <a:rPr lang="en-US" altLang="en-US" sz="2000">
                <a:solidFill>
                  <a:srgbClr val="777777"/>
                </a:solidFill>
                <a:latin typeface="Arial" panose="020B0604020202020204" pitchFamily="34" charset="0"/>
                <a:cs typeface="Arial" panose="020B0604020202020204" pitchFamily="34" charset="0"/>
              </a:rPr>
              <a:t>OnLoan</a:t>
            </a:r>
            <a:r>
              <a:rPr lang="en-US" altLang="en-US" sz="2000" b="1">
                <a:solidFill>
                  <a:srgbClr val="800080"/>
                </a:solidFill>
                <a:latin typeface="Arial" panose="020B0604020202020204" pitchFamily="34" charset="0"/>
                <a:cs typeface="Arial" panose="020B0604020202020204" pitchFamily="34" charset="0"/>
              </a:rPr>
              <a:t>’ </a:t>
            </a:r>
            <a:r>
              <a:rPr lang="en-US" altLang="en-US" sz="2000">
                <a:solidFill>
                  <a:srgbClr val="777777"/>
                </a:solidFill>
                <a:latin typeface="Arial" panose="020B0604020202020204" pitchFamily="34" charset="0"/>
                <a:cs typeface="Arial" panose="020B0604020202020204" pitchFamily="34" charset="0"/>
              </a:rPr>
              <a:t>= OnLoan </a:t>
            </a:r>
            <a:r>
              <a:rPr lang="en-US" altLang="en-US" sz="2000">
                <a:solidFill>
                  <a:srgbClr val="009999"/>
                </a:solidFill>
                <a:latin typeface="Comic Sans MS" panose="030F0702030302020204" pitchFamily="66" charset="0"/>
                <a:cs typeface="Arial" panose="020B0604020202020204" pitchFamily="34" charset="0"/>
              </a:rPr>
              <a:t>trong</a:t>
            </a:r>
            <a:r>
              <a:rPr lang="en-US" altLang="en-US" sz="2000">
                <a:solidFill>
                  <a:srgbClr val="009999"/>
                </a:solidFill>
                <a:latin typeface="Comic Sans MS" panose="030F0702030302020204" pitchFamily="66" charset="0"/>
              </a:rPr>
              <a:t> </a:t>
            </a:r>
            <a:r>
              <a:rPr lang="en-US" altLang="en-US" sz="2000" i="1">
                <a:solidFill>
                  <a:srgbClr val="777777"/>
                </a:solidFill>
                <a:latin typeface="Arial" panose="020B0604020202020204" pitchFamily="34" charset="0"/>
                <a:cs typeface="Arial" panose="020B0604020202020204" pitchFamily="34" charset="0"/>
              </a:rPr>
              <a:t>CheckOut </a:t>
            </a:r>
            <a:r>
              <a:rPr lang="en-US" altLang="en-US" sz="2000">
                <a:solidFill>
                  <a:srgbClr val="009999"/>
                </a:solidFill>
                <a:latin typeface="Comic Sans MS" panose="030F0702030302020204" pitchFamily="66" charset="0"/>
              </a:rPr>
              <a:t>biều đồ,</a:t>
            </a:r>
            <a:endParaRPr lang="en-US" altLang="en-US" sz="2000">
              <a:solidFill>
                <a:schemeClr val="bg1"/>
              </a:solidFill>
              <a:latin typeface="Comic Sans MS" panose="030F0702030302020204" pitchFamily="66" charset="0"/>
            </a:endParaRPr>
          </a:p>
          <a:p>
            <a:pPr>
              <a:lnSpc>
                <a:spcPct val="100000"/>
              </a:lnSpc>
              <a:spcBef>
                <a:spcPts val="763"/>
              </a:spcBef>
            </a:pPr>
            <a:r>
              <a:rPr lang="en-US" altLang="en-US" sz="2000">
                <a:solidFill>
                  <a:srgbClr val="777777"/>
                </a:solidFill>
                <a:latin typeface="Arial" panose="020B0604020202020204" pitchFamily="34" charset="0"/>
                <a:cs typeface="Arial" panose="020B0604020202020204" pitchFamily="34" charset="0"/>
              </a:rPr>
              <a:t>OnLoan	= OnLoan </a:t>
            </a:r>
            <a:r>
              <a:rPr lang="en-US" altLang="en-US" sz="2000" b="1">
                <a:solidFill>
                  <a:srgbClr val="777777"/>
                </a:solidFill>
                <a:latin typeface="Symbol" panose="05050102010706020507" pitchFamily="18" charset="2"/>
              </a:rPr>
              <a:t></a:t>
            </a:r>
            <a:r>
              <a:rPr lang="en-US" altLang="en-US" sz="2000" b="1">
                <a:solidFill>
                  <a:srgbClr val="777777"/>
                </a:solidFill>
                <a:latin typeface="Times New Roman" panose="02020603050405020304" pitchFamily="18" charset="0"/>
                <a:cs typeface="Times New Roman" panose="02020603050405020304" pitchFamily="18" charset="0"/>
              </a:rPr>
              <a:t> </a:t>
            </a:r>
            <a:r>
              <a:rPr lang="en-US" altLang="en-US" sz="2000">
                <a:solidFill>
                  <a:srgbClr val="777777"/>
                </a:solidFill>
                <a:latin typeface="Arial" panose="020B0604020202020204" pitchFamily="34" charset="0"/>
                <a:cs typeface="Arial" panose="020B0604020202020204" pitchFamily="34" charset="0"/>
              </a:rPr>
              <a:t>{bc?} </a:t>
            </a:r>
            <a:r>
              <a:rPr lang="en-US" altLang="en-US" sz="2000">
                <a:solidFill>
                  <a:srgbClr val="009999"/>
                </a:solidFill>
                <a:latin typeface="Comic Sans MS" panose="030F0702030302020204" pitchFamily="66" charset="0"/>
              </a:rPr>
              <a:t>đó là không phù hợp trong lý thuyết tập hợp</a:t>
            </a:r>
            <a:endParaRPr lang="en-US" altLang="en-US" sz="2000">
              <a:solidFill>
                <a:schemeClr val="bg1"/>
              </a:solidFill>
              <a:latin typeface="Comic Sans MS" panose="030F0702030302020204" pitchFamily="66" charset="0"/>
            </a:endParaRPr>
          </a:p>
        </p:txBody>
      </p:sp>
      <p:sp>
        <p:nvSpPr>
          <p:cNvPr id="107530" name="object 10">
            <a:extLst>
              <a:ext uri="{FF2B5EF4-FFF2-40B4-BE49-F238E27FC236}">
                <a16:creationId xmlns:a16="http://schemas.microsoft.com/office/drawing/2014/main" id="{057FBA84-D792-42F3-AC19-7E5B6579DD89}"/>
              </a:ext>
            </a:extLst>
          </p:cNvPr>
          <p:cNvSpPr>
            <a:spLocks noChangeArrowheads="1"/>
          </p:cNvSpPr>
          <p:nvPr/>
        </p:nvSpPr>
        <p:spPr bwMode="auto">
          <a:xfrm>
            <a:off x="1843089" y="98426"/>
            <a:ext cx="790575" cy="7905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31" name="object 11">
            <a:extLst>
              <a:ext uri="{FF2B5EF4-FFF2-40B4-BE49-F238E27FC236}">
                <a16:creationId xmlns:a16="http://schemas.microsoft.com/office/drawing/2014/main" id="{9994EAA4-72E3-4A33-8742-66843AE5D3EE}"/>
              </a:ext>
            </a:extLst>
          </p:cNvPr>
          <p:cNvSpPr>
            <a:spLocks/>
          </p:cNvSpPr>
          <p:nvPr/>
        </p:nvSpPr>
        <p:spPr bwMode="auto">
          <a:xfrm>
            <a:off x="9237663" y="414338"/>
            <a:ext cx="965200" cy="461962"/>
          </a:xfrm>
          <a:custGeom>
            <a:avLst/>
            <a:gdLst>
              <a:gd name="T0" fmla="*/ 0 w 965200"/>
              <a:gd name="T1" fmla="*/ 458794 h 462280"/>
              <a:gd name="T2" fmla="*/ 965200 w 965200"/>
              <a:gd name="T3" fmla="*/ 458794 h 462280"/>
              <a:gd name="T4" fmla="*/ 965200 w 965200"/>
              <a:gd name="T5" fmla="*/ 0 h 462280"/>
              <a:gd name="T6" fmla="*/ 0 w 965200"/>
              <a:gd name="T7" fmla="*/ 0 h 462280"/>
              <a:gd name="T8" fmla="*/ 0 w 965200"/>
              <a:gd name="T9" fmla="*/ 458794 h 4622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5200" h="462280">
                <a:moveTo>
                  <a:pt x="0" y="461962"/>
                </a:moveTo>
                <a:lnTo>
                  <a:pt x="965200" y="461962"/>
                </a:lnTo>
                <a:lnTo>
                  <a:pt x="965200" y="0"/>
                </a:lnTo>
                <a:lnTo>
                  <a:pt x="0" y="0"/>
                </a:lnTo>
                <a:lnTo>
                  <a:pt x="0" y="461962"/>
                </a:lnTo>
                <a:close/>
              </a:path>
            </a:pathLst>
          </a:custGeom>
          <a:solidFill>
            <a:srgbClr val="35216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7532" name="object 12">
            <a:extLst>
              <a:ext uri="{FF2B5EF4-FFF2-40B4-BE49-F238E27FC236}">
                <a16:creationId xmlns:a16="http://schemas.microsoft.com/office/drawing/2014/main" id="{2D58D1D1-245E-40F4-BC72-DACE1A1A33F3}"/>
              </a:ext>
            </a:extLst>
          </p:cNvPr>
          <p:cNvSpPr>
            <a:spLocks/>
          </p:cNvSpPr>
          <p:nvPr/>
        </p:nvSpPr>
        <p:spPr bwMode="auto">
          <a:xfrm>
            <a:off x="10202864" y="260350"/>
            <a:ext cx="153987" cy="615950"/>
          </a:xfrm>
          <a:custGeom>
            <a:avLst/>
            <a:gdLst>
              <a:gd name="T0" fmla="*/ 150791 w 154304"/>
              <a:gd name="T1" fmla="*/ 0 h 615950"/>
              <a:gd name="T2" fmla="*/ 0 w 154304"/>
              <a:gd name="T3" fmla="*/ 154050 h 615950"/>
              <a:gd name="T4" fmla="*/ 0 w 154304"/>
              <a:gd name="T5" fmla="*/ 615950 h 615950"/>
              <a:gd name="T6" fmla="*/ 150791 w 154304"/>
              <a:gd name="T7" fmla="*/ 462025 h 615950"/>
              <a:gd name="T8" fmla="*/ 150791 w 154304"/>
              <a:gd name="T9" fmla="*/ 0 h 6159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304" h="615950">
                <a:moveTo>
                  <a:pt x="153924" y="0"/>
                </a:moveTo>
                <a:lnTo>
                  <a:pt x="0" y="154050"/>
                </a:lnTo>
                <a:lnTo>
                  <a:pt x="0" y="615950"/>
                </a:lnTo>
                <a:lnTo>
                  <a:pt x="153924" y="462025"/>
                </a:lnTo>
                <a:lnTo>
                  <a:pt x="153924" y="0"/>
                </a:lnTo>
                <a:close/>
              </a:path>
            </a:pathLst>
          </a:custGeom>
          <a:solidFill>
            <a:srgbClr val="2B1B5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7533" name="object 13">
            <a:extLst>
              <a:ext uri="{FF2B5EF4-FFF2-40B4-BE49-F238E27FC236}">
                <a16:creationId xmlns:a16="http://schemas.microsoft.com/office/drawing/2014/main" id="{56F3C674-6F89-4F67-9C6F-5C80E3EEAFEB}"/>
              </a:ext>
            </a:extLst>
          </p:cNvPr>
          <p:cNvSpPr>
            <a:spLocks/>
          </p:cNvSpPr>
          <p:nvPr/>
        </p:nvSpPr>
        <p:spPr bwMode="auto">
          <a:xfrm>
            <a:off x="9237664" y="260350"/>
            <a:ext cx="1119187" cy="153988"/>
          </a:xfrm>
          <a:custGeom>
            <a:avLst/>
            <a:gdLst>
              <a:gd name="T0" fmla="*/ 1115959 w 1119504"/>
              <a:gd name="T1" fmla="*/ 0 h 154304"/>
              <a:gd name="T2" fmla="*/ 153487 w 1119504"/>
              <a:gd name="T3" fmla="*/ 0 h 154304"/>
              <a:gd name="T4" fmla="*/ 0 w 1119504"/>
              <a:gd name="T5" fmla="*/ 150924 h 154304"/>
              <a:gd name="T6" fmla="*/ 962470 w 1119504"/>
              <a:gd name="T7" fmla="*/ 150924 h 154304"/>
              <a:gd name="T8" fmla="*/ 1115959 w 1119504"/>
              <a:gd name="T9" fmla="*/ 0 h 154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9504" h="154304">
                <a:moveTo>
                  <a:pt x="1119124" y="0"/>
                </a:moveTo>
                <a:lnTo>
                  <a:pt x="153924" y="0"/>
                </a:lnTo>
                <a:lnTo>
                  <a:pt x="0" y="154050"/>
                </a:lnTo>
                <a:lnTo>
                  <a:pt x="965200" y="154050"/>
                </a:lnTo>
                <a:lnTo>
                  <a:pt x="1119124" y="0"/>
                </a:lnTo>
                <a:close/>
              </a:path>
            </a:pathLst>
          </a:custGeom>
          <a:solidFill>
            <a:srgbClr val="5D4D8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107534" name="object 14">
            <a:extLst>
              <a:ext uri="{FF2B5EF4-FFF2-40B4-BE49-F238E27FC236}">
                <a16:creationId xmlns:a16="http://schemas.microsoft.com/office/drawing/2014/main" id="{D148F844-DE9A-44FE-8457-F39590039A2B}"/>
              </a:ext>
            </a:extLst>
          </p:cNvPr>
          <p:cNvSpPr>
            <a:spLocks noChangeArrowheads="1"/>
          </p:cNvSpPr>
          <p:nvPr/>
        </p:nvSpPr>
        <p:spPr bwMode="auto">
          <a:xfrm>
            <a:off x="9817100" y="352426"/>
            <a:ext cx="336550" cy="30162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35" name="object 15">
            <a:extLst>
              <a:ext uri="{FF2B5EF4-FFF2-40B4-BE49-F238E27FC236}">
                <a16:creationId xmlns:a16="http://schemas.microsoft.com/office/drawing/2014/main" id="{9231D849-86BA-45BE-88E5-07EFBDC60592}"/>
              </a:ext>
            </a:extLst>
          </p:cNvPr>
          <p:cNvSpPr>
            <a:spLocks noChangeArrowheads="1"/>
          </p:cNvSpPr>
          <p:nvPr/>
        </p:nvSpPr>
        <p:spPr bwMode="auto">
          <a:xfrm>
            <a:off x="9907588" y="357188"/>
            <a:ext cx="296862" cy="296862"/>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36" name="object 16">
            <a:extLst>
              <a:ext uri="{FF2B5EF4-FFF2-40B4-BE49-F238E27FC236}">
                <a16:creationId xmlns:a16="http://schemas.microsoft.com/office/drawing/2014/main" id="{05432E07-BC47-4370-AA9A-3F8144EE5E9A}"/>
              </a:ext>
            </a:extLst>
          </p:cNvPr>
          <p:cNvSpPr txBox="1">
            <a:spLocks noChangeArrowheads="1"/>
          </p:cNvSpPr>
          <p:nvPr/>
        </p:nvSpPr>
        <p:spPr bwMode="auto">
          <a:xfrm>
            <a:off x="9918700" y="427038"/>
            <a:ext cx="1143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400" b="1">
                <a:solidFill>
                  <a:srgbClr val="CC00FF"/>
                </a:solidFill>
                <a:latin typeface="Symbol" panose="05050102010706020507" pitchFamily="18" charset="2"/>
              </a:rPr>
              <a:t></a:t>
            </a:r>
            <a:endParaRPr lang="en-US" altLang="en-US" sz="1400">
              <a:solidFill>
                <a:schemeClr val="bg1"/>
              </a:solidFill>
              <a:latin typeface="Symbol" panose="05050102010706020507" pitchFamily="18" charset="2"/>
            </a:endParaRPr>
          </a:p>
        </p:txBody>
      </p:sp>
      <p:sp>
        <p:nvSpPr>
          <p:cNvPr id="107537" name="object 17">
            <a:extLst>
              <a:ext uri="{FF2B5EF4-FFF2-40B4-BE49-F238E27FC236}">
                <a16:creationId xmlns:a16="http://schemas.microsoft.com/office/drawing/2014/main" id="{7779F276-508C-4AAA-AC37-9F2D257C367E}"/>
              </a:ext>
            </a:extLst>
          </p:cNvPr>
          <p:cNvSpPr>
            <a:spLocks noChangeArrowheads="1"/>
          </p:cNvSpPr>
          <p:nvPr/>
        </p:nvSpPr>
        <p:spPr bwMode="auto">
          <a:xfrm>
            <a:off x="9615489" y="455613"/>
            <a:ext cx="479425" cy="34290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38" name="object 18">
            <a:extLst>
              <a:ext uri="{FF2B5EF4-FFF2-40B4-BE49-F238E27FC236}">
                <a16:creationId xmlns:a16="http://schemas.microsoft.com/office/drawing/2014/main" id="{7E29F94E-E272-4E47-8775-EEFD9074116C}"/>
              </a:ext>
            </a:extLst>
          </p:cNvPr>
          <p:cNvSpPr>
            <a:spLocks noChangeArrowheads="1"/>
          </p:cNvSpPr>
          <p:nvPr/>
        </p:nvSpPr>
        <p:spPr bwMode="auto">
          <a:xfrm>
            <a:off x="9813925" y="455613"/>
            <a:ext cx="331788" cy="342900"/>
          </a:xfrm>
          <a:prstGeom prst="rect">
            <a:avLst/>
          </a:prstGeom>
          <a:blipFill dpi="0" rotWithShape="1">
            <a:blip r:embed="rId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39" name="object 19">
            <a:extLst>
              <a:ext uri="{FF2B5EF4-FFF2-40B4-BE49-F238E27FC236}">
                <a16:creationId xmlns:a16="http://schemas.microsoft.com/office/drawing/2014/main" id="{695629D5-1CAA-41AE-97FC-C8812C733C66}"/>
              </a:ext>
            </a:extLst>
          </p:cNvPr>
          <p:cNvSpPr>
            <a:spLocks noChangeArrowheads="1"/>
          </p:cNvSpPr>
          <p:nvPr/>
        </p:nvSpPr>
        <p:spPr bwMode="auto">
          <a:xfrm>
            <a:off x="9931400" y="504826"/>
            <a:ext cx="374650" cy="301625"/>
          </a:xfrm>
          <a:prstGeom prst="rect">
            <a:avLst/>
          </a:prstGeom>
          <a:blipFill dpi="0" rotWithShape="1">
            <a:blip r:embed="rId9"/>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40" name="object 20">
            <a:extLst>
              <a:ext uri="{FF2B5EF4-FFF2-40B4-BE49-F238E27FC236}">
                <a16:creationId xmlns:a16="http://schemas.microsoft.com/office/drawing/2014/main" id="{61CBC264-2ADF-4F32-ACEF-2F1BE2D07ACE}"/>
              </a:ext>
            </a:extLst>
          </p:cNvPr>
          <p:cNvSpPr>
            <a:spLocks noChangeArrowheads="1"/>
          </p:cNvSpPr>
          <p:nvPr/>
        </p:nvSpPr>
        <p:spPr bwMode="auto">
          <a:xfrm>
            <a:off x="10058401" y="508000"/>
            <a:ext cx="296863" cy="298450"/>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41" name="object 21">
            <a:extLst>
              <a:ext uri="{FF2B5EF4-FFF2-40B4-BE49-F238E27FC236}">
                <a16:creationId xmlns:a16="http://schemas.microsoft.com/office/drawing/2014/main" id="{3B4DB443-AF76-4401-BDE2-D37CABEA8E61}"/>
              </a:ext>
            </a:extLst>
          </p:cNvPr>
          <p:cNvSpPr>
            <a:spLocks noChangeArrowheads="1"/>
          </p:cNvSpPr>
          <p:nvPr/>
        </p:nvSpPr>
        <p:spPr bwMode="auto">
          <a:xfrm>
            <a:off x="9551989" y="295275"/>
            <a:ext cx="384175" cy="300038"/>
          </a:xfrm>
          <a:prstGeom prst="rect">
            <a:avLst/>
          </a:prstGeom>
          <a:blipFill dpi="0" rotWithShape="1">
            <a:blip r:embed="rId10"/>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42" name="object 22">
            <a:extLst>
              <a:ext uri="{FF2B5EF4-FFF2-40B4-BE49-F238E27FC236}">
                <a16:creationId xmlns:a16="http://schemas.microsoft.com/office/drawing/2014/main" id="{2644504A-C59F-47E5-B066-43E3AB89CD82}"/>
              </a:ext>
            </a:extLst>
          </p:cNvPr>
          <p:cNvSpPr>
            <a:spLocks noChangeArrowheads="1"/>
          </p:cNvSpPr>
          <p:nvPr/>
        </p:nvSpPr>
        <p:spPr bwMode="auto">
          <a:xfrm>
            <a:off x="9690101" y="295275"/>
            <a:ext cx="290513" cy="300038"/>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43" name="object 23">
            <a:extLst>
              <a:ext uri="{FF2B5EF4-FFF2-40B4-BE49-F238E27FC236}">
                <a16:creationId xmlns:a16="http://schemas.microsoft.com/office/drawing/2014/main" id="{C57D3410-4451-4953-839C-EFA74258D937}"/>
              </a:ext>
            </a:extLst>
          </p:cNvPr>
          <p:cNvSpPr>
            <a:spLocks noChangeArrowheads="1"/>
          </p:cNvSpPr>
          <p:nvPr/>
        </p:nvSpPr>
        <p:spPr bwMode="auto">
          <a:xfrm>
            <a:off x="9178926" y="476250"/>
            <a:ext cx="373063" cy="300038"/>
          </a:xfrm>
          <a:prstGeom prst="rect">
            <a:avLst/>
          </a:prstGeom>
          <a:blipFill dpi="0" rotWithShape="1">
            <a:blip r:embed="rId1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44" name="object 24">
            <a:extLst>
              <a:ext uri="{FF2B5EF4-FFF2-40B4-BE49-F238E27FC236}">
                <a16:creationId xmlns:a16="http://schemas.microsoft.com/office/drawing/2014/main" id="{2BDD6A16-3510-4AFA-8BD0-2F281622316F}"/>
              </a:ext>
            </a:extLst>
          </p:cNvPr>
          <p:cNvSpPr>
            <a:spLocks noChangeArrowheads="1"/>
          </p:cNvSpPr>
          <p:nvPr/>
        </p:nvSpPr>
        <p:spPr bwMode="auto">
          <a:xfrm>
            <a:off x="9305926" y="476250"/>
            <a:ext cx="290513" cy="300038"/>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25" name="object 25">
            <a:extLst>
              <a:ext uri="{FF2B5EF4-FFF2-40B4-BE49-F238E27FC236}">
                <a16:creationId xmlns:a16="http://schemas.microsoft.com/office/drawing/2014/main" id="{112CA094-54F5-4423-8AA9-72A23C73AC30}"/>
              </a:ext>
            </a:extLst>
          </p:cNvPr>
          <p:cNvSpPr txBox="1"/>
          <p:nvPr/>
        </p:nvSpPr>
        <p:spPr>
          <a:xfrm>
            <a:off x="9563100" y="546101"/>
            <a:ext cx="395288" cy="461665"/>
          </a:xfrm>
          <a:prstGeom prst="rect">
            <a:avLst/>
          </a:prstGeom>
        </p:spPr>
        <p:txBody>
          <a:bodyPr lIns="0" tIns="0" rIns="0" bIns="0">
            <a:spAutoFit/>
          </a:bodyPr>
          <a:lstStyle/>
          <a:p>
            <a:pPr marL="12700">
              <a:buClr>
                <a:srgbClr val="000000"/>
              </a:buClr>
              <a:buSzPct val="100000"/>
              <a:defRPr/>
            </a:pPr>
            <a:r>
              <a:rPr sz="2100" spc="1380" baseline="-21825" dirty="0">
                <a:solidFill>
                  <a:srgbClr val="CC00FF"/>
                </a:solidFill>
                <a:latin typeface="Symbol"/>
                <a:cs typeface="Symbol"/>
              </a:rPr>
              <a:t></a:t>
            </a:r>
            <a:r>
              <a:rPr sz="2100" spc="1380" baseline="-21825" dirty="0">
                <a:solidFill>
                  <a:srgbClr val="CC00FF"/>
                </a:solidFill>
                <a:latin typeface="Times New Roman"/>
                <a:cs typeface="Times New Roman"/>
              </a:rPr>
              <a:t> </a:t>
            </a:r>
            <a:r>
              <a:rPr sz="2100" spc="-202" baseline="-21825" dirty="0">
                <a:solidFill>
                  <a:srgbClr val="CC00FF"/>
                </a:solidFill>
                <a:latin typeface="Times New Roman"/>
                <a:cs typeface="Times New Roman"/>
              </a:rPr>
              <a:t> </a:t>
            </a:r>
            <a:r>
              <a:rPr sz="1600" spc="-20" dirty="0">
                <a:solidFill>
                  <a:srgbClr val="CC00FF"/>
                </a:solidFill>
                <a:latin typeface="Symbol"/>
                <a:cs typeface="Symbol"/>
              </a:rPr>
              <a:t></a:t>
            </a:r>
            <a:endParaRPr sz="1600">
              <a:latin typeface="Symbol"/>
              <a:cs typeface="Symbol"/>
            </a:endParaRPr>
          </a:p>
        </p:txBody>
      </p:sp>
      <p:sp>
        <p:nvSpPr>
          <p:cNvPr id="107546" name="object 26">
            <a:extLst>
              <a:ext uri="{FF2B5EF4-FFF2-40B4-BE49-F238E27FC236}">
                <a16:creationId xmlns:a16="http://schemas.microsoft.com/office/drawing/2014/main" id="{DFE10EA0-9588-4B88-AB8E-95534ED0F8A1}"/>
              </a:ext>
            </a:extLst>
          </p:cNvPr>
          <p:cNvSpPr txBox="1">
            <a:spLocks noChangeArrowheads="1"/>
          </p:cNvSpPr>
          <p:nvPr/>
        </p:nvSpPr>
        <p:spPr bwMode="auto">
          <a:xfrm>
            <a:off x="10033000" y="579438"/>
            <a:ext cx="1539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400">
                <a:solidFill>
                  <a:srgbClr val="CC00FF"/>
                </a:solidFill>
                <a:latin typeface="Symbol" panose="05050102010706020507" pitchFamily="18" charset="2"/>
              </a:rPr>
              <a:t></a:t>
            </a:r>
            <a:endParaRPr lang="en-US" altLang="en-US" sz="1400">
              <a:solidFill>
                <a:schemeClr val="bg1"/>
              </a:solidFill>
              <a:latin typeface="Symbol" panose="05050102010706020507" pitchFamily="18" charset="2"/>
            </a:endParaRPr>
          </a:p>
        </p:txBody>
      </p:sp>
      <p:sp>
        <p:nvSpPr>
          <p:cNvPr id="107547" name="object 27">
            <a:extLst>
              <a:ext uri="{FF2B5EF4-FFF2-40B4-BE49-F238E27FC236}">
                <a16:creationId xmlns:a16="http://schemas.microsoft.com/office/drawing/2014/main" id="{DDDD0263-6B29-45C9-A943-10F745EEC61C}"/>
              </a:ext>
            </a:extLst>
          </p:cNvPr>
          <p:cNvSpPr txBox="1">
            <a:spLocks noChangeArrowheads="1"/>
          </p:cNvSpPr>
          <p:nvPr/>
        </p:nvSpPr>
        <p:spPr bwMode="auto">
          <a:xfrm>
            <a:off x="9653588" y="371475"/>
            <a:ext cx="1635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1400">
                <a:solidFill>
                  <a:srgbClr val="CC00FF"/>
                </a:solidFill>
                <a:latin typeface="Symbol" panose="05050102010706020507" pitchFamily="18" charset="2"/>
              </a:rPr>
              <a:t></a:t>
            </a:r>
            <a:endParaRPr lang="en-US" altLang="en-US" sz="1400">
              <a:solidFill>
                <a:schemeClr val="bg1"/>
              </a:solidFill>
              <a:latin typeface="Symbol" panose="05050102010706020507" pitchFamily="18" charset="2"/>
            </a:endParaRPr>
          </a:p>
        </p:txBody>
      </p:sp>
      <p:sp>
        <p:nvSpPr>
          <p:cNvPr id="28" name="object 28">
            <a:extLst>
              <a:ext uri="{FF2B5EF4-FFF2-40B4-BE49-F238E27FC236}">
                <a16:creationId xmlns:a16="http://schemas.microsoft.com/office/drawing/2014/main" id="{9C0040C7-AA58-496C-816E-5974164A0AE9}"/>
              </a:ext>
            </a:extLst>
          </p:cNvPr>
          <p:cNvSpPr txBox="1"/>
          <p:nvPr/>
        </p:nvSpPr>
        <p:spPr>
          <a:xfrm>
            <a:off x="9280525" y="550863"/>
            <a:ext cx="152400" cy="215444"/>
          </a:xfrm>
          <a:prstGeom prst="rect">
            <a:avLst/>
          </a:prstGeom>
        </p:spPr>
        <p:txBody>
          <a:bodyPr lIns="0" tIns="0" rIns="0" bIns="0">
            <a:spAutoFit/>
          </a:bodyPr>
          <a:lstStyle/>
          <a:p>
            <a:pPr marL="12700">
              <a:buClr>
                <a:srgbClr val="000000"/>
              </a:buClr>
              <a:buSzPct val="100000"/>
              <a:defRPr/>
            </a:pPr>
            <a:r>
              <a:rPr sz="1400" spc="420" dirty="0">
                <a:solidFill>
                  <a:srgbClr val="CC00FF"/>
                </a:solidFill>
                <a:latin typeface="Symbol"/>
                <a:cs typeface="Symbol"/>
              </a:rPr>
              <a:t></a:t>
            </a:r>
            <a:endParaRPr sz="1400">
              <a:latin typeface="Symbol"/>
              <a:cs typeface="Symbol"/>
            </a:endParaRPr>
          </a:p>
        </p:txBody>
      </p:sp>
      <p:sp>
        <p:nvSpPr>
          <p:cNvPr id="107549" name="object 29">
            <a:extLst>
              <a:ext uri="{FF2B5EF4-FFF2-40B4-BE49-F238E27FC236}">
                <a16:creationId xmlns:a16="http://schemas.microsoft.com/office/drawing/2014/main" id="{9B99E49E-CC8A-4DA8-A9EB-71E118A83E6A}"/>
              </a:ext>
            </a:extLst>
          </p:cNvPr>
          <p:cNvSpPr>
            <a:spLocks noChangeArrowheads="1"/>
          </p:cNvSpPr>
          <p:nvPr/>
        </p:nvSpPr>
        <p:spPr bwMode="auto">
          <a:xfrm>
            <a:off x="9461500" y="557214"/>
            <a:ext cx="344488" cy="300037"/>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50" name="object 30">
            <a:extLst>
              <a:ext uri="{FF2B5EF4-FFF2-40B4-BE49-F238E27FC236}">
                <a16:creationId xmlns:a16="http://schemas.microsoft.com/office/drawing/2014/main" id="{A01C837E-AF31-4299-91E9-0612DEC7F471}"/>
              </a:ext>
            </a:extLst>
          </p:cNvPr>
          <p:cNvSpPr>
            <a:spLocks noChangeArrowheads="1"/>
          </p:cNvSpPr>
          <p:nvPr/>
        </p:nvSpPr>
        <p:spPr bwMode="auto">
          <a:xfrm>
            <a:off x="9558338" y="557214"/>
            <a:ext cx="290512" cy="300037"/>
          </a:xfrm>
          <a:prstGeom prst="rect">
            <a:avLst/>
          </a:prstGeom>
          <a:blipFill dpi="0" rotWithShape="1">
            <a:blip r:embed="rId11"/>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51" name="object 31">
            <a:extLst>
              <a:ext uri="{FF2B5EF4-FFF2-40B4-BE49-F238E27FC236}">
                <a16:creationId xmlns:a16="http://schemas.microsoft.com/office/drawing/2014/main" id="{23E449A2-D4C9-4393-9607-052D41244B35}"/>
              </a:ext>
            </a:extLst>
          </p:cNvPr>
          <p:cNvSpPr>
            <a:spLocks noChangeArrowheads="1"/>
          </p:cNvSpPr>
          <p:nvPr/>
        </p:nvSpPr>
        <p:spPr bwMode="auto">
          <a:xfrm>
            <a:off x="9358313" y="371475"/>
            <a:ext cx="309562" cy="261938"/>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7552" name="object 32">
            <a:extLst>
              <a:ext uri="{FF2B5EF4-FFF2-40B4-BE49-F238E27FC236}">
                <a16:creationId xmlns:a16="http://schemas.microsoft.com/office/drawing/2014/main" id="{03859011-74EC-4E12-8AA4-F882CB00D295}"/>
              </a:ext>
            </a:extLst>
          </p:cNvPr>
          <p:cNvSpPr>
            <a:spLocks noChangeArrowheads="1"/>
          </p:cNvSpPr>
          <p:nvPr/>
        </p:nvSpPr>
        <p:spPr bwMode="auto">
          <a:xfrm>
            <a:off x="9451975" y="371475"/>
            <a:ext cx="254000" cy="261938"/>
          </a:xfrm>
          <a:prstGeom prst="rect">
            <a:avLst/>
          </a:prstGeom>
          <a:blipFill dpi="0" rotWithShape="1">
            <a:blip r:embed="rId1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33" name="object 33">
            <a:extLst>
              <a:ext uri="{FF2B5EF4-FFF2-40B4-BE49-F238E27FC236}">
                <a16:creationId xmlns:a16="http://schemas.microsoft.com/office/drawing/2014/main" id="{DB8D71E7-8D99-40B8-AB9F-0458EAA26900}"/>
              </a:ext>
            </a:extLst>
          </p:cNvPr>
          <p:cNvSpPr txBox="1"/>
          <p:nvPr/>
        </p:nvSpPr>
        <p:spPr>
          <a:xfrm>
            <a:off x="9444039" y="436563"/>
            <a:ext cx="122237" cy="184666"/>
          </a:xfrm>
          <a:prstGeom prst="rect">
            <a:avLst/>
          </a:prstGeom>
        </p:spPr>
        <p:txBody>
          <a:bodyPr lIns="0" tIns="0" rIns="0" bIns="0">
            <a:spAutoFit/>
          </a:bodyPr>
          <a:lstStyle/>
          <a:p>
            <a:pPr marL="12700">
              <a:buClr>
                <a:srgbClr val="000000"/>
              </a:buClr>
              <a:buSzPct val="100000"/>
              <a:defRPr/>
            </a:pPr>
            <a:r>
              <a:rPr sz="1200" spc="1150" dirty="0">
                <a:solidFill>
                  <a:srgbClr val="CC00FF"/>
                </a:solidFill>
                <a:latin typeface="Symbol"/>
                <a:cs typeface="Symbol"/>
              </a:rPr>
              <a:t></a:t>
            </a:r>
            <a:endParaRPr sz="1200">
              <a:latin typeface="Symbol"/>
              <a:cs typeface="Symbol"/>
            </a:endParaRPr>
          </a:p>
        </p:txBody>
      </p:sp>
      <p:sp>
        <p:nvSpPr>
          <p:cNvPr id="107554" name="object 34">
            <a:extLst>
              <a:ext uri="{FF2B5EF4-FFF2-40B4-BE49-F238E27FC236}">
                <a16:creationId xmlns:a16="http://schemas.microsoft.com/office/drawing/2014/main" id="{C3121B01-DC7B-4212-B19E-CB4E246FCB07}"/>
              </a:ext>
            </a:extLst>
          </p:cNvPr>
          <p:cNvSpPr>
            <a:spLocks noChangeArrowheads="1"/>
          </p:cNvSpPr>
          <p:nvPr/>
        </p:nvSpPr>
        <p:spPr bwMode="auto">
          <a:xfrm>
            <a:off x="9732963" y="3224213"/>
            <a:ext cx="622300" cy="590550"/>
          </a:xfrm>
          <a:prstGeom prst="rect">
            <a:avLst/>
          </a:prstGeom>
          <a:blipFill dpi="0" rotWithShape="1">
            <a:blip r:embed="rId1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4161D49-2E53-4D7B-906B-E6A10ABA47F8}"/>
              </a:ext>
            </a:extLst>
          </p:cNvPr>
          <p:cNvSpPr txBox="1">
            <a:spLocks noGrp="1"/>
          </p:cNvSpPr>
          <p:nvPr>
            <p:ph type="title"/>
          </p:nvPr>
        </p:nvSpPr>
        <p:spPr>
          <a:xfrm>
            <a:off x="1828801" y="261939"/>
            <a:ext cx="8651875" cy="816505"/>
          </a:xfrm>
        </p:spPr>
        <p:txBody>
          <a:bodyPr vert="horz" lIns="0" tIns="259968" rIns="0" bIns="0" rtlCol="0" anchor="t">
            <a:spAutoFit/>
          </a:bodyPr>
          <a:lstStyle/>
          <a:p>
            <a:pPr marL="73025">
              <a:defRPr/>
            </a:pPr>
            <a:r>
              <a:rPr lang="en-US" spc="-20" dirty="0" err="1">
                <a:latin typeface="Comic Sans MS"/>
                <a:ea typeface="Source Han Sans CN Regular" charset="0"/>
                <a:cs typeface="Comic Sans MS"/>
              </a:rPr>
              <a:t>Chứng</a:t>
            </a:r>
            <a:r>
              <a:rPr lang="en-US" spc="-20" dirty="0">
                <a:latin typeface="Comic Sans MS"/>
                <a:ea typeface="Source Han Sans CN Regular" charset="0"/>
                <a:cs typeface="Comic Sans MS"/>
              </a:rPr>
              <a:t> minh </a:t>
            </a:r>
            <a:r>
              <a:rPr lang="en-US" spc="-20" dirty="0" err="1">
                <a:latin typeface="Comic Sans MS"/>
                <a:ea typeface="Source Han Sans CN Regular" charset="0"/>
                <a:cs typeface="Comic Sans MS"/>
              </a:rPr>
              <a:t>định</a:t>
            </a:r>
            <a:r>
              <a:rPr lang="en-US" spc="-20" dirty="0">
                <a:latin typeface="Comic Sans MS"/>
                <a:ea typeface="Source Han Sans CN Regular" charset="0"/>
                <a:cs typeface="Comic Sans MS"/>
              </a:rPr>
              <a:t> </a:t>
            </a:r>
            <a:r>
              <a:rPr lang="en-US" spc="-20" dirty="0" err="1">
                <a:latin typeface="Comic Sans MS"/>
                <a:ea typeface="Source Han Sans CN Regular" charset="0"/>
                <a:cs typeface="Comic Sans MS"/>
              </a:rPr>
              <a:t>lý</a:t>
            </a:r>
            <a:r>
              <a:rPr lang="en-US" spc="-20" dirty="0">
                <a:latin typeface="Comic Sans MS"/>
                <a:ea typeface="Source Han Sans CN Regular" charset="0"/>
                <a:cs typeface="Comic Sans MS"/>
              </a:rPr>
              <a:t>: </a:t>
            </a:r>
            <a:r>
              <a:rPr lang="en-US" spc="-20" dirty="0" err="1">
                <a:latin typeface="Comic Sans MS"/>
                <a:ea typeface="Source Han Sans CN Regular" charset="0"/>
                <a:cs typeface="Comic Sans MS"/>
              </a:rPr>
              <a:t>thế</a:t>
            </a:r>
            <a:r>
              <a:rPr lang="en-US" spc="-20" dirty="0">
                <a:latin typeface="Comic Sans MS"/>
                <a:ea typeface="Source Han Sans CN Regular" charset="0"/>
                <a:cs typeface="Comic Sans MS"/>
              </a:rPr>
              <a:t> </a:t>
            </a:r>
            <a:r>
              <a:rPr lang="en-US" spc="-20" dirty="0" err="1">
                <a:latin typeface="Comic Sans MS"/>
                <a:ea typeface="Source Han Sans CN Regular" charset="0"/>
                <a:cs typeface="Comic Sans MS"/>
              </a:rPr>
              <a:t>mạnh</a:t>
            </a:r>
            <a:r>
              <a:rPr lang="en-US" spc="-20" dirty="0">
                <a:latin typeface="Comic Sans MS"/>
                <a:ea typeface="Source Han Sans CN Regular" charset="0"/>
                <a:cs typeface="Comic Sans MS"/>
              </a:rPr>
              <a:t> &amp; </a:t>
            </a:r>
            <a:r>
              <a:rPr lang="en-US" spc="-20" dirty="0" err="1">
                <a:latin typeface="Comic Sans MS"/>
                <a:ea typeface="Source Han Sans CN Regular" charset="0"/>
                <a:cs typeface="Comic Sans MS"/>
              </a:rPr>
              <a:t>hạn</a:t>
            </a:r>
            <a:r>
              <a:rPr lang="en-US" spc="-20" dirty="0">
                <a:latin typeface="Comic Sans MS"/>
                <a:ea typeface="Source Han Sans CN Regular" charset="0"/>
                <a:cs typeface="Comic Sans MS"/>
              </a:rPr>
              <a:t> </a:t>
            </a:r>
            <a:r>
              <a:rPr lang="en-US" spc="-20" dirty="0" err="1">
                <a:latin typeface="Comic Sans MS"/>
                <a:ea typeface="Source Han Sans CN Regular" charset="0"/>
                <a:cs typeface="Comic Sans MS"/>
              </a:rPr>
              <a:t>chế</a:t>
            </a:r>
            <a:endParaRPr spc="-20" dirty="0">
              <a:latin typeface="Comic Sans MS"/>
              <a:ea typeface="Source Han Sans CN Regular" charset="0"/>
              <a:cs typeface="Comic Sans MS"/>
            </a:endParaRPr>
          </a:p>
        </p:txBody>
      </p:sp>
      <p:sp>
        <p:nvSpPr>
          <p:cNvPr id="109571" name="object 4">
            <a:extLst>
              <a:ext uri="{FF2B5EF4-FFF2-40B4-BE49-F238E27FC236}">
                <a16:creationId xmlns:a16="http://schemas.microsoft.com/office/drawing/2014/main" id="{CDC1B58B-5FA6-4F06-80CE-A7702B994E16}"/>
              </a:ext>
            </a:extLst>
          </p:cNvPr>
          <p:cNvSpPr txBox="1">
            <a:spLocks noChangeArrowheads="1"/>
          </p:cNvSpPr>
          <p:nvPr/>
        </p:nvSpPr>
        <p:spPr bwMode="auto">
          <a:xfrm>
            <a:off x="1819276" y="1477964"/>
            <a:ext cx="869632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tabLst>
                <a:tab pos="434975"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434975"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434975"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434975"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434975"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cs typeface="Times New Roman" panose="02020603050405020304" pitchFamily="18" charset="0"/>
              </a:rPr>
              <a:t>Sự lặng lẽ</a:t>
            </a:r>
            <a:r>
              <a:rPr lang="en-US" altLang="en-US">
                <a:solidFill>
                  <a:srgbClr val="35216F"/>
                </a:solidFill>
                <a:latin typeface="Comic Sans MS" panose="030F0702030302020204" pitchFamily="66" charset="0"/>
              </a:rPr>
              <a:t> &amp; hoàn thành thủ tục hệ thống đã được sử dụng</a:t>
            </a:r>
            <a:endParaRPr lang="en-US" altLang="en-US">
              <a:solidFill>
                <a:schemeClr val="bg1"/>
              </a:solidFill>
              <a:latin typeface="Comic Sans MS" panose="030F0702030302020204" pitchFamily="66" charset="0"/>
            </a:endParaRPr>
          </a:p>
          <a:p>
            <a:pPr>
              <a:lnSpc>
                <a:spcPct val="100000"/>
              </a:lnSpc>
              <a:spcBef>
                <a:spcPts val="900"/>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Mọi kết luận đều là chính xác</a:t>
            </a:r>
            <a:endParaRPr lang="en-US" altLang="en-US" sz="2000">
              <a:solidFill>
                <a:schemeClr val="bg1"/>
              </a:solidFill>
              <a:latin typeface="Comic Sans MS" panose="030F0702030302020204" pitchFamily="66" charset="0"/>
            </a:endParaRPr>
          </a:p>
          <a:p>
            <a:pPr>
              <a:lnSpc>
                <a:spcPct val="100000"/>
              </a:lnSpc>
              <a:spcBef>
                <a:spcPts val="750"/>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Mội kết luận chính xác đều là sự chuyển hóa</a:t>
            </a:r>
            <a:endParaRPr lang="en-US" altLang="en-US" sz="2000">
              <a:solidFill>
                <a:schemeClr val="bg1"/>
              </a:solidFill>
              <a:latin typeface="Comic Sans MS" panose="030F0702030302020204" pitchFamily="66" charset="0"/>
            </a:endParaRPr>
          </a:p>
          <a:p>
            <a:pPr>
              <a:lnSpc>
                <a:spcPct val="100000"/>
              </a:lnSpc>
              <a:spcBef>
                <a:spcPts val="1225"/>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cs typeface="Times New Roman" panose="02020603050405020304" pitchFamily="18" charset="0"/>
              </a:rPr>
              <a:t> Có thể đưa ra các mâu thuẫn đặc tả</a:t>
            </a:r>
            <a:r>
              <a:rPr lang="en-US" altLang="en-US">
                <a:solidFill>
                  <a:srgbClr val="35216F"/>
                </a:solidFill>
                <a:latin typeface="Comic Sans MS" panose="030F0702030302020204" pitchFamily="66" charset="0"/>
              </a:rPr>
              <a:t>, kết luận chưa đủ</a:t>
            </a:r>
            <a:endParaRPr lang="en-US" altLang="en-US">
              <a:solidFill>
                <a:schemeClr val="bg1"/>
              </a:solidFill>
              <a:latin typeface="Comic Sans MS" panose="030F0702030302020204" pitchFamily="66" charset="0"/>
            </a:endParaRPr>
          </a:p>
          <a:p>
            <a:pPr>
              <a:lnSpc>
                <a:spcPct val="100000"/>
              </a:lnSpc>
              <a:spcBef>
                <a:spcPts val="1650"/>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rPr>
              <a:t>Có thể ứng dụng cho các hệ thống rất lớn</a:t>
            </a:r>
            <a:endParaRPr lang="en-US" altLang="en-US">
              <a:solidFill>
                <a:schemeClr val="bg1"/>
              </a:solidFill>
              <a:latin typeface="Comic Sans MS" panose="030F0702030302020204" pitchFamily="66" charset="0"/>
            </a:endParaRPr>
          </a:p>
          <a:p>
            <a:pPr>
              <a:lnSpc>
                <a:spcPct val="100000"/>
              </a:lnSpc>
              <a:spcBef>
                <a:spcPts val="875"/>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Quá nhiều các trạng thái không gian đã xử lý từ cảm ứng </a:t>
            </a:r>
            <a:endParaRPr lang="en-US" altLang="en-US" sz="2000">
              <a:solidFill>
                <a:schemeClr val="bg1"/>
              </a:solidFill>
              <a:latin typeface="Comic Sans MS" panose="030F0702030302020204" pitchFamily="66" charset="0"/>
            </a:endParaRPr>
          </a:p>
          <a:p>
            <a:pPr>
              <a:lnSpc>
                <a:spcPct val="100000"/>
              </a:lnSpc>
              <a:spcBef>
                <a:spcPts val="1450"/>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cs typeface="Times New Roman" panose="02020603050405020304" pitchFamily="18" charset="0"/>
              </a:rPr>
              <a:t>Bằng chứng thất bại có thể chỉ ra các lỗi của vấn đề</a:t>
            </a:r>
            <a:endParaRPr lang="en-US" altLang="en-US">
              <a:solidFill>
                <a:schemeClr val="bg1"/>
              </a:solidFill>
              <a:latin typeface="Comic Sans MS" panose="030F0702030302020204" pitchFamily="66" charset="0"/>
            </a:endParaRPr>
          </a:p>
          <a:p>
            <a:pPr>
              <a:lnSpc>
                <a:spcPct val="100000"/>
              </a:lnSpc>
              <a:spcBef>
                <a:spcPts val="1938"/>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rPr>
              <a:t>Khó sử dụng</a:t>
            </a:r>
            <a:endParaRPr lang="en-US" altLang="en-US">
              <a:solidFill>
                <a:schemeClr val="bg1"/>
              </a:solidFill>
              <a:latin typeface="Comic Sans MS" panose="030F0702030302020204" pitchFamily="66" charset="0"/>
            </a:endParaRPr>
          </a:p>
          <a:p>
            <a:pPr>
              <a:lnSpc>
                <a:spcPct val="100000"/>
              </a:lnSpc>
              <a:spcBef>
                <a:spcPts val="525"/>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sz="2000">
                <a:solidFill>
                  <a:srgbClr val="009999"/>
                </a:solidFill>
                <a:latin typeface="Comic Sans MS" panose="030F0702030302020204" pitchFamily="66" charset="0"/>
              </a:rPr>
              <a:t>Yêu cầu chuyên môn cao</a:t>
            </a:r>
            <a:endParaRPr lang="en-US" altLang="en-US" sz="2000">
              <a:solidFill>
                <a:schemeClr val="bg1"/>
              </a:solidFill>
              <a:latin typeface="Comic Sans MS" panose="030F0702030302020204" pitchFamily="66" charset="0"/>
            </a:endParaRPr>
          </a:p>
          <a:p>
            <a:pPr>
              <a:lnSpc>
                <a:spcPct val="100000"/>
              </a:lnSpc>
              <a:spcBef>
                <a:spcPts val="1200"/>
              </a:spcBef>
            </a:pPr>
            <a:r>
              <a:rPr lang="en-US" altLang="en-US" sz="2400" b="1">
                <a:solidFill>
                  <a:srgbClr val="800080"/>
                </a:solidFill>
                <a:latin typeface="Wingdings" panose="05000000000000000000" pitchFamily="2" charset="2"/>
              </a:rPr>
              <a:t></a:t>
            </a:r>
            <a:r>
              <a:rPr lang="en-US" altLang="en-US" sz="2400" b="1">
                <a:solidFill>
                  <a:srgbClr val="800080"/>
                </a:solidFill>
                <a:latin typeface="Times New Roman" panose="02020603050405020304" pitchFamily="18" charset="0"/>
                <a:cs typeface="Times New Roman" panose="02020603050405020304" pitchFamily="18" charset="0"/>
              </a:rPr>
              <a:t>	</a:t>
            </a:r>
            <a:r>
              <a:rPr lang="en-US" altLang="en-US">
                <a:solidFill>
                  <a:srgbClr val="35216F"/>
                </a:solidFill>
                <a:latin typeface="Comic Sans MS" panose="030F0702030302020204" pitchFamily="66" charset="0"/>
              </a:rPr>
              <a:t>Không có các sản  phẩm ví dụ được sản xuất</a:t>
            </a:r>
            <a:endParaRPr lang="en-US" altLang="en-US">
              <a:solidFill>
                <a:schemeClr val="bg1"/>
              </a:solidFill>
              <a:latin typeface="Comic Sans MS" panose="030F0702030302020204" pitchFamily="66" charset="0"/>
            </a:endParaRPr>
          </a:p>
        </p:txBody>
      </p:sp>
      <p:sp>
        <p:nvSpPr>
          <p:cNvPr id="109572" name="object 5">
            <a:extLst>
              <a:ext uri="{FF2B5EF4-FFF2-40B4-BE49-F238E27FC236}">
                <a16:creationId xmlns:a16="http://schemas.microsoft.com/office/drawing/2014/main" id="{FB29307F-43CD-4E2A-99E1-2AD34FA51130}"/>
              </a:ext>
            </a:extLst>
          </p:cNvPr>
          <p:cNvSpPr>
            <a:spLocks noChangeArrowheads="1"/>
          </p:cNvSpPr>
          <p:nvPr/>
        </p:nvSpPr>
        <p:spPr bwMode="auto">
          <a:xfrm>
            <a:off x="10063163" y="5610226"/>
            <a:ext cx="501650" cy="88741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9573" name="object 6">
            <a:extLst>
              <a:ext uri="{FF2B5EF4-FFF2-40B4-BE49-F238E27FC236}">
                <a16:creationId xmlns:a16="http://schemas.microsoft.com/office/drawing/2014/main" id="{5153FFCE-EFFA-4C0E-A43A-47E0BBE08D74}"/>
              </a:ext>
            </a:extLst>
          </p:cNvPr>
          <p:cNvSpPr>
            <a:spLocks noChangeArrowheads="1"/>
          </p:cNvSpPr>
          <p:nvPr/>
        </p:nvSpPr>
        <p:spPr bwMode="auto">
          <a:xfrm>
            <a:off x="1827213" y="187326"/>
            <a:ext cx="855662" cy="854075"/>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09574" name="object 7">
            <a:extLst>
              <a:ext uri="{FF2B5EF4-FFF2-40B4-BE49-F238E27FC236}">
                <a16:creationId xmlns:a16="http://schemas.microsoft.com/office/drawing/2014/main" id="{E21D0708-DB03-4C5E-B5E9-97AA6AF83A34}"/>
              </a:ext>
            </a:extLst>
          </p:cNvPr>
          <p:cNvSpPr>
            <a:spLocks noChangeArrowheads="1"/>
          </p:cNvSpPr>
          <p:nvPr/>
        </p:nvSpPr>
        <p:spPr bwMode="auto">
          <a:xfrm>
            <a:off x="9861551" y="1914526"/>
            <a:ext cx="650875" cy="841375"/>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object 2">
            <a:extLst>
              <a:ext uri="{FF2B5EF4-FFF2-40B4-BE49-F238E27FC236}">
                <a16:creationId xmlns:a16="http://schemas.microsoft.com/office/drawing/2014/main" id="{1E1D2B6F-6558-4A14-BE01-A3B2ABDDDB30}"/>
              </a:ext>
            </a:extLst>
          </p:cNvPr>
          <p:cNvSpPr txBox="1">
            <a:spLocks noChangeArrowheads="1"/>
          </p:cNvSpPr>
          <p:nvPr/>
        </p:nvSpPr>
        <p:spPr bwMode="auto">
          <a:xfrm>
            <a:off x="3198813" y="369888"/>
            <a:ext cx="6489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tabLst>
                <a:tab pos="5127625"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5127625"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5127625"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5127625"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5127625"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5127625"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5127625"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5127625"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5127625"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vi-VN" altLang="en-US" sz="2600">
                <a:solidFill>
                  <a:srgbClr val="CC0000"/>
                </a:solidFill>
                <a:latin typeface="Comic Sans MS" panose="030F0702030302020204" pitchFamily="66" charset="0"/>
              </a:rPr>
              <a:t>Đảm bảo chất lượng yêu cầu: </a:t>
            </a:r>
            <a:r>
              <a:rPr lang="en-US" altLang="en-US" sz="2600">
                <a:solidFill>
                  <a:srgbClr val="CC0000"/>
                </a:solidFill>
                <a:latin typeface="Comic Sans MS" panose="030F0702030302020204" pitchFamily="66" charset="0"/>
              </a:rPr>
              <a:t>T</a:t>
            </a:r>
            <a:r>
              <a:rPr lang="vi-VN" altLang="en-US" sz="2600">
                <a:solidFill>
                  <a:srgbClr val="CC0000"/>
                </a:solidFill>
                <a:latin typeface="Comic Sans MS" panose="030F0702030302020204" pitchFamily="66" charset="0"/>
              </a:rPr>
              <a:t>óm tắt</a:t>
            </a:r>
            <a:endParaRPr lang="en-US" altLang="en-US" sz="2600">
              <a:solidFill>
                <a:schemeClr val="bg1"/>
              </a:solidFill>
              <a:latin typeface="Comic Sans MS" panose="030F0702030302020204" pitchFamily="66" charset="0"/>
            </a:endParaRPr>
          </a:p>
        </p:txBody>
      </p:sp>
      <p:sp>
        <p:nvSpPr>
          <p:cNvPr id="111619" name="object 3">
            <a:extLst>
              <a:ext uri="{FF2B5EF4-FFF2-40B4-BE49-F238E27FC236}">
                <a16:creationId xmlns:a16="http://schemas.microsoft.com/office/drawing/2014/main" id="{50B0DCC4-1449-4B08-A4C1-1747782DD776}"/>
              </a:ext>
            </a:extLst>
          </p:cNvPr>
          <p:cNvSpPr txBox="1">
            <a:spLocks noChangeArrowheads="1"/>
          </p:cNvSpPr>
          <p:nvPr/>
        </p:nvSpPr>
        <p:spPr bwMode="auto">
          <a:xfrm>
            <a:off x="1939926" y="915989"/>
            <a:ext cx="8575675"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lnSpc>
                <a:spcPct val="110000"/>
              </a:lnSpc>
              <a:spcBef>
                <a:spcPts val="1100"/>
              </a:spcBef>
              <a:buClr>
                <a:srgbClr val="000000"/>
              </a:buClr>
              <a:buSzPct val="100000"/>
              <a:buFont typeface="Times New Roman" panose="02020603050405020304" pitchFamily="18" charset="0"/>
              <a:tabLst>
                <a:tab pos="355600" algn="l"/>
              </a:tabLst>
              <a:defRPr sz="2200">
                <a:solidFill>
                  <a:srgbClr val="352270"/>
                </a:solidFill>
                <a:latin typeface="Century" panose="02040604050505020304" pitchFamily="18" charset="0"/>
                <a:cs typeface="Source Han Sans CN Regular" charset="0"/>
              </a:defRPr>
            </a:lvl1pPr>
            <a:lvl2pPr marL="755650">
              <a:lnSpc>
                <a:spcPct val="110000"/>
              </a:lnSpc>
              <a:spcBef>
                <a:spcPts val="688"/>
              </a:spcBef>
              <a:buClr>
                <a:srgbClr val="000000"/>
              </a:buClr>
              <a:buSzPct val="100000"/>
              <a:buFont typeface="Times New Roman" panose="02020603050405020304" pitchFamily="18" charset="0"/>
              <a:tabLst>
                <a:tab pos="3556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556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556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800080"/>
              </a:buClr>
              <a:buSzPct val="70000"/>
              <a:buFont typeface="Wingdings" panose="05000000000000000000" pitchFamily="2" charset="2"/>
              <a:buChar char=""/>
            </a:pPr>
            <a:r>
              <a:rPr lang="en-US" altLang="en-US" sz="2000">
                <a:solidFill>
                  <a:srgbClr val="35216F"/>
                </a:solidFill>
                <a:latin typeface="Comic Sans MS" panose="030F0702030302020204" pitchFamily="66" charset="0"/>
              </a:rPr>
              <a:t>Các lỗi chính đáng lo ngại được là về đa dạng, tần số, xung đột, chi phí</a:t>
            </a:r>
          </a:p>
          <a:p>
            <a:pPr eaLnBrk="1" hangingPunct="1">
              <a:lnSpc>
                <a:spcPct val="100000"/>
              </a:lnSpc>
              <a:spcBef>
                <a:spcPct val="0"/>
              </a:spcBef>
              <a:buClr>
                <a:srgbClr val="800080"/>
              </a:buClr>
              <a:buSzPct val="70000"/>
              <a:buFont typeface="Wingdings" panose="05000000000000000000" pitchFamily="2" charset="2"/>
              <a:buChar char=""/>
            </a:pPr>
            <a:r>
              <a:rPr lang="en-US" altLang="en-US" sz="2000">
                <a:solidFill>
                  <a:srgbClr val="35216F"/>
                </a:solidFill>
                <a:latin typeface="Comic Sans MS" panose="030F0702030302020204" pitchFamily="66" charset="0"/>
              </a:rPr>
              <a:t>Kiểm tra và đánh giá lại các yêu cầu </a:t>
            </a:r>
            <a:endParaRPr lang="en-US" altLang="en-US" sz="2000">
              <a:solidFill>
                <a:schemeClr val="bg1"/>
              </a:solidFill>
              <a:latin typeface="Comic Sans MS" panose="030F0702030302020204" pitchFamily="66" charset="0"/>
            </a:endParaRPr>
          </a:p>
          <a:p>
            <a:pPr lvl="1">
              <a:lnSpc>
                <a:spcPct val="100000"/>
              </a:lnSpc>
              <a:spcBef>
                <a:spcPts val="53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bất kỳ loại khiếm khuyết, bất kỳ khác biẹt định dạng</a:t>
            </a:r>
          </a:p>
          <a:p>
            <a:pPr lvl="1">
              <a:lnSpc>
                <a:spcPct val="100000"/>
              </a:lnSpc>
              <a:spcBef>
                <a:spcPts val="538"/>
              </a:spcBef>
              <a:buClr>
                <a:srgbClr val="800080"/>
              </a:buClr>
              <a:buFont typeface="Comic Sans MS" panose="030F0702030302020204" pitchFamily="66" charset="0"/>
              <a:buChar char="–"/>
            </a:pPr>
            <a:r>
              <a:rPr lang="vi-VN" altLang="en-US" sz="2000">
                <a:solidFill>
                  <a:srgbClr val="009999"/>
                </a:solidFill>
                <a:latin typeface="Comic Sans MS" panose="030F0702030302020204" pitchFamily="66" charset="0"/>
              </a:rPr>
              <a:t>quá trình hiệu quả hơn nếu được </a:t>
            </a:r>
            <a:r>
              <a:rPr lang="en-US" altLang="en-US" sz="2000">
                <a:solidFill>
                  <a:srgbClr val="009999"/>
                </a:solidFill>
                <a:latin typeface="Comic Sans MS" panose="030F0702030302020204" pitchFamily="66" charset="0"/>
              </a:rPr>
              <a:t>lên kế</a:t>
            </a:r>
            <a:r>
              <a:rPr lang="vi-VN" altLang="en-US" sz="2000">
                <a:solidFill>
                  <a:srgbClr val="009999"/>
                </a:solidFill>
                <a:latin typeface="Comic Sans MS" panose="030F0702030302020204" pitchFamily="66" charset="0"/>
              </a:rPr>
              <a:t> hoạch &amp; danh sách kiểm tra cụ thể</a:t>
            </a:r>
            <a:endParaRPr lang="en-US" altLang="en-US" sz="2000">
              <a:solidFill>
                <a:srgbClr val="009999"/>
              </a:solidFill>
              <a:latin typeface="Comic Sans MS" panose="030F0702030302020204" pitchFamily="66" charset="0"/>
            </a:endParaRPr>
          </a:p>
          <a:p>
            <a:pPr lvl="1">
              <a:lnSpc>
                <a:spcPct val="100000"/>
              </a:lnSpc>
              <a:spcBef>
                <a:spcPts val="53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hạn chế công cụ hỗ trợ; ít có khả năng để lộ lỗi tinh tế</a:t>
            </a:r>
            <a:endParaRPr lang="en-US" altLang="en-US" sz="2000">
              <a:solidFill>
                <a:schemeClr val="bg1"/>
              </a:solidFill>
              <a:latin typeface="Comic Sans MS" panose="030F0702030302020204" pitchFamily="66" charset="0"/>
            </a:endParaRPr>
          </a:p>
          <a:p>
            <a:pPr>
              <a:lnSpc>
                <a:spcPct val="100000"/>
              </a:lnSpc>
              <a:spcBef>
                <a:spcPts val="825"/>
              </a:spcBef>
              <a:buClr>
                <a:srgbClr val="800080"/>
              </a:buClr>
              <a:buSzPct val="70000"/>
              <a:buFont typeface="Wingdings" panose="05000000000000000000" pitchFamily="2" charset="2"/>
              <a:buChar char=""/>
            </a:pPr>
            <a:r>
              <a:rPr lang="vi-VN" altLang="en-US" sz="2000">
                <a:solidFill>
                  <a:srgbClr val="35216F"/>
                </a:solidFill>
                <a:latin typeface="Comic Sans MS" panose="030F0702030302020204" pitchFamily="66" charset="0"/>
              </a:rPr>
              <a:t>Truy vấn cơ sở dữ liệu đặc tả</a:t>
            </a:r>
            <a:endParaRPr lang="en-US" altLang="en-US" sz="2000">
              <a:solidFill>
                <a:schemeClr val="bg1"/>
              </a:solidFill>
              <a:latin typeface="Comic Sans MS" panose="030F0702030302020204" pitchFamily="66" charset="0"/>
            </a:endParaRPr>
          </a:p>
          <a:p>
            <a:pPr lvl="1">
              <a:lnSpc>
                <a:spcPct val="100000"/>
              </a:lnSpc>
              <a:spcBef>
                <a:spcPts val="33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cho cấu trúc mâu thuẫn &amp; thiếu sót trong bán chính thức</a:t>
            </a:r>
          </a:p>
          <a:p>
            <a:pPr lvl="1">
              <a:lnSpc>
                <a:spcPct val="100000"/>
              </a:lnSpc>
              <a:spcBef>
                <a:spcPts val="33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giá rẻ; công cụ dễ sử dụng; lỗi trên bề mặt</a:t>
            </a:r>
            <a:endParaRPr lang="en-US" altLang="en-US" sz="2000">
              <a:solidFill>
                <a:schemeClr val="bg1"/>
              </a:solidFill>
              <a:latin typeface="Comic Sans MS" panose="030F0702030302020204" pitchFamily="66" charset="0"/>
            </a:endParaRPr>
          </a:p>
          <a:p>
            <a:pPr>
              <a:lnSpc>
                <a:spcPct val="100000"/>
              </a:lnSpc>
              <a:spcBef>
                <a:spcPts val="750"/>
              </a:spcBef>
              <a:buClr>
                <a:srgbClr val="800080"/>
              </a:buClr>
              <a:buSzPct val="70000"/>
              <a:buFont typeface="Wingdings" panose="05000000000000000000" pitchFamily="2" charset="2"/>
              <a:buChar char=""/>
            </a:pPr>
            <a:r>
              <a:rPr lang="en-US" altLang="en-US" sz="2000">
                <a:solidFill>
                  <a:srgbClr val="35216F"/>
                </a:solidFill>
                <a:latin typeface="Comic Sans MS" panose="030F0702030302020204" pitchFamily="66" charset="0"/>
              </a:rPr>
              <a:t>Kiểm định yêu cầu từ đặc tả sinh động</a:t>
            </a:r>
            <a:endParaRPr lang="en-US" altLang="en-US" sz="2000">
              <a:solidFill>
                <a:schemeClr val="bg1"/>
              </a:solidFill>
              <a:latin typeface="Comic Sans MS" panose="030F0702030302020204" pitchFamily="66" charset="0"/>
            </a:endParaRPr>
          </a:p>
        </p:txBody>
      </p:sp>
      <p:sp>
        <p:nvSpPr>
          <p:cNvPr id="111620" name="object 4">
            <a:extLst>
              <a:ext uri="{FF2B5EF4-FFF2-40B4-BE49-F238E27FC236}">
                <a16:creationId xmlns:a16="http://schemas.microsoft.com/office/drawing/2014/main" id="{4717A7A2-83DD-4179-9ED2-8B35056CBA24}"/>
              </a:ext>
            </a:extLst>
          </p:cNvPr>
          <p:cNvSpPr txBox="1">
            <a:spLocks noChangeArrowheads="1"/>
          </p:cNvSpPr>
          <p:nvPr/>
        </p:nvSpPr>
        <p:spPr bwMode="auto">
          <a:xfrm>
            <a:off x="2286001" y="4570414"/>
            <a:ext cx="63468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98450" indent="-285750">
              <a:lnSpc>
                <a:spcPct val="110000"/>
              </a:lnSpc>
              <a:spcBef>
                <a:spcPts val="1100"/>
              </a:spcBef>
              <a:buClr>
                <a:srgbClr val="000000"/>
              </a:buClr>
              <a:buSzPct val="100000"/>
              <a:buFont typeface="Times New Roman" panose="02020603050405020304" pitchFamily="18" charset="0"/>
              <a:tabLst>
                <a:tab pos="298450" algn="l"/>
              </a:tabLst>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tabLst>
                <a:tab pos="29845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29845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29845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29845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29845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29845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29845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29845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Kiểm tra tính toàn vẹn &amp; đầy đủ</a:t>
            </a:r>
          </a:p>
          <a:p>
            <a:pPr eaLnBrk="1" hangingPunct="1">
              <a:lnSpc>
                <a:spcPct val="100000"/>
              </a:lnSpc>
              <a:spcBef>
                <a:spcPct val="0"/>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Thủ tục, mô hình thực thi các yêu cầu</a:t>
            </a:r>
            <a:endParaRPr lang="en-US" altLang="en-US" sz="2000">
              <a:solidFill>
                <a:schemeClr val="bg1"/>
              </a:solidFill>
              <a:latin typeface="Comic Sans MS" panose="030F0702030302020204" pitchFamily="66" charset="0"/>
            </a:endParaRPr>
          </a:p>
          <a:p>
            <a:pPr>
              <a:lnSpc>
                <a:spcPct val="100000"/>
              </a:lnSpc>
              <a:spcBef>
                <a:spcPts val="200"/>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Khả năng tham gia của bên liên quan;	lỗi tinh tế;</a:t>
            </a:r>
            <a:endParaRPr lang="en-US" altLang="en-US" sz="2000">
              <a:solidFill>
                <a:schemeClr val="bg1"/>
              </a:solidFill>
              <a:latin typeface="Comic Sans MS" panose="030F0702030302020204" pitchFamily="66" charset="0"/>
            </a:endParaRPr>
          </a:p>
        </p:txBody>
      </p:sp>
      <p:sp>
        <p:nvSpPr>
          <p:cNvPr id="111621" name="object 5">
            <a:extLst>
              <a:ext uri="{FF2B5EF4-FFF2-40B4-BE49-F238E27FC236}">
                <a16:creationId xmlns:a16="http://schemas.microsoft.com/office/drawing/2014/main" id="{0E0DC805-2F54-48CE-B568-77E2FBC78699}"/>
              </a:ext>
            </a:extLst>
          </p:cNvPr>
          <p:cNvSpPr txBox="1">
            <a:spLocks noChangeArrowheads="1"/>
          </p:cNvSpPr>
          <p:nvPr/>
        </p:nvSpPr>
        <p:spPr bwMode="auto">
          <a:xfrm>
            <a:off x="8313739" y="5321301"/>
            <a:ext cx="2065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12700">
              <a:lnSpc>
                <a:spcPct val="110000"/>
              </a:lnSpc>
              <a:spcBef>
                <a:spcPts val="1100"/>
              </a:spcBef>
              <a:buClr>
                <a:srgbClr val="000000"/>
              </a:buClr>
              <a:buSzPct val="100000"/>
              <a:buFont typeface="Times New Roman" panose="02020603050405020304" pitchFamily="18" charset="0"/>
              <a:defRPr sz="2200">
                <a:solidFill>
                  <a:srgbClr val="352270"/>
                </a:solidFill>
                <a:latin typeface="Century" panose="02040604050505020304" pitchFamily="18" charset="0"/>
                <a:cs typeface="Source Han Sans CN Regular" charset="0"/>
              </a:defRPr>
            </a:lvl1pPr>
            <a:lvl2pPr>
              <a:lnSpc>
                <a:spcPct val="110000"/>
              </a:lnSpc>
              <a:spcBef>
                <a:spcPts val="688"/>
              </a:spcBef>
              <a:buClr>
                <a:srgbClr val="000000"/>
              </a:buClr>
              <a:buSzPct val="100000"/>
              <a:buFont typeface="Times New Roman" panose="02020603050405020304" pitchFamily="18" charset="0"/>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pPr>
            <a:r>
              <a:rPr lang="en-US" altLang="en-US" sz="2000">
                <a:solidFill>
                  <a:srgbClr val="009999"/>
                </a:solidFill>
                <a:latin typeface="Comic Sans MS" panose="030F0702030302020204" pitchFamily="66" charset="0"/>
              </a:rPr>
              <a:t>Nhưng một phần</a:t>
            </a:r>
            <a:endParaRPr lang="en-US" altLang="en-US" sz="2000">
              <a:solidFill>
                <a:schemeClr val="bg1"/>
              </a:solidFill>
              <a:latin typeface="Comic Sans MS" panose="030F0702030302020204" pitchFamily="66" charset="0"/>
            </a:endParaRPr>
          </a:p>
        </p:txBody>
      </p:sp>
      <p:sp>
        <p:nvSpPr>
          <p:cNvPr id="111622" name="object 6">
            <a:extLst>
              <a:ext uri="{FF2B5EF4-FFF2-40B4-BE49-F238E27FC236}">
                <a16:creationId xmlns:a16="http://schemas.microsoft.com/office/drawing/2014/main" id="{AAE0972F-A64F-481D-9941-3B142F3764EA}"/>
              </a:ext>
            </a:extLst>
          </p:cNvPr>
          <p:cNvSpPr txBox="1">
            <a:spLocks noChangeArrowheads="1"/>
          </p:cNvSpPr>
          <p:nvPr/>
        </p:nvSpPr>
        <p:spPr bwMode="auto">
          <a:xfrm>
            <a:off x="1978026" y="5641976"/>
            <a:ext cx="8391525"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55600" indent="-342900">
              <a:lnSpc>
                <a:spcPct val="110000"/>
              </a:lnSpc>
              <a:spcBef>
                <a:spcPts val="1100"/>
              </a:spcBef>
              <a:buClr>
                <a:srgbClr val="000000"/>
              </a:buClr>
              <a:buSzPct val="100000"/>
              <a:buFont typeface="Times New Roman" panose="02020603050405020304" pitchFamily="18" charset="0"/>
              <a:tabLst>
                <a:tab pos="355600" algn="l"/>
              </a:tabLst>
              <a:defRPr sz="2200">
                <a:solidFill>
                  <a:srgbClr val="352270"/>
                </a:solidFill>
                <a:latin typeface="Century" panose="02040604050505020304" pitchFamily="18" charset="0"/>
                <a:cs typeface="Source Han Sans CN Regular" charset="0"/>
              </a:defRPr>
            </a:lvl1pPr>
            <a:lvl2pPr marL="755650">
              <a:lnSpc>
                <a:spcPct val="110000"/>
              </a:lnSpc>
              <a:spcBef>
                <a:spcPts val="688"/>
              </a:spcBef>
              <a:buClr>
                <a:srgbClr val="000000"/>
              </a:buClr>
              <a:buSzPct val="100000"/>
              <a:buFont typeface="Times New Roman" panose="02020603050405020304" pitchFamily="18" charset="0"/>
              <a:tabLst>
                <a:tab pos="355600" algn="l"/>
              </a:tabLst>
              <a:defRPr sz="2200">
                <a:solidFill>
                  <a:srgbClr val="333399"/>
                </a:solidFill>
                <a:latin typeface="Century" panose="02040604050505020304" pitchFamily="18" charset="0"/>
                <a:cs typeface="Source Han Sans CN Regular" charset="0"/>
              </a:defRPr>
            </a:lvl2pPr>
            <a:lvl3pPr>
              <a:lnSpc>
                <a:spcPct val="110000"/>
              </a:lnSpc>
              <a:spcBef>
                <a:spcPts val="625"/>
              </a:spcBef>
              <a:buClr>
                <a:srgbClr val="000000"/>
              </a:buClr>
              <a:buSzPct val="100000"/>
              <a:buFont typeface="Times New Roman" panose="02020603050405020304" pitchFamily="18" charset="0"/>
              <a:tabLst>
                <a:tab pos="355600" algn="l"/>
              </a:tabLst>
              <a:defRPr sz="2000">
                <a:solidFill>
                  <a:srgbClr val="333399"/>
                </a:solidFill>
                <a:latin typeface="Century" panose="02040604050505020304" pitchFamily="18" charset="0"/>
                <a:cs typeface="Source Han Sans CN Regular" charset="0"/>
              </a:defRPr>
            </a:lvl3pPr>
            <a:lvl4pPr>
              <a:spcBef>
                <a:spcPts val="600"/>
              </a:spcBef>
              <a:buClr>
                <a:srgbClr val="000000"/>
              </a:buClr>
              <a:buSzPct val="100000"/>
              <a:buFont typeface="Times New Roman" panose="02020603050405020304" pitchFamily="18" charset="0"/>
              <a:tabLst>
                <a:tab pos="355600" algn="l"/>
              </a:tabLst>
              <a:defRPr sz="2400">
                <a:solidFill>
                  <a:srgbClr val="FBD9DC"/>
                </a:solidFill>
                <a:latin typeface="Arial Black" panose="020B0A04020102020204" pitchFamily="34" charset="0"/>
                <a:cs typeface="Source Han Sans CN Regular" charset="0"/>
              </a:defRPr>
            </a:lvl4pPr>
            <a:lvl5pPr>
              <a:spcBef>
                <a:spcPts val="500"/>
              </a:spcBef>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55600" algn="l"/>
              </a:tabLst>
              <a:defRPr sz="2000">
                <a:solidFill>
                  <a:srgbClr val="009999"/>
                </a:solidFill>
                <a:latin typeface="Comic Sans MS" panose="030F0702030302020204" pitchFamily="66" charset="0"/>
                <a:cs typeface="Source Han Sans CN Regular" charset="0"/>
              </a:defRPr>
            </a:lvl9pPr>
          </a:lstStyle>
          <a:p>
            <a:pPr eaLnBrk="1" hangingPunct="1">
              <a:lnSpc>
                <a:spcPct val="100000"/>
              </a:lnSpc>
              <a:spcBef>
                <a:spcPct val="0"/>
              </a:spcBef>
              <a:buClr>
                <a:srgbClr val="800080"/>
              </a:buClr>
              <a:buSzPct val="70000"/>
              <a:buFont typeface="Wingdings" panose="05000000000000000000" pitchFamily="2" charset="2"/>
              <a:buChar char=""/>
            </a:pPr>
            <a:r>
              <a:rPr lang="en-US" altLang="en-US" sz="2000">
                <a:solidFill>
                  <a:srgbClr val="35216F"/>
                </a:solidFill>
                <a:latin typeface="Comic Sans MS" panose="030F0702030302020204" pitchFamily="66" charset="0"/>
              </a:rPr>
              <a:t>Kiểm tra hình thức</a:t>
            </a:r>
            <a:endParaRPr lang="en-US" altLang="en-US" sz="2000">
              <a:solidFill>
                <a:schemeClr val="bg1"/>
              </a:solidFill>
              <a:latin typeface="Comic Sans MS" panose="030F0702030302020204" pitchFamily="66" charset="0"/>
            </a:endParaRPr>
          </a:p>
          <a:p>
            <a:pPr lvl="1">
              <a:lnSpc>
                <a:spcPct val="100000"/>
              </a:lnSpc>
              <a:spcBef>
                <a:spcPts val="538"/>
              </a:spcBef>
              <a:buClr>
                <a:srgbClr val="800080"/>
              </a:buClr>
              <a:buFont typeface="Comic Sans MS" panose="030F0702030302020204" pitchFamily="66" charset="0"/>
              <a:buChar char="–"/>
            </a:pPr>
            <a:r>
              <a:rPr lang="en-US" altLang="en-US" sz="2000">
                <a:solidFill>
                  <a:srgbClr val="009999"/>
                </a:solidFill>
                <a:latin typeface="Comic Sans MS" panose="030F0702030302020204" pitchFamily="66" charset="0"/>
              </a:rPr>
              <a:t>Kiểm định hình thức đặc tả văn bản và rắc rôi, tự động kiểm tra</a:t>
            </a:r>
            <a:endParaRPr lang="en-US" altLang="en-US" sz="2000">
              <a:solidFill>
                <a:schemeClr val="bg1"/>
              </a:solidFill>
              <a:latin typeface="Comic Sans MS" panose="030F0702030302020204" pitchFamily="66" charset="0"/>
            </a:endParaRPr>
          </a:p>
          <a:p>
            <a:pPr lvl="1">
              <a:lnSpc>
                <a:spcPct val="100000"/>
              </a:lnSpc>
              <a:spcBef>
                <a:spcPts val="200"/>
              </a:spcBef>
              <a:buClr>
                <a:srgbClr val="800080"/>
              </a:buClr>
              <a:buFont typeface="Comic Sans MS" panose="030F0702030302020204" pitchFamily="66" charset="0"/>
              <a:buChar char="–"/>
            </a:pPr>
            <a:r>
              <a:rPr lang="vi-VN" altLang="en-US" sz="2000">
                <a:solidFill>
                  <a:srgbClr val="009999"/>
                </a:solidFill>
                <a:latin typeface="Comic Sans MS" panose="030F0702030302020204" pitchFamily="66" charset="0"/>
              </a:rPr>
              <a:t>có thể tiết lộ tinh tế sai sót; nhưng khó khăn hơn để sử dụng</a:t>
            </a:r>
            <a:endParaRPr lang="en-US" altLang="en-US" sz="2000">
              <a:solidFill>
                <a:schemeClr val="bg1"/>
              </a:solidFill>
              <a:latin typeface="Comic Sans MS" panose="030F0702030302020204" pitchFamily="66" charset="0"/>
            </a:endParaRPr>
          </a:p>
        </p:txBody>
      </p:sp>
      <p:sp>
        <p:nvSpPr>
          <p:cNvPr id="111623" name="object 7">
            <a:extLst>
              <a:ext uri="{FF2B5EF4-FFF2-40B4-BE49-F238E27FC236}">
                <a16:creationId xmlns:a16="http://schemas.microsoft.com/office/drawing/2014/main" id="{C62B57DF-DC78-4BA7-9DB9-A65F6D656842}"/>
              </a:ext>
            </a:extLst>
          </p:cNvPr>
          <p:cNvSpPr>
            <a:spLocks noChangeArrowheads="1"/>
          </p:cNvSpPr>
          <p:nvPr/>
        </p:nvSpPr>
        <p:spPr bwMode="auto">
          <a:xfrm>
            <a:off x="1798638" y="166688"/>
            <a:ext cx="660400" cy="6604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11624" name="object 8">
            <a:extLst>
              <a:ext uri="{FF2B5EF4-FFF2-40B4-BE49-F238E27FC236}">
                <a16:creationId xmlns:a16="http://schemas.microsoft.com/office/drawing/2014/main" id="{4A9D67A7-9844-445D-B1E5-E6F62413A002}"/>
              </a:ext>
            </a:extLst>
          </p:cNvPr>
          <p:cNvSpPr>
            <a:spLocks noChangeArrowheads="1"/>
          </p:cNvSpPr>
          <p:nvPr/>
        </p:nvSpPr>
        <p:spPr bwMode="auto">
          <a:xfrm>
            <a:off x="6646864" y="1169988"/>
            <a:ext cx="549275" cy="400050"/>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11625" name="object 9">
            <a:extLst>
              <a:ext uri="{FF2B5EF4-FFF2-40B4-BE49-F238E27FC236}">
                <a16:creationId xmlns:a16="http://schemas.microsoft.com/office/drawing/2014/main" id="{FD239368-0126-473F-8010-505DEDC482B3}"/>
              </a:ext>
            </a:extLst>
          </p:cNvPr>
          <p:cNvSpPr>
            <a:spLocks noChangeArrowheads="1"/>
          </p:cNvSpPr>
          <p:nvPr/>
        </p:nvSpPr>
        <p:spPr bwMode="auto">
          <a:xfrm>
            <a:off x="5916613" y="2986088"/>
            <a:ext cx="476250" cy="400050"/>
          </a:xfrm>
          <a:prstGeom prst="rect">
            <a:avLst/>
          </a:prstGeom>
          <a:blipFill dpi="0" rotWithShape="1">
            <a:blip r:embed="rId5"/>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11626" name="object 10">
            <a:extLst>
              <a:ext uri="{FF2B5EF4-FFF2-40B4-BE49-F238E27FC236}">
                <a16:creationId xmlns:a16="http://schemas.microsoft.com/office/drawing/2014/main" id="{FA27834F-46B7-46D0-9742-1718144DB130}"/>
              </a:ext>
            </a:extLst>
          </p:cNvPr>
          <p:cNvSpPr>
            <a:spLocks noChangeArrowheads="1"/>
          </p:cNvSpPr>
          <p:nvPr/>
        </p:nvSpPr>
        <p:spPr bwMode="auto">
          <a:xfrm>
            <a:off x="6784976" y="4071939"/>
            <a:ext cx="415925" cy="382587"/>
          </a:xfrm>
          <a:prstGeom prst="rect">
            <a:avLst/>
          </a:prstGeom>
          <a:blipFill dpi="0" rotWithShape="1">
            <a:blip r:embed="rId6"/>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
        <p:nvSpPr>
          <p:cNvPr id="111627" name="object 11">
            <a:extLst>
              <a:ext uri="{FF2B5EF4-FFF2-40B4-BE49-F238E27FC236}">
                <a16:creationId xmlns:a16="http://schemas.microsoft.com/office/drawing/2014/main" id="{BD5904DC-3CCE-465D-A3EA-12D950BFCCA5}"/>
              </a:ext>
            </a:extLst>
          </p:cNvPr>
          <p:cNvSpPr>
            <a:spLocks noChangeArrowheads="1"/>
          </p:cNvSpPr>
          <p:nvPr/>
        </p:nvSpPr>
        <p:spPr bwMode="auto">
          <a:xfrm>
            <a:off x="4648200" y="5518150"/>
            <a:ext cx="488950" cy="488950"/>
          </a:xfrm>
          <a:prstGeom prst="rect">
            <a:avLst/>
          </a:prstGeom>
          <a:blipFill dpi="0" rotWithShape="1">
            <a:blip r:embed="rId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A704-EE19-4713-B21E-136989E599B2}"/>
              </a:ext>
            </a:extLst>
          </p:cNvPr>
          <p:cNvSpPr>
            <a:spLocks noGrp="1"/>
          </p:cNvSpPr>
          <p:nvPr>
            <p:ph type="title"/>
          </p:nvPr>
        </p:nvSpPr>
        <p:spPr/>
        <p:txBody>
          <a:bodyPr/>
          <a:lstStyle/>
          <a:p>
            <a:r>
              <a:rPr lang="en-US" sz="4000" b="1">
                <a:latin typeface="+mj-lt"/>
                <a:cs typeface="Times New Roman" panose="02020603050405020304" pitchFamily="18" charset="0"/>
              </a:rPr>
              <a:t>6. CÔNG CỤ HỖ TRỢ</a:t>
            </a:r>
            <a:endParaRPr lang="en-US">
              <a:latin typeface="+mj-lt"/>
            </a:endParaRPr>
          </a:p>
        </p:txBody>
      </p:sp>
      <p:sp>
        <p:nvSpPr>
          <p:cNvPr id="3" name="Text Placeholder 2">
            <a:extLst>
              <a:ext uri="{FF2B5EF4-FFF2-40B4-BE49-F238E27FC236}">
                <a16:creationId xmlns:a16="http://schemas.microsoft.com/office/drawing/2014/main" id="{A5F8BAA3-AA11-4675-B339-EC6A6437F691}"/>
              </a:ext>
            </a:extLst>
          </p:cNvPr>
          <p:cNvSpPr>
            <a:spLocks noGrp="1"/>
          </p:cNvSpPr>
          <p:nvPr>
            <p:ph type="body" idx="1"/>
          </p:nvPr>
        </p:nvSpPr>
        <p:spPr/>
        <p:txBody>
          <a:bodyPr/>
          <a:lstStyle/>
          <a:p>
            <a:pPr lvl="1">
              <a:buFont typeface="Wingdings" panose="05000000000000000000" pitchFamily="2" charset="2"/>
              <a:buChar char="§"/>
            </a:pPr>
            <a:r>
              <a:rPr lang="en-US" sz="2000">
                <a:solidFill>
                  <a:srgbClr val="000000"/>
                </a:solidFill>
                <a:effectLst/>
                <a:latin typeface="Times New Roman" panose="02020603050405020304" pitchFamily="18" charset="0"/>
                <a:ea typeface="MS Mincho" panose="02020609040205080304" pitchFamily="49" charset="-128"/>
              </a:rPr>
              <a:t>Enterprise Architect </a:t>
            </a:r>
            <a:endParaRPr lang="en-US" sz="2000" b="1">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endParaRPr>
          </a:p>
          <a:p>
            <a:pPr lvl="1">
              <a:buFont typeface="Wingdings" panose="05000000000000000000" pitchFamily="2" charset="2"/>
              <a:buChar char="§"/>
            </a:pPr>
            <a:r>
              <a:rPr lang="en-US" sz="2000">
                <a:solidFill>
                  <a:srgbClr val="000000"/>
                </a:solidFill>
                <a:effectLst/>
                <a:latin typeface="Times New Roman" panose="02020603050405020304" pitchFamily="18" charset="0"/>
                <a:ea typeface="MS Mincho" panose="02020609040205080304" pitchFamily="49" charset="-128"/>
              </a:rPr>
              <a:t>JIRA</a:t>
            </a:r>
            <a:endParaRPr lang="en-US" sz="2000" b="1">
              <a:latin typeface="Times New Roman" panose="02020603050405020304" pitchFamily="18" charset="0"/>
              <a:cs typeface="Times New Roman" panose="02020603050405020304" pitchFamily="18" charset="0"/>
            </a:endParaRPr>
          </a:p>
          <a:p>
            <a:endParaRPr lang="en-US"/>
          </a:p>
        </p:txBody>
      </p:sp>
      <p:sp>
        <p:nvSpPr>
          <p:cNvPr id="4" name="Slide Number Placeholder 3">
            <a:extLst>
              <a:ext uri="{FF2B5EF4-FFF2-40B4-BE49-F238E27FC236}">
                <a16:creationId xmlns:a16="http://schemas.microsoft.com/office/drawing/2014/main" id="{5FDEB961-FE32-47D7-81FF-958B8B7E9D84}"/>
              </a:ext>
            </a:extLst>
          </p:cNvPr>
          <p:cNvSpPr>
            <a:spLocks noGrp="1"/>
          </p:cNvSpPr>
          <p:nvPr>
            <p:ph type="sldNum" sz="quarter" idx="12"/>
          </p:nvPr>
        </p:nvSpPr>
        <p:spPr/>
        <p:txBody>
          <a:bodyPr/>
          <a:lstStyle/>
          <a:p>
            <a:fld id="{93EA5974-C27A-495C-BA50-1CD3987349CB}" type="slidenum">
              <a:rPr lang="en-US" smtClean="0"/>
              <a:t>46</a:t>
            </a:fld>
            <a:endParaRPr lang="en-US"/>
          </a:p>
        </p:txBody>
      </p:sp>
    </p:spTree>
    <p:extLst>
      <p:ext uri="{BB962C8B-B14F-4D97-AF65-F5344CB8AC3E}">
        <p14:creationId xmlns:p14="http://schemas.microsoft.com/office/powerpoint/2010/main" val="372163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hape 208">
            <a:extLst>
              <a:ext uri="{FF2B5EF4-FFF2-40B4-BE49-F238E27FC236}">
                <a16:creationId xmlns:a16="http://schemas.microsoft.com/office/drawing/2014/main" id="{036E15DD-0DB3-44F5-83AF-C9ADCA34B8D9}"/>
              </a:ext>
            </a:extLst>
          </p:cNvPr>
          <p:cNvSpPr txBox="1">
            <a:spLocks noGrp="1"/>
          </p:cNvSpPr>
          <p:nvPr>
            <p:ph type="title"/>
          </p:nvPr>
        </p:nvSpPr>
        <p:spPr>
          <a:xfrm>
            <a:off x="2463800" y="1419225"/>
            <a:ext cx="7373938" cy="306388"/>
          </a:xfrm>
        </p:spPr>
        <p:txBody>
          <a:bodyPr vert="horz" lIns="0" tIns="0" rIns="0" bIns="0" rtlCol="0" anchor="t">
            <a:normAutofit fontScale="90000"/>
          </a:bodyPr>
          <a:lstStyle/>
          <a:p>
            <a:pPr marL="12700">
              <a:buSzPct val="25000"/>
            </a:pPr>
            <a:r>
              <a:rPr lang="vi-VN" altLang="vi-VN" sz="3600">
                <a:latin typeface="Comic Sans MS" panose="030F0702030302020204" pitchFamily="66" charset="0"/>
                <a:cs typeface="Arial" panose="020B0604020202020204" pitchFamily="34" charset="0"/>
                <a:sym typeface="Comic Sans MS" panose="030F0702030302020204" pitchFamily="66" charset="0"/>
              </a:rPr>
              <a:t>Đảm bảo chất lượng yêu cầu</a:t>
            </a:r>
            <a:br>
              <a:rPr lang="vi-VN" altLang="vi-VN">
                <a:latin typeface="Century" panose="02040604050505020304" pitchFamily="18" charset="0"/>
                <a:cs typeface="Arial" panose="020B0604020202020204" pitchFamily="34" charset="0"/>
                <a:sym typeface="Century" panose="02040604050505020304" pitchFamily="18" charset="0"/>
              </a:rPr>
            </a:br>
            <a:endParaRPr lang="vi-VN" altLang="vi-VN">
              <a:latin typeface="Century" panose="02040604050505020304" pitchFamily="18" charset="0"/>
              <a:cs typeface="Arial" panose="020B0604020202020204" pitchFamily="34" charset="0"/>
              <a:sym typeface="Century" panose="02040604050505020304" pitchFamily="18" charset="0"/>
            </a:endParaRPr>
          </a:p>
        </p:txBody>
      </p:sp>
      <p:sp>
        <p:nvSpPr>
          <p:cNvPr id="29700" name="Shape 209">
            <a:extLst>
              <a:ext uri="{FF2B5EF4-FFF2-40B4-BE49-F238E27FC236}">
                <a16:creationId xmlns:a16="http://schemas.microsoft.com/office/drawing/2014/main" id="{A348FCF8-A3EB-43DB-874C-0BE5772FE301}"/>
              </a:ext>
            </a:extLst>
          </p:cNvPr>
          <p:cNvSpPr>
            <a:spLocks noGrp="1"/>
          </p:cNvSpPr>
          <p:nvPr>
            <p:ph type="sldNum" sz="quarter" idx="12"/>
          </p:nvPr>
        </p:nvSpPr>
        <p:spPr>
          <a:xfrm>
            <a:off x="9926638" y="5635623"/>
            <a:ext cx="185737" cy="123825"/>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957238B5-20C2-4C49-99ED-E462BD41AB81}" type="slidenum">
              <a:rPr lang="vi-VN" altLang="vi-VN">
                <a:solidFill>
                  <a:srgbClr val="800080"/>
                </a:solidFill>
                <a:latin typeface="Times New Roman" panose="02020603050405020304" pitchFamily="18" charset="0"/>
                <a:cs typeface="Times New Roman" panose="02020603050405020304" pitchFamily="18" charset="0"/>
              </a:rPr>
              <a:pPr/>
              <a:t>5</a:t>
            </a:fld>
            <a:endParaRPr lang="vi-VN" altLang="vi-VN">
              <a:solidFill>
                <a:srgbClr val="800080"/>
              </a:solidFill>
              <a:latin typeface="Times New Roman" panose="02020603050405020304" pitchFamily="18" charset="0"/>
              <a:cs typeface="Times New Roman" panose="02020603050405020304" pitchFamily="18" charset="0"/>
            </a:endParaRPr>
          </a:p>
        </p:txBody>
      </p:sp>
      <p:sp>
        <p:nvSpPr>
          <p:cNvPr id="29701" name="Shape 210">
            <a:extLst>
              <a:ext uri="{FF2B5EF4-FFF2-40B4-BE49-F238E27FC236}">
                <a16:creationId xmlns:a16="http://schemas.microsoft.com/office/drawing/2014/main" id="{A50911AA-571C-4666-8EF7-4BECEA6D9C70}"/>
              </a:ext>
            </a:extLst>
          </p:cNvPr>
          <p:cNvSpPr txBox="1">
            <a:spLocks noChangeArrowheads="1"/>
          </p:cNvSpPr>
          <p:nvPr/>
        </p:nvSpPr>
        <p:spPr bwMode="auto">
          <a:xfrm>
            <a:off x="2393950" y="2166939"/>
            <a:ext cx="7392988" cy="397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79400">
              <a:defRPr>
                <a:solidFill>
                  <a:schemeClr val="bg1"/>
                </a:solidFill>
                <a:latin typeface="Arial" panose="020B0604020202020204" pitchFamily="34" charset="0"/>
                <a:cs typeface="Source Han Sans CN Regular" charset="0"/>
              </a:defRPr>
            </a:lvl1pPr>
            <a:lvl2pPr marL="571500" indent="-241300">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Clr>
                <a:srgbClr val="800080"/>
              </a:buClr>
              <a:buSzPct val="70000"/>
              <a:buFont typeface="Courier New" panose="02070309020205020404" pitchFamily="49" charset="0"/>
              <a:buChar char=""/>
            </a:pPr>
            <a:r>
              <a:rPr lang="vi-VN" altLang="vi-VN" sz="2300">
                <a:solidFill>
                  <a:srgbClr val="342170"/>
                </a:solidFill>
                <a:cs typeface="Arial" panose="020B0604020202020204" pitchFamily="34" charset="0"/>
                <a:sym typeface="Arial" panose="020B0604020202020204" pitchFamily="34" charset="0"/>
              </a:rPr>
              <a:t>Nhiều sản phẩm khác nhau </a:t>
            </a:r>
            <a:r>
              <a:rPr lang="en-US" altLang="vi-VN" sz="2300">
                <a:solidFill>
                  <a:srgbClr val="342170"/>
                </a:solidFill>
                <a:cs typeface="Arial" panose="020B0604020202020204" pitchFamily="34" charset="0"/>
                <a:sym typeface="Arial" panose="020B0604020202020204" pitchFamily="34" charset="0"/>
              </a:rPr>
              <a:t>thu được </a:t>
            </a:r>
            <a:r>
              <a:rPr lang="vi-VN" altLang="vi-VN" sz="2300">
                <a:solidFill>
                  <a:srgbClr val="342170"/>
                </a:solidFill>
                <a:cs typeface="Arial" panose="020B0604020202020204" pitchFamily="34" charset="0"/>
                <a:sym typeface="Arial" panose="020B0604020202020204" pitchFamily="34" charset="0"/>
              </a:rPr>
              <a:t>từ giai đoạn này</a:t>
            </a:r>
          </a:p>
          <a:p>
            <a:pPr lvl="1" defTabSz="914400">
              <a:spcBef>
                <a:spcPts val="900"/>
              </a:spcBef>
              <a:buClr>
                <a:srgbClr val="800080"/>
              </a:buClr>
              <a:buSzPct val="70000"/>
              <a:buFont typeface="Arial" panose="020B0604020202020204" pitchFamily="34" charset="0"/>
              <a:buChar char="-"/>
            </a:pPr>
            <a:r>
              <a:rPr lang="en-US" altLang="vi-VN" sz="2000">
                <a:solidFill>
                  <a:srgbClr val="333399"/>
                </a:solidFill>
                <a:cs typeface="Arial" panose="020B0604020202020204" pitchFamily="34" charset="0"/>
                <a:sym typeface="Arial" panose="020B0604020202020204" pitchFamily="34" charset="0"/>
              </a:rPr>
              <a:t>Củng cố Requirements Document</a:t>
            </a:r>
            <a:endParaRPr lang="vi-VN" altLang="vi-VN" sz="2000">
              <a:solidFill>
                <a:srgbClr val="333399"/>
              </a:solidFill>
              <a:cs typeface="Arial" panose="020B0604020202020204" pitchFamily="34" charset="0"/>
              <a:sym typeface="Arial" panose="020B0604020202020204" pitchFamily="34" charset="0"/>
            </a:endParaRPr>
          </a:p>
          <a:p>
            <a:pPr lvl="1" defTabSz="914400">
              <a:spcBef>
                <a:spcPts val="800"/>
              </a:spcBef>
              <a:buClr>
                <a:srgbClr val="800080"/>
              </a:buClr>
              <a:buSzPct val="70000"/>
              <a:buFont typeface="Arial" panose="020B0604020202020204" pitchFamily="34" charset="0"/>
              <a:buChar char="-"/>
            </a:pPr>
            <a:r>
              <a:rPr lang="vi-VN" altLang="vi-VN" sz="2000">
                <a:solidFill>
                  <a:srgbClr val="333399"/>
                </a:solidFill>
                <a:cs typeface="Arial" panose="020B0604020202020204" pitchFamily="34" charset="0"/>
                <a:sym typeface="Arial" panose="020B0604020202020204" pitchFamily="34" charset="0"/>
              </a:rPr>
              <a:t>Dữ liệu kiểm thử chấp nhận, prototype</a:t>
            </a:r>
          </a:p>
          <a:p>
            <a:pPr lvl="1" defTabSz="914400">
              <a:spcBef>
                <a:spcPts val="800"/>
              </a:spcBef>
              <a:buClr>
                <a:srgbClr val="800080"/>
              </a:buClr>
              <a:buSzPct val="70000"/>
              <a:buFont typeface="Arial" panose="020B0604020202020204" pitchFamily="34" charset="0"/>
              <a:buChar char="-"/>
            </a:pPr>
            <a:r>
              <a:rPr lang="vi-VN" altLang="vi-VN" sz="2000">
                <a:solidFill>
                  <a:srgbClr val="333399"/>
                </a:solidFill>
                <a:cs typeface="Arial" panose="020B0604020202020204" pitchFamily="34" charset="0"/>
                <a:sym typeface="Arial" panose="020B0604020202020204" pitchFamily="34" charset="0"/>
              </a:rPr>
              <a:t>Kế hoạch phát triển</a:t>
            </a:r>
          </a:p>
          <a:p>
            <a:pPr lvl="1" defTabSz="914400">
              <a:spcBef>
                <a:spcPts val="800"/>
              </a:spcBef>
              <a:buClr>
                <a:srgbClr val="800080"/>
              </a:buClr>
              <a:buSzPct val="70000"/>
              <a:buFont typeface="Arial" panose="020B0604020202020204" pitchFamily="34" charset="0"/>
              <a:buChar char="-"/>
            </a:pPr>
            <a:r>
              <a:rPr lang="vi-VN" altLang="vi-VN" sz="2000">
                <a:solidFill>
                  <a:srgbClr val="333399"/>
                </a:solidFill>
                <a:cs typeface="Arial" panose="020B0604020202020204" pitchFamily="34" charset="0"/>
                <a:sym typeface="Arial" panose="020B0604020202020204" pitchFamily="34" charset="0"/>
              </a:rPr>
              <a:t>K</a:t>
            </a:r>
            <a:r>
              <a:rPr lang="en-US" altLang="vi-VN" sz="2000">
                <a:solidFill>
                  <a:srgbClr val="333399"/>
                </a:solidFill>
                <a:cs typeface="Arial" panose="020B0604020202020204" pitchFamily="34" charset="0"/>
                <a:sym typeface="Arial" panose="020B0604020202020204" pitchFamily="34" charset="0"/>
              </a:rPr>
              <a:t>ý</a:t>
            </a:r>
            <a:r>
              <a:rPr lang="vi-VN" altLang="vi-VN" sz="2000">
                <a:solidFill>
                  <a:srgbClr val="333399"/>
                </a:solidFill>
                <a:cs typeface="Arial" panose="020B0604020202020204" pitchFamily="34" charset="0"/>
                <a:sym typeface="Arial" panose="020B0604020202020204" pitchFamily="34" charset="0"/>
              </a:rPr>
              <a:t> kết dự án</a:t>
            </a:r>
          </a:p>
          <a:p>
            <a:pPr defTabSz="914400">
              <a:spcBef>
                <a:spcPts val="1100"/>
              </a:spcBef>
              <a:buClr>
                <a:srgbClr val="800080"/>
              </a:buClr>
              <a:buSzPct val="70000"/>
              <a:buFont typeface="Courier New" panose="02070309020205020404" pitchFamily="49" charset="0"/>
              <a:buChar char=""/>
            </a:pPr>
            <a:r>
              <a:rPr lang="vi-VN" altLang="vi-VN" sz="2300">
                <a:solidFill>
                  <a:srgbClr val="342170"/>
                </a:solidFill>
                <a:cs typeface="Arial" panose="020B0604020202020204" pitchFamily="34" charset="0"/>
                <a:sym typeface="Arial" panose="020B0604020202020204" pitchFamily="34" charset="0"/>
              </a:rPr>
              <a:t>Sự hoàn thành của giai đoạn </a:t>
            </a:r>
            <a:r>
              <a:rPr lang="vi-VN" altLang="vi-VN" sz="2300">
                <a:solidFill>
                  <a:srgbClr val="00B050"/>
                </a:solidFill>
                <a:cs typeface="Arial" panose="020B0604020202020204" pitchFamily="34" charset="0"/>
                <a:sym typeface="Arial" panose="020B0604020202020204" pitchFamily="34" charset="0"/>
              </a:rPr>
              <a:t>ước lượng yêu cầu</a:t>
            </a:r>
          </a:p>
          <a:p>
            <a:pPr lvl="1" defTabSz="914400">
              <a:spcBef>
                <a:spcPts val="900"/>
              </a:spcBef>
              <a:buClr>
                <a:srgbClr val="800080"/>
              </a:buClr>
              <a:buSzPct val="70000"/>
              <a:buFont typeface="Arial" panose="020B0604020202020204" pitchFamily="34" charset="0"/>
              <a:buChar char="-"/>
            </a:pPr>
            <a:r>
              <a:rPr lang="en-US" altLang="vi-VN" sz="2000">
                <a:solidFill>
                  <a:srgbClr val="333399"/>
                </a:solidFill>
                <a:cs typeface="Arial" panose="020B0604020202020204" pitchFamily="34" charset="0"/>
                <a:sym typeface="Arial" panose="020B0604020202020204" pitchFamily="34" charset="0"/>
              </a:rPr>
              <a:t>Gần hơn</a:t>
            </a:r>
            <a:r>
              <a:rPr lang="vi-VN" altLang="vi-VN" sz="2000">
                <a:solidFill>
                  <a:srgbClr val="333399"/>
                </a:solidFill>
                <a:cs typeface="Arial" panose="020B0604020202020204" pitchFamily="34" charset="0"/>
                <a:sym typeface="Arial" panose="020B0604020202020204" pitchFamily="34" charset="0"/>
              </a:rPr>
              <a:t>, nhiều phân tích </a:t>
            </a:r>
            <a:r>
              <a:rPr lang="en-US" altLang="vi-VN" sz="2000">
                <a:solidFill>
                  <a:srgbClr val="333399"/>
                </a:solidFill>
                <a:cs typeface="Arial" panose="020B0604020202020204" pitchFamily="34" charset="0"/>
                <a:sym typeface="Arial" panose="020B0604020202020204" pitchFamily="34" charset="0"/>
              </a:rPr>
              <a:t>chính xác hơn</a:t>
            </a:r>
            <a:endParaRPr lang="vi-VN" altLang="vi-VN" sz="2000">
              <a:solidFill>
                <a:srgbClr val="333399"/>
              </a:solidFill>
              <a:cs typeface="Arial" panose="020B0604020202020204" pitchFamily="34" charset="0"/>
              <a:sym typeface="Arial" panose="020B0604020202020204" pitchFamily="34" charset="0"/>
            </a:endParaRPr>
          </a:p>
          <a:p>
            <a:pPr lvl="1" defTabSz="914400">
              <a:spcBef>
                <a:spcPts val="800"/>
              </a:spcBef>
              <a:buClr>
                <a:srgbClr val="800080"/>
              </a:buClr>
              <a:buSzPct val="70000"/>
              <a:buFont typeface="Arial" panose="020B0604020202020204" pitchFamily="34" charset="0"/>
              <a:buChar char="-"/>
            </a:pPr>
            <a:r>
              <a:rPr lang="en-US" altLang="vi-VN" sz="2000">
                <a:solidFill>
                  <a:srgbClr val="333399"/>
                </a:solidFill>
                <a:cs typeface="Arial" panose="020B0604020202020204" pitchFamily="34" charset="0"/>
                <a:sym typeface="Arial" panose="020B0604020202020204" pitchFamily="34" charset="0"/>
              </a:rPr>
              <a:t>Cùng với nhiều </a:t>
            </a:r>
            <a:r>
              <a:rPr lang="vi-VN" altLang="vi-VN" sz="2000">
                <a:solidFill>
                  <a:srgbClr val="333399"/>
                </a:solidFill>
                <a:cs typeface="Arial" panose="020B0604020202020204" pitchFamily="34" charset="0"/>
                <a:sym typeface="Arial" panose="020B0604020202020204" pitchFamily="34" charset="0"/>
              </a:rPr>
              <a:t>lựa chọn </a:t>
            </a:r>
            <a:r>
              <a:rPr lang="en-US" altLang="vi-VN" sz="2000">
                <a:solidFill>
                  <a:srgbClr val="333399"/>
                </a:solidFill>
                <a:cs typeface="Arial" panose="020B0604020202020204" pitchFamily="34" charset="0"/>
                <a:sym typeface="Arial" panose="020B0604020202020204" pitchFamily="34" charset="0"/>
              </a:rPr>
              <a:t>đ</a:t>
            </a:r>
            <a:r>
              <a:rPr lang="vi-VN" altLang="vi-VN" sz="2000">
                <a:solidFill>
                  <a:srgbClr val="333399"/>
                </a:solidFill>
                <a:cs typeface="Arial" panose="020B0604020202020204" pitchFamily="34" charset="0"/>
                <a:sym typeface="Arial" panose="020B0604020202020204" pitchFamily="34" charset="0"/>
              </a:rPr>
              <a:t>ược chọn</a:t>
            </a:r>
          </a:p>
          <a:p>
            <a:pPr lvl="1" defTabSz="914400">
              <a:spcBef>
                <a:spcPts val="800"/>
              </a:spcBef>
              <a:buClr>
                <a:srgbClr val="800080"/>
              </a:buClr>
              <a:buSzPct val="70000"/>
              <a:buFont typeface="Arial" panose="020B0604020202020204" pitchFamily="34" charset="0"/>
              <a:buChar char="-"/>
            </a:pPr>
            <a:r>
              <a:rPr lang="en-US" altLang="vi-VN" sz="2000">
                <a:solidFill>
                  <a:srgbClr val="333399"/>
                </a:solidFill>
                <a:cs typeface="Arial" panose="020B0604020202020204" pitchFamily="34" charset="0"/>
                <a:sym typeface="Arial" panose="020B0604020202020204" pitchFamily="34" charset="0"/>
              </a:rPr>
              <a:t>Nhiều </a:t>
            </a:r>
            <a:r>
              <a:rPr lang="vi-VN" altLang="vi-VN" sz="2000">
                <a:solidFill>
                  <a:srgbClr val="333399"/>
                </a:solidFill>
                <a:cs typeface="Arial" panose="020B0604020202020204" pitchFamily="34" charset="0"/>
                <a:sym typeface="Arial" panose="020B0604020202020204" pitchFamily="34" charset="0"/>
              </a:rPr>
              <a:t>đặc tả </a:t>
            </a:r>
            <a:r>
              <a:rPr lang="en-US" altLang="vi-VN" sz="2000">
                <a:solidFill>
                  <a:srgbClr val="333399"/>
                </a:solidFill>
                <a:cs typeface="Arial" panose="020B0604020202020204" pitchFamily="34" charset="0"/>
                <a:sym typeface="Arial" panose="020B0604020202020204" pitchFamily="34" charset="0"/>
              </a:rPr>
              <a:t>được </a:t>
            </a:r>
            <a:r>
              <a:rPr lang="vi-VN" altLang="vi-VN" sz="2000">
                <a:solidFill>
                  <a:srgbClr val="333399"/>
                </a:solidFill>
                <a:cs typeface="Arial" panose="020B0604020202020204" pitchFamily="34" charset="0"/>
                <a:sym typeface="Arial" panose="020B0604020202020204" pitchFamily="34" charset="0"/>
              </a:rPr>
              <a:t>chi tiết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hape 215">
            <a:extLst>
              <a:ext uri="{FF2B5EF4-FFF2-40B4-BE49-F238E27FC236}">
                <a16:creationId xmlns:a16="http://schemas.microsoft.com/office/drawing/2014/main" id="{BD83B59A-731D-4D1E-9966-17557E359188}"/>
              </a:ext>
            </a:extLst>
          </p:cNvPr>
          <p:cNvSpPr txBox="1">
            <a:spLocks noGrp="1"/>
          </p:cNvSpPr>
          <p:nvPr>
            <p:ph type="title"/>
          </p:nvPr>
        </p:nvSpPr>
        <p:spPr>
          <a:xfrm>
            <a:off x="3141661" y="777303"/>
            <a:ext cx="8368467" cy="347662"/>
          </a:xfrm>
        </p:spPr>
        <p:txBody>
          <a:bodyPr vert="horz" lIns="0" tIns="0" rIns="0" bIns="0" rtlCol="0" anchor="t">
            <a:noAutofit/>
          </a:bodyPr>
          <a:lstStyle/>
          <a:p>
            <a:pPr marL="12700">
              <a:buSzPct val="25000"/>
            </a:pPr>
            <a:r>
              <a:rPr lang="vi-VN" altLang="vi-VN" sz="3200">
                <a:latin typeface="Comic Sans MS" panose="030F0702030302020204" pitchFamily="66" charset="0"/>
                <a:cs typeface="Arial" panose="020B0604020202020204" pitchFamily="34" charset="0"/>
                <a:sym typeface="Comic Sans MS" panose="030F0702030302020204" pitchFamily="66" charset="0"/>
              </a:rPr>
              <a:t>Đảm bảo chất lượng yêu cầu: </a:t>
            </a:r>
            <a:r>
              <a:rPr lang="en-US" altLang="vi-VN" sz="3200">
                <a:latin typeface="Comic Sans MS" panose="030F0702030302020204" pitchFamily="66" charset="0"/>
                <a:cs typeface="Arial" panose="020B0604020202020204" pitchFamily="34" charset="0"/>
                <a:sym typeface="Comic Sans MS" panose="030F0702030302020204" pitchFamily="66" charset="0"/>
              </a:rPr>
              <a:t>Nội dung</a:t>
            </a:r>
            <a:endParaRPr lang="vi-VN" altLang="vi-VN" sz="3200">
              <a:latin typeface="Comic Sans MS" panose="030F0702030302020204" pitchFamily="66" charset="0"/>
              <a:cs typeface="Arial" panose="020B0604020202020204" pitchFamily="34" charset="0"/>
              <a:sym typeface="Comic Sans MS" panose="030F0702030302020204" pitchFamily="66" charset="0"/>
            </a:endParaRPr>
          </a:p>
        </p:txBody>
      </p:sp>
      <p:sp>
        <p:nvSpPr>
          <p:cNvPr id="31747" name="Shape 216">
            <a:extLst>
              <a:ext uri="{FF2B5EF4-FFF2-40B4-BE49-F238E27FC236}">
                <a16:creationId xmlns:a16="http://schemas.microsoft.com/office/drawing/2014/main" id="{1EB681FE-4CBA-45EB-8A1A-06B8AE3F350E}"/>
              </a:ext>
            </a:extLst>
          </p:cNvPr>
          <p:cNvSpPr txBox="1">
            <a:spLocks noChangeArrowheads="1"/>
          </p:cNvSpPr>
          <p:nvPr/>
        </p:nvSpPr>
        <p:spPr bwMode="auto">
          <a:xfrm>
            <a:off x="2785269" y="1417621"/>
            <a:ext cx="8196958" cy="478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79400">
              <a:defRPr>
                <a:solidFill>
                  <a:schemeClr val="bg1"/>
                </a:solidFill>
                <a:latin typeface="Arial" panose="020B0604020202020204" pitchFamily="34" charset="0"/>
                <a:cs typeface="Source Han Sans CN Regular" charset="0"/>
              </a:defRPr>
            </a:lvl1pPr>
            <a:lvl2pPr marL="622300" indent="-234950">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marL="355600" indent="-342900" defTabSz="914400">
              <a:buClr>
                <a:srgbClr val="800080"/>
              </a:buClr>
              <a:buSzPct val="67000"/>
              <a:buFont typeface="Wingdings 2" panose="05020102010507070707" pitchFamily="18" charset="2"/>
              <a:buChar char=""/>
            </a:pPr>
            <a:r>
              <a:rPr lang="vi-VN" altLang="vi-VN" sz="2000">
                <a:solidFill>
                  <a:srgbClr val="34216E"/>
                </a:solidFill>
                <a:latin typeface="Comic Sans MS" panose="030F0702030302020204" pitchFamily="66" charset="0"/>
                <a:sym typeface="Comic Sans MS" panose="030F0702030302020204" pitchFamily="66" charset="0"/>
              </a:rPr>
              <a:t>Sự kiểm duyệt và </a:t>
            </a:r>
            <a:r>
              <a:rPr lang="en-US" altLang="vi-VN" sz="2000">
                <a:solidFill>
                  <a:srgbClr val="34216E"/>
                </a:solidFill>
                <a:latin typeface="Comic Sans MS" panose="030F0702030302020204" pitchFamily="66" charset="0"/>
                <a:sym typeface="Comic Sans MS" panose="030F0702030302020204" pitchFamily="66" charset="0"/>
              </a:rPr>
              <a:t>phản biện</a:t>
            </a:r>
            <a:r>
              <a:rPr lang="vi-VN" altLang="vi-VN" sz="2000">
                <a:solidFill>
                  <a:srgbClr val="34216E"/>
                </a:solidFill>
                <a:latin typeface="Comic Sans MS" panose="030F0702030302020204" pitchFamily="66" charset="0"/>
                <a:sym typeface="Comic Sans MS" panose="030F0702030302020204" pitchFamily="66" charset="0"/>
              </a:rPr>
              <a:t> yêu cầu</a:t>
            </a:r>
          </a:p>
          <a:p>
            <a:pPr lvl="1" defTabSz="914400">
              <a:spcBef>
                <a:spcPts val="500"/>
              </a:spcBef>
              <a:buClr>
                <a:srgbClr val="800080"/>
              </a:buClr>
              <a:buSzPct val="100000"/>
              <a:buFont typeface="Comic Sans MS" panose="030F0702030302020204" pitchFamily="66" charset="0"/>
              <a:buChar char="–"/>
            </a:pPr>
            <a:r>
              <a:rPr lang="vi-VN" altLang="vi-VN">
                <a:solidFill>
                  <a:srgbClr val="009999"/>
                </a:solidFill>
                <a:latin typeface="Comic Sans MS" panose="030F0702030302020204" pitchFamily="66" charset="0"/>
                <a:sym typeface="Comic Sans MS" panose="030F0702030302020204" pitchFamily="66" charset="0"/>
              </a:rPr>
              <a:t>Quá trình kiểm duyệt những yêu cầu</a:t>
            </a:r>
          </a:p>
          <a:p>
            <a:pPr lvl="1" defTabSz="914400">
              <a:spcBef>
                <a:spcPts val="600"/>
              </a:spcBef>
              <a:buClr>
                <a:srgbClr val="800080"/>
              </a:buClr>
              <a:buSzPct val="100000"/>
              <a:buFont typeface="Comic Sans MS" panose="030F0702030302020204" pitchFamily="66" charset="0"/>
              <a:buChar char="–"/>
            </a:pPr>
            <a:r>
              <a:rPr lang="vi-VN" altLang="vi-VN">
                <a:solidFill>
                  <a:srgbClr val="009999"/>
                </a:solidFill>
                <a:latin typeface="Comic Sans MS" panose="030F0702030302020204" pitchFamily="66" charset="0"/>
                <a:sym typeface="Comic Sans MS" panose="030F0702030302020204" pitchFamily="66" charset="0"/>
              </a:rPr>
              <a:t>Nguyên tắc kiểm duyệt</a:t>
            </a:r>
          </a:p>
          <a:p>
            <a:pPr lvl="1" defTabSz="914400">
              <a:spcBef>
                <a:spcPts val="600"/>
              </a:spcBef>
              <a:buClr>
                <a:srgbClr val="800080"/>
              </a:buClr>
              <a:buSzPct val="100000"/>
              <a:buFont typeface="Comic Sans MS" panose="030F0702030302020204" pitchFamily="66" charset="0"/>
              <a:buChar char="–"/>
            </a:pPr>
            <a:r>
              <a:rPr lang="vi-VN" altLang="vi-VN">
                <a:solidFill>
                  <a:srgbClr val="009999"/>
                </a:solidFill>
                <a:latin typeface="Comic Sans MS" panose="030F0702030302020204" pitchFamily="66" charset="0"/>
                <a:sym typeface="Comic Sans MS" panose="030F0702030302020204" pitchFamily="66" charset="0"/>
              </a:rPr>
              <a:t>Danh sách kiểm của kiểm duyệt yêu cầu</a:t>
            </a:r>
          </a:p>
          <a:p>
            <a:pPr marL="355600" indent="-342900" defTabSz="914400">
              <a:spcBef>
                <a:spcPts val="1100"/>
              </a:spcBef>
              <a:buClr>
                <a:srgbClr val="800080"/>
              </a:buClr>
              <a:buSzPct val="67000"/>
              <a:buFont typeface="Wingdings 2" panose="05020102010507070707" pitchFamily="18" charset="2"/>
              <a:buChar char=""/>
            </a:pPr>
            <a:r>
              <a:rPr lang="vi-VN" altLang="vi-VN" sz="2000">
                <a:solidFill>
                  <a:srgbClr val="34216E"/>
                </a:solidFill>
                <a:sym typeface="Comic Sans MS" panose="030F0702030302020204" pitchFamily="66" charset="0"/>
              </a:rPr>
              <a:t>Truy vấn trên một cơ sở dữ liệu đặc tả</a:t>
            </a:r>
          </a:p>
          <a:p>
            <a:pPr marL="355600" indent="-342900" defTabSz="914400">
              <a:spcBef>
                <a:spcPts val="1300"/>
              </a:spcBef>
              <a:buClr>
                <a:srgbClr val="800080"/>
              </a:buClr>
              <a:buSzPct val="67000"/>
              <a:buFont typeface="Wingdings 2" panose="05020102010507070707" pitchFamily="18" charset="2"/>
              <a:buChar char=""/>
            </a:pPr>
            <a:r>
              <a:rPr lang="vi-VN" altLang="vi-VN" sz="2000">
                <a:solidFill>
                  <a:srgbClr val="34216E"/>
                </a:solidFill>
                <a:sym typeface="Comic Sans MS" panose="030F0702030302020204" pitchFamily="66" charset="0"/>
              </a:rPr>
              <a:t>Thẩm định yêu cầu bằng đặc tả sinh động</a:t>
            </a:r>
            <a:r>
              <a:rPr lang="en-US" altLang="vi-VN" sz="2000">
                <a:solidFill>
                  <a:srgbClr val="34216E"/>
                </a:solidFill>
                <a:latin typeface="Comic Sans MS" panose="030F0702030302020204" pitchFamily="66" charset="0"/>
                <a:sym typeface="Comic Sans MS" panose="030F0702030302020204" pitchFamily="66" charset="0"/>
              </a:rPr>
              <a:t> </a:t>
            </a:r>
            <a:r>
              <a:rPr lang="vi-VN" altLang="vi-VN" sz="2000">
                <a:solidFill>
                  <a:srgbClr val="34216E"/>
                </a:solidFill>
                <a:sym typeface="Comic Sans MS" panose="030F0702030302020204" pitchFamily="66" charset="0"/>
              </a:rPr>
              <a:t>(specification animation)</a:t>
            </a:r>
          </a:p>
          <a:p>
            <a:pPr marL="355600" indent="-342900" defTabSz="914400">
              <a:spcBef>
                <a:spcPts val="1200"/>
              </a:spcBef>
              <a:buClr>
                <a:srgbClr val="800080"/>
              </a:buClr>
              <a:buSzPct val="67000"/>
              <a:buFont typeface="Wingdings 2" panose="05020102010507070707" pitchFamily="18" charset="2"/>
              <a:buChar char=""/>
            </a:pPr>
            <a:r>
              <a:rPr lang="vi-VN" altLang="vi-VN" sz="2000">
                <a:solidFill>
                  <a:srgbClr val="34216E"/>
                </a:solidFill>
                <a:sym typeface="Comic Sans MS" panose="030F0702030302020204" pitchFamily="66" charset="0"/>
              </a:rPr>
              <a:t>Kiểm tra hình thức</a:t>
            </a:r>
          </a:p>
          <a:p>
            <a:pPr lvl="1" defTabSz="914400">
              <a:spcBef>
                <a:spcPts val="500"/>
              </a:spcBef>
              <a:buClr>
                <a:srgbClr val="800080"/>
              </a:buClr>
              <a:buSzPct val="100000"/>
              <a:buFont typeface="Comic Sans MS" panose="030F0702030302020204" pitchFamily="66" charset="0"/>
              <a:buChar char="–"/>
            </a:pPr>
            <a:r>
              <a:rPr lang="vi-VN" altLang="vi-VN">
                <a:solidFill>
                  <a:srgbClr val="009999"/>
                </a:solidFill>
                <a:latin typeface="Comic Sans MS" panose="030F0702030302020204" pitchFamily="66" charset="0"/>
                <a:sym typeface="Comic Sans MS" panose="030F0702030302020204" pitchFamily="66" charset="0"/>
              </a:rPr>
              <a:t>Kiểm tra ngôn ngữ</a:t>
            </a:r>
          </a:p>
          <a:p>
            <a:pPr lvl="1" defTabSz="914400">
              <a:spcBef>
                <a:spcPts val="400"/>
              </a:spcBef>
              <a:buClr>
                <a:srgbClr val="800080"/>
              </a:buClr>
              <a:buSzPct val="100000"/>
              <a:buFont typeface="Comic Sans MS" panose="030F0702030302020204" pitchFamily="66" charset="0"/>
              <a:buChar char="–"/>
            </a:pPr>
            <a:r>
              <a:rPr lang="vi-VN" altLang="vi-VN">
                <a:solidFill>
                  <a:srgbClr val="009999"/>
                </a:solidFill>
                <a:latin typeface="Comic Sans MS" panose="030F0702030302020204" pitchFamily="66" charset="0"/>
                <a:sym typeface="Comic Sans MS" panose="030F0702030302020204" pitchFamily="66" charset="0"/>
              </a:rPr>
              <a:t>Tính nhất quán chuyên môn và những sự kiểm tra hoàn thành</a:t>
            </a:r>
          </a:p>
          <a:p>
            <a:pPr lvl="1" defTabSz="914400">
              <a:spcBef>
                <a:spcPts val="600"/>
              </a:spcBef>
              <a:buClr>
                <a:srgbClr val="800080"/>
              </a:buClr>
              <a:buSzPct val="100000"/>
              <a:buFont typeface="Comic Sans MS" panose="030F0702030302020204" pitchFamily="66" charset="0"/>
              <a:buChar char="–"/>
            </a:pPr>
            <a:r>
              <a:rPr lang="vi-VN" altLang="vi-VN">
                <a:solidFill>
                  <a:srgbClr val="009999"/>
                </a:solidFill>
                <a:latin typeface="Comic Sans MS" panose="030F0702030302020204" pitchFamily="66" charset="0"/>
                <a:sym typeface="Comic Sans MS" panose="030F0702030302020204" pitchFamily="66" charset="0"/>
              </a:rPr>
              <a:t>Kiểm tra mô hình</a:t>
            </a:r>
          </a:p>
          <a:p>
            <a:pPr lvl="1" defTabSz="914400">
              <a:spcBef>
                <a:spcPts val="700"/>
              </a:spcBef>
              <a:buClr>
                <a:srgbClr val="800080"/>
              </a:buClr>
              <a:buSzPct val="100000"/>
              <a:buFont typeface="Comic Sans MS" panose="030F0702030302020204" pitchFamily="66" charset="0"/>
              <a:buChar char="–"/>
            </a:pPr>
            <a:r>
              <a:rPr lang="vi-VN" altLang="vi-VN">
                <a:solidFill>
                  <a:srgbClr val="009999"/>
                </a:solidFill>
                <a:latin typeface="Comic Sans MS" panose="030F0702030302020204" pitchFamily="66" charset="0"/>
                <a:sym typeface="Comic Sans MS" panose="030F0702030302020204" pitchFamily="66" charset="0"/>
              </a:rPr>
              <a:t>Chứng minh định lí</a:t>
            </a:r>
          </a:p>
        </p:txBody>
      </p:sp>
      <p:sp>
        <p:nvSpPr>
          <p:cNvPr id="217" name="Shape 217">
            <a:extLst>
              <a:ext uri="{FF2B5EF4-FFF2-40B4-BE49-F238E27FC236}">
                <a16:creationId xmlns:a16="http://schemas.microsoft.com/office/drawing/2014/main" id="{8BC9DE1D-951D-4881-B25D-BD19CC1FB217}"/>
              </a:ext>
            </a:extLst>
          </p:cNvPr>
          <p:cNvSpPr/>
          <p:nvPr/>
        </p:nvSpPr>
        <p:spPr>
          <a:xfrm>
            <a:off x="2267557" y="655065"/>
            <a:ext cx="752475" cy="592138"/>
          </a:xfrm>
          <a:prstGeom prst="rect">
            <a:avLst/>
          </a:prstGeom>
          <a:blipFill rotWithShape="1">
            <a:blip r:embed="rId3">
              <a:alphaModFix/>
            </a:blip>
            <a:stretch>
              <a:fillRect/>
            </a:stretch>
          </a:blip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31749" name="Shape 218">
            <a:extLst>
              <a:ext uri="{FF2B5EF4-FFF2-40B4-BE49-F238E27FC236}">
                <a16:creationId xmlns:a16="http://schemas.microsoft.com/office/drawing/2014/main" id="{AE83B622-00A8-4AB1-B8B9-CC656E837950}"/>
              </a:ext>
            </a:extLst>
          </p:cNvPr>
          <p:cNvSpPr>
            <a:spLocks noGrp="1"/>
          </p:cNvSpPr>
          <p:nvPr>
            <p:ph type="sldNum" sz="quarter" idx="12"/>
          </p:nvPr>
        </p:nvSpPr>
        <p:spPr>
          <a:xfrm>
            <a:off x="9936164" y="5543551"/>
            <a:ext cx="185737" cy="123825"/>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600B464B-9E31-4A1F-ACFF-E6C7C35ABB6D}" type="slidenum">
              <a:rPr lang="vi-VN" altLang="vi-VN">
                <a:solidFill>
                  <a:srgbClr val="800080"/>
                </a:solidFill>
                <a:latin typeface="Times New Roman" panose="02020603050405020304" pitchFamily="18" charset="0"/>
                <a:cs typeface="Times New Roman" panose="02020603050405020304" pitchFamily="18" charset="0"/>
              </a:rPr>
              <a:pPr/>
              <a:t>6</a:t>
            </a:fld>
            <a:endParaRPr lang="vi-VN" altLang="vi-VN">
              <a:solidFill>
                <a:srgbClr val="80008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hape 224">
            <a:extLst>
              <a:ext uri="{FF2B5EF4-FFF2-40B4-BE49-F238E27FC236}">
                <a16:creationId xmlns:a16="http://schemas.microsoft.com/office/drawing/2014/main" id="{C576E214-B9FF-4BE9-8BB6-CE96D86D34EC}"/>
              </a:ext>
            </a:extLst>
          </p:cNvPr>
          <p:cNvSpPr txBox="1">
            <a:spLocks noGrp="1"/>
          </p:cNvSpPr>
          <p:nvPr>
            <p:ph type="title"/>
          </p:nvPr>
        </p:nvSpPr>
        <p:spPr>
          <a:xfrm>
            <a:off x="2439989" y="763621"/>
            <a:ext cx="7419975" cy="392112"/>
          </a:xfrm>
        </p:spPr>
        <p:txBody>
          <a:bodyPr vert="horz" lIns="0" tIns="0" rIns="0" bIns="0" rtlCol="0" anchor="t">
            <a:normAutofit fontScale="90000"/>
          </a:bodyPr>
          <a:lstStyle/>
          <a:p>
            <a:pPr marL="12700">
              <a:buSzPct val="25000"/>
            </a:pPr>
            <a:r>
              <a:rPr lang="vi-VN" altLang="vi-VN">
                <a:cs typeface="Arial" panose="020B0604020202020204" pitchFamily="34" charset="0"/>
                <a:sym typeface="Century" panose="02040604050505020304" pitchFamily="18" charset="0"/>
              </a:rPr>
              <a:t>Kiểm duyệt và </a:t>
            </a:r>
            <a:r>
              <a:rPr lang="en-US" altLang="vi-VN">
                <a:cs typeface="Arial" panose="020B0604020202020204" pitchFamily="34" charset="0"/>
                <a:sym typeface="Century" panose="02040604050505020304" pitchFamily="18" charset="0"/>
              </a:rPr>
              <a:t>phản biện</a:t>
            </a:r>
            <a:r>
              <a:rPr lang="vi-VN" altLang="vi-VN">
                <a:cs typeface="Arial" panose="020B0604020202020204" pitchFamily="34" charset="0"/>
                <a:sym typeface="Century" panose="02040604050505020304" pitchFamily="18" charset="0"/>
              </a:rPr>
              <a:t> yêu cầu</a:t>
            </a:r>
          </a:p>
        </p:txBody>
      </p:sp>
      <p:sp>
        <p:nvSpPr>
          <p:cNvPr id="33796" name="Shape 225">
            <a:extLst>
              <a:ext uri="{FF2B5EF4-FFF2-40B4-BE49-F238E27FC236}">
                <a16:creationId xmlns:a16="http://schemas.microsoft.com/office/drawing/2014/main" id="{06A3A191-65C5-4E24-B0A2-6F67AB20C5CD}"/>
              </a:ext>
            </a:extLst>
          </p:cNvPr>
          <p:cNvSpPr>
            <a:spLocks noGrp="1"/>
          </p:cNvSpPr>
          <p:nvPr>
            <p:ph type="sldNum" sz="quarter" idx="12"/>
          </p:nvPr>
        </p:nvSpPr>
        <p:spPr>
          <a:xfrm>
            <a:off x="10897698" y="5651663"/>
            <a:ext cx="367333" cy="216225"/>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D7ECFA3D-32EA-4E52-8157-518E6B32B5FB}" type="slidenum">
              <a:rPr lang="vi-VN" altLang="vi-VN">
                <a:solidFill>
                  <a:srgbClr val="800080"/>
                </a:solidFill>
                <a:latin typeface="Times New Roman" panose="02020603050405020304" pitchFamily="18" charset="0"/>
                <a:cs typeface="Times New Roman" panose="02020603050405020304" pitchFamily="18" charset="0"/>
              </a:rPr>
              <a:pPr/>
              <a:t>7</a:t>
            </a:fld>
            <a:endParaRPr lang="vi-VN" altLang="vi-VN">
              <a:solidFill>
                <a:srgbClr val="800080"/>
              </a:solidFill>
              <a:latin typeface="Times New Roman" panose="02020603050405020304" pitchFamily="18" charset="0"/>
              <a:cs typeface="Times New Roman" panose="02020603050405020304" pitchFamily="18" charset="0"/>
            </a:endParaRPr>
          </a:p>
        </p:txBody>
      </p:sp>
      <p:sp>
        <p:nvSpPr>
          <p:cNvPr id="33797" name="Shape 226">
            <a:extLst>
              <a:ext uri="{FF2B5EF4-FFF2-40B4-BE49-F238E27FC236}">
                <a16:creationId xmlns:a16="http://schemas.microsoft.com/office/drawing/2014/main" id="{4FC7B139-00D2-4925-9EA3-BCA1412E0A92}"/>
              </a:ext>
            </a:extLst>
          </p:cNvPr>
          <p:cNvSpPr txBox="1">
            <a:spLocks noChangeArrowheads="1"/>
          </p:cNvSpPr>
          <p:nvPr/>
        </p:nvSpPr>
        <p:spPr bwMode="auto">
          <a:xfrm>
            <a:off x="2439989" y="1621409"/>
            <a:ext cx="8759054" cy="4472970"/>
          </a:xfrm>
          <a:prstGeom prst="rect">
            <a:avLst/>
          </a:prstGeom>
        </p:spPr>
        <p:txBody>
          <a:bodyPr vert="horz" lIns="0" tIns="0" rIns="0" bIns="0" rtlCol="0" anchor="t">
            <a:normAutofit fontScale="67500" lnSpcReduction="20000"/>
          </a:bodyPr>
          <a:lstStyle>
            <a:lvl1pPr marL="12700">
              <a:spcBef>
                <a:spcPct val="0"/>
              </a:spcBef>
              <a:buSzPct val="25000"/>
              <a:buNone/>
              <a:defRPr sz="3600">
                <a:solidFill>
                  <a:schemeClr val="tx1">
                    <a:lumMod val="85000"/>
                    <a:lumOff val="15000"/>
                  </a:schemeClr>
                </a:solidFill>
                <a:latin typeface="Comic Sans MS" panose="030F0702030302020204" pitchFamily="66" charset="0"/>
                <a:ea typeface="+mj-ea"/>
                <a:cs typeface="Arial" panose="020B0604020202020204" pitchFamily="34" charset="0"/>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marL="355600" indent="-342900" defTabSz="914400">
              <a:buClr>
                <a:srgbClr val="800080"/>
              </a:buClr>
              <a:buSzPct val="67000"/>
              <a:buFont typeface="Wingdings 2" panose="05020102010507070707" pitchFamily="18" charset="2"/>
              <a:buChar char=""/>
            </a:pPr>
            <a:r>
              <a:rPr lang="vi-VN" altLang="vi-VN" sz="3800">
                <a:solidFill>
                  <a:srgbClr val="34216E"/>
                </a:solidFill>
                <a:ea typeface="+mn-ea"/>
                <a:sym typeface="Arial" panose="020B0604020202020204" pitchFamily="34" charset="0"/>
              </a:rPr>
              <a:t>Ý tưởng đơn giản</a:t>
            </a:r>
            <a:endParaRPr lang="en-US" altLang="vi-VN" sz="3800">
              <a:solidFill>
                <a:srgbClr val="34216E"/>
              </a:solidFill>
              <a:ea typeface="+mn-ea"/>
              <a:sym typeface="Arial" panose="020B0604020202020204" pitchFamily="34" charset="0"/>
            </a:endParaRPr>
          </a:p>
          <a:p>
            <a:pPr marL="622300" lvl="1" indent="-234950" defTabSz="914400">
              <a:spcBef>
                <a:spcPts val="600"/>
              </a:spcBef>
              <a:buClr>
                <a:srgbClr val="800080"/>
              </a:buClr>
              <a:buSzPct val="100000"/>
              <a:buFont typeface="Comic Sans MS" panose="030F0702030302020204" pitchFamily="66" charset="0"/>
              <a:buChar char="–"/>
            </a:pPr>
            <a:r>
              <a:rPr lang="vi-VN" altLang="vi-VN" sz="3400">
                <a:solidFill>
                  <a:srgbClr val="009999"/>
                </a:solidFill>
                <a:sym typeface="Arial" panose="020B0604020202020204" pitchFamily="34" charset="0"/>
              </a:rPr>
              <a:t>Hỏi những người được chọn để kiểm duyệt tài liệu yêu cầu một cách cá nhân</a:t>
            </a:r>
            <a:endParaRPr lang="vi-VN" altLang="vi-VN">
              <a:solidFill>
                <a:srgbClr val="00B050"/>
              </a:solidFill>
              <a:sym typeface="Arial" panose="020B0604020202020204" pitchFamily="34" charset="0"/>
            </a:endParaRPr>
          </a:p>
          <a:p>
            <a:pPr marL="622300" lvl="1" indent="-234950" defTabSz="914400">
              <a:spcBef>
                <a:spcPts val="600"/>
              </a:spcBef>
              <a:buClr>
                <a:srgbClr val="800080"/>
              </a:buClr>
              <a:buSzPct val="100000"/>
              <a:buFont typeface="Comic Sans MS" panose="030F0702030302020204" pitchFamily="66" charset="0"/>
              <a:buChar char="–"/>
            </a:pPr>
            <a:r>
              <a:rPr lang="en-US" altLang="vi-VN" sz="3400">
                <a:solidFill>
                  <a:srgbClr val="009999"/>
                </a:solidFill>
                <a:sym typeface="Arial" panose="020B0604020202020204" pitchFamily="34" charset="0"/>
              </a:rPr>
              <a:t>G</a:t>
            </a:r>
            <a:r>
              <a:rPr lang="vi-VN" altLang="vi-VN" sz="3400">
                <a:solidFill>
                  <a:srgbClr val="009999"/>
                </a:solidFill>
                <a:sym typeface="Arial" panose="020B0604020202020204" pitchFamily="34" charset="0"/>
              </a:rPr>
              <a:t>ặp gỡ để đạt được sự đồng ý trên danh sách của những vấn đề được sửa</a:t>
            </a:r>
            <a:endParaRPr lang="en-US" altLang="vi-VN" sz="3400">
              <a:solidFill>
                <a:srgbClr val="009999"/>
              </a:solidFill>
              <a:sym typeface="Arial" panose="020B0604020202020204" pitchFamily="34" charset="0"/>
            </a:endParaRPr>
          </a:p>
          <a:p>
            <a:pPr marL="857250"/>
            <a:endParaRPr lang="vi-VN" altLang="vi-VN">
              <a:sym typeface="Arial" panose="020B0604020202020204" pitchFamily="34" charset="0"/>
            </a:endParaRPr>
          </a:p>
          <a:p>
            <a:pPr marL="355600" indent="-342900" defTabSz="914400">
              <a:buClr>
                <a:srgbClr val="800080"/>
              </a:buClr>
              <a:buSzPct val="67000"/>
              <a:buFont typeface="Wingdings 2" panose="05020102010507070707" pitchFamily="18" charset="2"/>
              <a:buChar char=""/>
            </a:pPr>
            <a:r>
              <a:rPr lang="vi-VN" altLang="vi-VN" sz="3800">
                <a:solidFill>
                  <a:srgbClr val="34216E"/>
                </a:solidFill>
                <a:ea typeface="+mn-ea"/>
                <a:sym typeface="Arial" panose="020B0604020202020204" pitchFamily="34" charset="0"/>
              </a:rPr>
              <a:t>Những hình thái khác nhau</a:t>
            </a:r>
          </a:p>
          <a:p>
            <a:pPr marL="622300" lvl="1" indent="-234950" defTabSz="914400">
              <a:spcBef>
                <a:spcPts val="600"/>
              </a:spcBef>
              <a:buClr>
                <a:srgbClr val="800080"/>
              </a:buClr>
              <a:buSzPct val="100000"/>
              <a:buFont typeface="Comic Sans MS" panose="030F0702030302020204" pitchFamily="66" charset="0"/>
              <a:buChar char="–"/>
            </a:pPr>
            <a:r>
              <a:rPr lang="vi-VN" altLang="vi-VN" sz="3400">
                <a:solidFill>
                  <a:srgbClr val="009999"/>
                </a:solidFill>
                <a:sym typeface="Arial" panose="020B0604020202020204" pitchFamily="34" charset="0"/>
              </a:rPr>
              <a:t>Cái nhìn tổng quan</a:t>
            </a:r>
            <a:r>
              <a:rPr lang="en-US" altLang="vi-VN" sz="3400">
                <a:solidFill>
                  <a:srgbClr val="009999"/>
                </a:solidFill>
                <a:sym typeface="Arial" panose="020B0604020202020204" pitchFamily="34" charset="0"/>
              </a:rPr>
              <a:t> </a:t>
            </a:r>
            <a:r>
              <a:rPr lang="vi-VN" altLang="vi-VN" sz="3400">
                <a:solidFill>
                  <a:srgbClr val="009999"/>
                </a:solidFill>
                <a:sym typeface="Arial" panose="020B0604020202020204" pitchFamily="34" charset="0"/>
              </a:rPr>
              <a:t>(walkthrough): xem xét nội bộ bởi những thành viên dự án</a:t>
            </a:r>
          </a:p>
          <a:p>
            <a:pPr marL="622300" lvl="1" indent="-234950" defTabSz="914400">
              <a:spcBef>
                <a:spcPts val="600"/>
              </a:spcBef>
              <a:buClr>
                <a:srgbClr val="800080"/>
              </a:buClr>
              <a:buSzPct val="100000"/>
              <a:buFont typeface="Comic Sans MS" panose="030F0702030302020204" pitchFamily="66" charset="0"/>
              <a:buChar char="–"/>
            </a:pPr>
            <a:r>
              <a:rPr lang="en-US" altLang="vi-VN" sz="3400">
                <a:solidFill>
                  <a:srgbClr val="009999"/>
                </a:solidFill>
                <a:sym typeface="Arial" panose="020B0604020202020204" pitchFamily="34" charset="0"/>
              </a:rPr>
              <a:t>Có yếu tố kiến trúc</a:t>
            </a:r>
            <a:r>
              <a:rPr lang="vi-VN" altLang="vi-VN" sz="3400">
                <a:solidFill>
                  <a:srgbClr val="009999"/>
                </a:solidFill>
                <a:sym typeface="Arial" panose="020B0604020202020204" pitchFamily="34" charset="0"/>
              </a:rPr>
              <a:t> hơn: những người phê bình</a:t>
            </a:r>
            <a:r>
              <a:rPr lang="en-US" altLang="vi-VN" sz="3400">
                <a:solidFill>
                  <a:srgbClr val="009999"/>
                </a:solidFill>
                <a:sym typeface="Arial" panose="020B0604020202020204" pitchFamily="34" charset="0"/>
              </a:rPr>
              <a:t> ngoài tổ chức</a:t>
            </a:r>
            <a:r>
              <a:rPr lang="vi-VN" altLang="vi-VN" sz="3400">
                <a:solidFill>
                  <a:srgbClr val="009999"/>
                </a:solidFill>
                <a:sym typeface="Arial" panose="020B0604020202020204" pitchFamily="34" charset="0"/>
              </a:rPr>
              <a:t>, những cuộc </a:t>
            </a:r>
            <a:r>
              <a:rPr lang="en-US" altLang="vi-VN" sz="3400">
                <a:solidFill>
                  <a:srgbClr val="009999"/>
                </a:solidFill>
                <a:sym typeface="Arial" panose="020B0604020202020204" pitchFamily="34" charset="0"/>
              </a:rPr>
              <a:t>họp</a:t>
            </a:r>
            <a:r>
              <a:rPr lang="vi-VN" altLang="vi-VN" sz="3400">
                <a:solidFill>
                  <a:srgbClr val="009999"/>
                </a:solidFill>
                <a:sym typeface="Arial" panose="020B0604020202020204" pitchFamily="34" charset="0"/>
              </a:rPr>
              <a:t> chuẩn bị tốt, báo cáo </a:t>
            </a:r>
            <a:r>
              <a:rPr lang="en-US" altLang="vi-VN" sz="3400">
                <a:solidFill>
                  <a:srgbClr val="009999"/>
                </a:solidFill>
                <a:sym typeface="Arial" panose="020B0604020202020204" pitchFamily="34" charset="0"/>
              </a:rPr>
              <a:t>thanh tra</a:t>
            </a:r>
            <a:r>
              <a:rPr lang="vi-VN" altLang="vi-VN" sz="3400">
                <a:solidFill>
                  <a:srgbClr val="009999"/>
                </a:solidFill>
                <a:sym typeface="Arial" panose="020B0604020202020204" pitchFamily="34" charset="0"/>
              </a:rPr>
              <a:t>, etc...</a:t>
            </a:r>
          </a:p>
          <a:p>
            <a:pPr marL="355600" indent="-342900" defTabSz="914400">
              <a:buClr>
                <a:srgbClr val="800080"/>
              </a:buClr>
              <a:buSzPct val="67000"/>
              <a:buFont typeface="Wingdings 2" panose="05020102010507070707" pitchFamily="18" charset="2"/>
              <a:buChar char=""/>
            </a:pPr>
            <a:r>
              <a:rPr lang="vi-VN" altLang="vi-VN" sz="3800">
                <a:solidFill>
                  <a:srgbClr val="34216E"/>
                </a:solidFill>
                <a:ea typeface="+mn-ea"/>
                <a:sym typeface="Arial" panose="020B0604020202020204" pitchFamily="34" charset="0"/>
              </a:rPr>
              <a:t>Điểm chung rõ ràng của tài nguyên mã lệnh</a:t>
            </a:r>
          </a:p>
          <a:p>
            <a:pPr marL="355600" indent="-342900" defTabSz="914400">
              <a:buClr>
                <a:srgbClr val="800080"/>
              </a:buClr>
              <a:buSzPct val="67000"/>
              <a:buFont typeface="Wingdings 2" panose="05020102010507070707" pitchFamily="18" charset="2"/>
              <a:buChar char=""/>
            </a:pPr>
            <a:r>
              <a:rPr lang="vi-VN" altLang="vi-VN" sz="3800">
                <a:solidFill>
                  <a:srgbClr val="34216E"/>
                </a:solidFill>
                <a:ea typeface="+mn-ea"/>
                <a:sym typeface="Arial" panose="020B0604020202020204" pitchFamily="34" charset="0"/>
              </a:rPr>
              <a:t>Nghiên cứu thực nghiệm cho thấy nó cũng có hiệu quả cho các  yêu cầu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hape 232">
            <a:extLst>
              <a:ext uri="{FF2B5EF4-FFF2-40B4-BE49-F238E27FC236}">
                <a16:creationId xmlns:a16="http://schemas.microsoft.com/office/drawing/2014/main" id="{E23BD796-140F-4970-9561-CB86509837EF}"/>
              </a:ext>
            </a:extLst>
          </p:cNvPr>
          <p:cNvSpPr txBox="1">
            <a:spLocks noGrp="1"/>
          </p:cNvSpPr>
          <p:nvPr>
            <p:ph type="title"/>
          </p:nvPr>
        </p:nvSpPr>
        <p:spPr>
          <a:xfrm>
            <a:off x="2482851" y="655639"/>
            <a:ext cx="8078639" cy="973137"/>
          </a:xfrm>
        </p:spPr>
        <p:txBody>
          <a:bodyPr vert="horz" lIns="0" tIns="0" rIns="0" bIns="0" rtlCol="0" anchor="t">
            <a:noAutofit/>
          </a:bodyPr>
          <a:lstStyle/>
          <a:p>
            <a:pPr marL="12700">
              <a:buSzPct val="25000"/>
            </a:pPr>
            <a:r>
              <a:rPr lang="en-US" sz="2800">
                <a:latin typeface="Comic Sans MS" panose="030F0702030302020204" pitchFamily="66" charset="0"/>
                <a:cs typeface="Arial" panose="020B0604020202020204" pitchFamily="34" charset="0"/>
              </a:rPr>
              <a:t>Q</a:t>
            </a:r>
            <a:r>
              <a:rPr lang="vi-VN" sz="2800">
                <a:cs typeface="Arial" panose="020B0604020202020204" pitchFamily="34" charset="0"/>
              </a:rPr>
              <a:t>uy trình Đảm bảo Chất lượng dựa trên </a:t>
            </a:r>
            <a:r>
              <a:rPr lang="en-US" sz="2800">
                <a:cs typeface="Arial" panose="020B0604020202020204" pitchFamily="34" charset="0"/>
              </a:rPr>
              <a:t>thanh tra</a:t>
            </a:r>
            <a:r>
              <a:rPr lang="vi-VN" sz="2800">
                <a:cs typeface="Arial" panose="020B0604020202020204" pitchFamily="34" charset="0"/>
              </a:rPr>
              <a:t> có cấu trúc</a:t>
            </a:r>
            <a:endParaRPr lang="vi-VN" altLang="vi-VN" sz="2800">
              <a:cs typeface="Arial" panose="020B0604020202020204" pitchFamily="34" charset="0"/>
              <a:sym typeface="Century" panose="02040604050505020304" pitchFamily="18" charset="0"/>
            </a:endParaRPr>
          </a:p>
        </p:txBody>
      </p:sp>
      <p:sp>
        <p:nvSpPr>
          <p:cNvPr id="233" name="Shape 233">
            <a:extLst>
              <a:ext uri="{FF2B5EF4-FFF2-40B4-BE49-F238E27FC236}">
                <a16:creationId xmlns:a16="http://schemas.microsoft.com/office/drawing/2014/main" id="{885C33BF-E4D0-4CCD-ADC3-46A26C7E214E}"/>
              </a:ext>
            </a:extLst>
          </p:cNvPr>
          <p:cNvSpPr/>
          <p:nvPr/>
        </p:nvSpPr>
        <p:spPr>
          <a:xfrm>
            <a:off x="2697163" y="1963739"/>
            <a:ext cx="1257300" cy="511175"/>
          </a:xfrm>
          <a:custGeom>
            <a:avLst/>
            <a:gdLst/>
            <a:ahLst/>
            <a:cxnLst/>
            <a:rect l="0" t="0" r="0" b="0"/>
            <a:pathLst>
              <a:path w="120000" h="120000" extrusionOk="0">
                <a:moveTo>
                  <a:pt x="108479" y="119980"/>
                </a:moveTo>
                <a:lnTo>
                  <a:pt x="11509" y="119980"/>
                </a:lnTo>
                <a:lnTo>
                  <a:pt x="10318" y="119743"/>
                </a:lnTo>
                <a:lnTo>
                  <a:pt x="7011" y="118323"/>
                </a:lnTo>
                <a:lnTo>
                  <a:pt x="2645" y="112407"/>
                </a:lnTo>
                <a:lnTo>
                  <a:pt x="529" y="105544"/>
                </a:lnTo>
                <a:lnTo>
                  <a:pt x="0" y="99392"/>
                </a:lnTo>
                <a:lnTo>
                  <a:pt x="0" y="20588"/>
                </a:lnTo>
                <a:lnTo>
                  <a:pt x="529" y="14435"/>
                </a:lnTo>
                <a:lnTo>
                  <a:pt x="2645" y="7572"/>
                </a:lnTo>
                <a:lnTo>
                  <a:pt x="5953" y="2602"/>
                </a:lnTo>
                <a:lnTo>
                  <a:pt x="9128" y="473"/>
                </a:lnTo>
                <a:lnTo>
                  <a:pt x="11509" y="0"/>
                </a:lnTo>
                <a:lnTo>
                  <a:pt x="108479" y="0"/>
                </a:lnTo>
                <a:lnTo>
                  <a:pt x="109670" y="236"/>
                </a:lnTo>
                <a:lnTo>
                  <a:pt x="110728" y="473"/>
                </a:lnTo>
                <a:lnTo>
                  <a:pt x="111919" y="946"/>
                </a:lnTo>
                <a:lnTo>
                  <a:pt x="112977" y="1656"/>
                </a:lnTo>
                <a:lnTo>
                  <a:pt x="10451" y="1656"/>
                </a:lnTo>
                <a:lnTo>
                  <a:pt x="9392" y="1893"/>
                </a:lnTo>
                <a:lnTo>
                  <a:pt x="5556" y="4732"/>
                </a:lnTo>
                <a:lnTo>
                  <a:pt x="2645" y="9939"/>
                </a:lnTo>
                <a:lnTo>
                  <a:pt x="1058" y="16565"/>
                </a:lnTo>
                <a:lnTo>
                  <a:pt x="926" y="18695"/>
                </a:lnTo>
                <a:lnTo>
                  <a:pt x="926" y="101285"/>
                </a:lnTo>
                <a:lnTo>
                  <a:pt x="2116" y="108384"/>
                </a:lnTo>
                <a:lnTo>
                  <a:pt x="5556" y="115247"/>
                </a:lnTo>
                <a:lnTo>
                  <a:pt x="9260" y="118087"/>
                </a:lnTo>
                <a:lnTo>
                  <a:pt x="10451" y="118323"/>
                </a:lnTo>
                <a:lnTo>
                  <a:pt x="112977" y="118323"/>
                </a:lnTo>
                <a:lnTo>
                  <a:pt x="111919" y="119033"/>
                </a:lnTo>
                <a:lnTo>
                  <a:pt x="110860" y="119506"/>
                </a:lnTo>
                <a:lnTo>
                  <a:pt x="108479" y="119980"/>
                </a:lnTo>
                <a:close/>
              </a:path>
              <a:path w="120000" h="120000" extrusionOk="0">
                <a:moveTo>
                  <a:pt x="112977" y="118323"/>
                </a:moveTo>
                <a:lnTo>
                  <a:pt x="109537" y="118323"/>
                </a:lnTo>
                <a:lnTo>
                  <a:pt x="110596" y="118087"/>
                </a:lnTo>
                <a:lnTo>
                  <a:pt x="111654" y="117613"/>
                </a:lnTo>
                <a:lnTo>
                  <a:pt x="116020" y="112880"/>
                </a:lnTo>
                <a:lnTo>
                  <a:pt x="118269" y="106964"/>
                </a:lnTo>
                <a:lnTo>
                  <a:pt x="119062" y="101285"/>
                </a:lnTo>
                <a:lnTo>
                  <a:pt x="119062" y="18695"/>
                </a:lnTo>
                <a:lnTo>
                  <a:pt x="117872" y="11595"/>
                </a:lnTo>
                <a:lnTo>
                  <a:pt x="114432" y="4732"/>
                </a:lnTo>
                <a:lnTo>
                  <a:pt x="110728" y="1893"/>
                </a:lnTo>
                <a:lnTo>
                  <a:pt x="109537" y="1656"/>
                </a:lnTo>
                <a:lnTo>
                  <a:pt x="112977" y="1656"/>
                </a:lnTo>
                <a:lnTo>
                  <a:pt x="117343" y="7572"/>
                </a:lnTo>
                <a:lnTo>
                  <a:pt x="119459" y="14435"/>
                </a:lnTo>
                <a:lnTo>
                  <a:pt x="119988" y="20588"/>
                </a:lnTo>
                <a:lnTo>
                  <a:pt x="119988" y="99392"/>
                </a:lnTo>
                <a:lnTo>
                  <a:pt x="119459" y="105544"/>
                </a:lnTo>
                <a:lnTo>
                  <a:pt x="117343" y="112407"/>
                </a:lnTo>
                <a:lnTo>
                  <a:pt x="114035" y="117377"/>
                </a:lnTo>
                <a:lnTo>
                  <a:pt x="112977" y="118323"/>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35845" name="Shape 234">
            <a:extLst>
              <a:ext uri="{FF2B5EF4-FFF2-40B4-BE49-F238E27FC236}">
                <a16:creationId xmlns:a16="http://schemas.microsoft.com/office/drawing/2014/main" id="{A0916B46-1625-4C7F-8C42-438F702230C3}"/>
              </a:ext>
            </a:extLst>
          </p:cNvPr>
          <p:cNvSpPr txBox="1">
            <a:spLocks noChangeArrowheads="1"/>
          </p:cNvSpPr>
          <p:nvPr/>
        </p:nvSpPr>
        <p:spPr bwMode="auto">
          <a:xfrm>
            <a:off x="2841625" y="2017713"/>
            <a:ext cx="99853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88900" indent="-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300">
                <a:solidFill>
                  <a:srgbClr val="000000"/>
                </a:solidFill>
                <a:cs typeface="Arial" panose="020B0604020202020204" pitchFamily="34" charset="0"/>
                <a:sym typeface="Arial" panose="020B0604020202020204" pitchFamily="34" charset="0"/>
              </a:rPr>
              <a:t>Lập kế hoạch xem xét</a:t>
            </a:r>
          </a:p>
        </p:txBody>
      </p:sp>
      <p:sp>
        <p:nvSpPr>
          <p:cNvPr id="235" name="Shape 235">
            <a:extLst>
              <a:ext uri="{FF2B5EF4-FFF2-40B4-BE49-F238E27FC236}">
                <a16:creationId xmlns:a16="http://schemas.microsoft.com/office/drawing/2014/main" id="{31CD4700-79BF-4BB9-898E-6840E6DB6D05}"/>
              </a:ext>
            </a:extLst>
          </p:cNvPr>
          <p:cNvSpPr/>
          <p:nvPr/>
        </p:nvSpPr>
        <p:spPr>
          <a:xfrm>
            <a:off x="4498975" y="1963739"/>
            <a:ext cx="1187450" cy="511175"/>
          </a:xfrm>
          <a:custGeom>
            <a:avLst/>
            <a:gdLst/>
            <a:ahLst/>
            <a:cxnLst/>
            <a:rect l="0" t="0" r="0" b="0"/>
            <a:pathLst>
              <a:path w="120000" h="120000" extrusionOk="0">
                <a:moveTo>
                  <a:pt x="107807" y="119980"/>
                </a:moveTo>
                <a:lnTo>
                  <a:pt x="12180" y="119980"/>
                </a:lnTo>
                <a:lnTo>
                  <a:pt x="10920" y="119743"/>
                </a:lnTo>
                <a:lnTo>
                  <a:pt x="7420" y="118323"/>
                </a:lnTo>
                <a:lnTo>
                  <a:pt x="2800" y="112407"/>
                </a:lnTo>
                <a:lnTo>
                  <a:pt x="560" y="105544"/>
                </a:lnTo>
                <a:lnTo>
                  <a:pt x="0" y="99392"/>
                </a:lnTo>
                <a:lnTo>
                  <a:pt x="0" y="20588"/>
                </a:lnTo>
                <a:lnTo>
                  <a:pt x="560" y="14435"/>
                </a:lnTo>
                <a:lnTo>
                  <a:pt x="2800" y="7572"/>
                </a:lnTo>
                <a:lnTo>
                  <a:pt x="6300" y="2602"/>
                </a:lnTo>
                <a:lnTo>
                  <a:pt x="9660" y="473"/>
                </a:lnTo>
                <a:lnTo>
                  <a:pt x="12180" y="0"/>
                </a:lnTo>
                <a:lnTo>
                  <a:pt x="107807" y="0"/>
                </a:lnTo>
                <a:lnTo>
                  <a:pt x="109067" y="236"/>
                </a:lnTo>
                <a:lnTo>
                  <a:pt x="110187" y="473"/>
                </a:lnTo>
                <a:lnTo>
                  <a:pt x="111447" y="946"/>
                </a:lnTo>
                <a:lnTo>
                  <a:pt x="112567" y="1656"/>
                </a:lnTo>
                <a:lnTo>
                  <a:pt x="11060" y="1656"/>
                </a:lnTo>
                <a:lnTo>
                  <a:pt x="9940" y="1893"/>
                </a:lnTo>
                <a:lnTo>
                  <a:pt x="5880" y="4732"/>
                </a:lnTo>
                <a:lnTo>
                  <a:pt x="2800" y="9939"/>
                </a:lnTo>
                <a:lnTo>
                  <a:pt x="1120" y="16565"/>
                </a:lnTo>
                <a:lnTo>
                  <a:pt x="980" y="18695"/>
                </a:lnTo>
                <a:lnTo>
                  <a:pt x="980" y="101285"/>
                </a:lnTo>
                <a:lnTo>
                  <a:pt x="2240" y="108384"/>
                </a:lnTo>
                <a:lnTo>
                  <a:pt x="5880" y="115247"/>
                </a:lnTo>
                <a:lnTo>
                  <a:pt x="9800" y="118087"/>
                </a:lnTo>
                <a:lnTo>
                  <a:pt x="11060" y="118323"/>
                </a:lnTo>
                <a:lnTo>
                  <a:pt x="112567" y="118323"/>
                </a:lnTo>
                <a:lnTo>
                  <a:pt x="111447" y="119033"/>
                </a:lnTo>
                <a:lnTo>
                  <a:pt x="110327" y="119506"/>
                </a:lnTo>
                <a:lnTo>
                  <a:pt x="107807" y="119980"/>
                </a:lnTo>
                <a:close/>
              </a:path>
              <a:path w="120000" h="120000" extrusionOk="0">
                <a:moveTo>
                  <a:pt x="112567" y="118323"/>
                </a:moveTo>
                <a:lnTo>
                  <a:pt x="108927" y="118323"/>
                </a:lnTo>
                <a:lnTo>
                  <a:pt x="110047" y="118087"/>
                </a:lnTo>
                <a:lnTo>
                  <a:pt x="111167" y="117613"/>
                </a:lnTo>
                <a:lnTo>
                  <a:pt x="115788" y="112880"/>
                </a:lnTo>
                <a:lnTo>
                  <a:pt x="118168" y="106964"/>
                </a:lnTo>
                <a:lnTo>
                  <a:pt x="119008" y="101285"/>
                </a:lnTo>
                <a:lnTo>
                  <a:pt x="119008" y="18695"/>
                </a:lnTo>
                <a:lnTo>
                  <a:pt x="117748" y="11595"/>
                </a:lnTo>
                <a:lnTo>
                  <a:pt x="114107" y="4732"/>
                </a:lnTo>
                <a:lnTo>
                  <a:pt x="110187" y="1893"/>
                </a:lnTo>
                <a:lnTo>
                  <a:pt x="108927" y="1656"/>
                </a:lnTo>
                <a:lnTo>
                  <a:pt x="112567" y="1656"/>
                </a:lnTo>
                <a:lnTo>
                  <a:pt x="117188" y="7572"/>
                </a:lnTo>
                <a:lnTo>
                  <a:pt x="119428" y="14435"/>
                </a:lnTo>
                <a:lnTo>
                  <a:pt x="119988" y="20588"/>
                </a:lnTo>
                <a:lnTo>
                  <a:pt x="119988" y="99392"/>
                </a:lnTo>
                <a:lnTo>
                  <a:pt x="119428" y="105544"/>
                </a:lnTo>
                <a:lnTo>
                  <a:pt x="117188" y="112407"/>
                </a:lnTo>
                <a:lnTo>
                  <a:pt x="113687" y="117377"/>
                </a:lnTo>
                <a:lnTo>
                  <a:pt x="112567" y="118323"/>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35847" name="Shape 236">
            <a:extLst>
              <a:ext uri="{FF2B5EF4-FFF2-40B4-BE49-F238E27FC236}">
                <a16:creationId xmlns:a16="http://schemas.microsoft.com/office/drawing/2014/main" id="{74A1C2DD-44A0-4AA1-87EF-0490EC93B6B3}"/>
              </a:ext>
            </a:extLst>
          </p:cNvPr>
          <p:cNvSpPr txBox="1">
            <a:spLocks noChangeArrowheads="1"/>
          </p:cNvSpPr>
          <p:nvPr/>
        </p:nvSpPr>
        <p:spPr bwMode="auto">
          <a:xfrm>
            <a:off x="4641851" y="2017713"/>
            <a:ext cx="8985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indent="-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500">
                <a:solidFill>
                  <a:srgbClr val="000000"/>
                </a:solidFill>
                <a:cs typeface="Arial" panose="020B0604020202020204" pitchFamily="34" charset="0"/>
                <a:sym typeface="Arial" panose="020B0604020202020204" pitchFamily="34" charset="0"/>
              </a:rPr>
              <a:t>Báo cáo cá nhân</a:t>
            </a:r>
          </a:p>
        </p:txBody>
      </p:sp>
      <p:sp>
        <p:nvSpPr>
          <p:cNvPr id="237" name="Shape 237">
            <a:extLst>
              <a:ext uri="{FF2B5EF4-FFF2-40B4-BE49-F238E27FC236}">
                <a16:creationId xmlns:a16="http://schemas.microsoft.com/office/drawing/2014/main" id="{1970BA83-91AC-4831-A049-7E38A0E49E9F}"/>
              </a:ext>
            </a:extLst>
          </p:cNvPr>
          <p:cNvSpPr/>
          <p:nvPr/>
        </p:nvSpPr>
        <p:spPr>
          <a:xfrm>
            <a:off x="6022976" y="1963739"/>
            <a:ext cx="2157413" cy="511175"/>
          </a:xfrm>
          <a:custGeom>
            <a:avLst/>
            <a:gdLst/>
            <a:ahLst/>
            <a:cxnLst/>
            <a:rect l="0" t="0" r="0" b="0"/>
            <a:pathLst>
              <a:path w="120000" h="120000" extrusionOk="0">
                <a:moveTo>
                  <a:pt x="113288" y="119980"/>
                </a:moveTo>
                <a:lnTo>
                  <a:pt x="6704" y="119980"/>
                </a:lnTo>
                <a:lnTo>
                  <a:pt x="6011" y="119743"/>
                </a:lnTo>
                <a:lnTo>
                  <a:pt x="4084" y="118323"/>
                </a:lnTo>
                <a:lnTo>
                  <a:pt x="1541" y="112407"/>
                </a:lnTo>
                <a:lnTo>
                  <a:pt x="308" y="105544"/>
                </a:lnTo>
                <a:lnTo>
                  <a:pt x="0" y="99392"/>
                </a:lnTo>
                <a:lnTo>
                  <a:pt x="0" y="20588"/>
                </a:lnTo>
                <a:lnTo>
                  <a:pt x="308" y="14435"/>
                </a:lnTo>
                <a:lnTo>
                  <a:pt x="1541" y="7572"/>
                </a:lnTo>
                <a:lnTo>
                  <a:pt x="3468" y="2602"/>
                </a:lnTo>
                <a:lnTo>
                  <a:pt x="5317" y="473"/>
                </a:lnTo>
                <a:lnTo>
                  <a:pt x="6704" y="0"/>
                </a:lnTo>
                <a:lnTo>
                  <a:pt x="113288" y="0"/>
                </a:lnTo>
                <a:lnTo>
                  <a:pt x="113982" y="236"/>
                </a:lnTo>
                <a:lnTo>
                  <a:pt x="114598" y="473"/>
                </a:lnTo>
                <a:lnTo>
                  <a:pt x="115292" y="946"/>
                </a:lnTo>
                <a:lnTo>
                  <a:pt x="115909" y="1656"/>
                </a:lnTo>
                <a:lnTo>
                  <a:pt x="6088" y="1656"/>
                </a:lnTo>
                <a:lnTo>
                  <a:pt x="5471" y="1893"/>
                </a:lnTo>
                <a:lnTo>
                  <a:pt x="3236" y="4732"/>
                </a:lnTo>
                <a:lnTo>
                  <a:pt x="1541" y="9939"/>
                </a:lnTo>
                <a:lnTo>
                  <a:pt x="616" y="16565"/>
                </a:lnTo>
                <a:lnTo>
                  <a:pt x="539" y="18695"/>
                </a:lnTo>
                <a:lnTo>
                  <a:pt x="539" y="101285"/>
                </a:lnTo>
                <a:lnTo>
                  <a:pt x="1233" y="108384"/>
                </a:lnTo>
                <a:lnTo>
                  <a:pt x="3236" y="115247"/>
                </a:lnTo>
                <a:lnTo>
                  <a:pt x="5394" y="118087"/>
                </a:lnTo>
                <a:lnTo>
                  <a:pt x="6088" y="118323"/>
                </a:lnTo>
                <a:lnTo>
                  <a:pt x="115909" y="118323"/>
                </a:lnTo>
                <a:lnTo>
                  <a:pt x="115292" y="119033"/>
                </a:lnTo>
                <a:lnTo>
                  <a:pt x="114675" y="119506"/>
                </a:lnTo>
                <a:lnTo>
                  <a:pt x="113288" y="119980"/>
                </a:lnTo>
                <a:close/>
              </a:path>
              <a:path w="120000" h="120000" extrusionOk="0">
                <a:moveTo>
                  <a:pt x="115909" y="118323"/>
                </a:moveTo>
                <a:lnTo>
                  <a:pt x="113905" y="118323"/>
                </a:lnTo>
                <a:lnTo>
                  <a:pt x="114521" y="118087"/>
                </a:lnTo>
                <a:lnTo>
                  <a:pt x="115138" y="117613"/>
                </a:lnTo>
                <a:lnTo>
                  <a:pt x="117681" y="112880"/>
                </a:lnTo>
                <a:lnTo>
                  <a:pt x="118991" y="106964"/>
                </a:lnTo>
                <a:lnTo>
                  <a:pt x="119454" y="101285"/>
                </a:lnTo>
                <a:lnTo>
                  <a:pt x="119454" y="18695"/>
                </a:lnTo>
                <a:lnTo>
                  <a:pt x="118760" y="11595"/>
                </a:lnTo>
                <a:lnTo>
                  <a:pt x="116756" y="4732"/>
                </a:lnTo>
                <a:lnTo>
                  <a:pt x="114598" y="1893"/>
                </a:lnTo>
                <a:lnTo>
                  <a:pt x="113905" y="1656"/>
                </a:lnTo>
                <a:lnTo>
                  <a:pt x="115909" y="1656"/>
                </a:lnTo>
                <a:lnTo>
                  <a:pt x="118452" y="7572"/>
                </a:lnTo>
                <a:lnTo>
                  <a:pt x="119685" y="14435"/>
                </a:lnTo>
                <a:lnTo>
                  <a:pt x="119993" y="20588"/>
                </a:lnTo>
                <a:lnTo>
                  <a:pt x="119993" y="99392"/>
                </a:lnTo>
                <a:lnTo>
                  <a:pt x="119685" y="105544"/>
                </a:lnTo>
                <a:lnTo>
                  <a:pt x="118452" y="112407"/>
                </a:lnTo>
                <a:lnTo>
                  <a:pt x="116525" y="117377"/>
                </a:lnTo>
                <a:lnTo>
                  <a:pt x="115909" y="118323"/>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35849" name="Shape 238">
            <a:extLst>
              <a:ext uri="{FF2B5EF4-FFF2-40B4-BE49-F238E27FC236}">
                <a16:creationId xmlns:a16="http://schemas.microsoft.com/office/drawing/2014/main" id="{55B19FB4-44C7-405A-B396-16E8CFE5D828}"/>
              </a:ext>
            </a:extLst>
          </p:cNvPr>
          <p:cNvSpPr txBox="1">
            <a:spLocks noChangeArrowheads="1"/>
          </p:cNvSpPr>
          <p:nvPr/>
        </p:nvSpPr>
        <p:spPr bwMode="auto">
          <a:xfrm>
            <a:off x="6137276" y="2017713"/>
            <a:ext cx="1927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indent="139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buSzPct val="25000"/>
            </a:pPr>
            <a:r>
              <a:rPr lang="vi-VN" altLang="vi-VN" sz="1400">
                <a:solidFill>
                  <a:srgbClr val="000000"/>
                </a:solidFill>
                <a:cs typeface="Arial" panose="020B0604020202020204" pitchFamily="34" charset="0"/>
                <a:sym typeface="Arial" panose="020B0604020202020204" pitchFamily="34" charset="0"/>
              </a:rPr>
              <a:t>Ước lượng sai sót vào lúc xem xét lại cuộc họp</a:t>
            </a:r>
          </a:p>
        </p:txBody>
      </p:sp>
      <p:sp>
        <p:nvSpPr>
          <p:cNvPr id="239" name="Shape 239">
            <a:extLst>
              <a:ext uri="{FF2B5EF4-FFF2-40B4-BE49-F238E27FC236}">
                <a16:creationId xmlns:a16="http://schemas.microsoft.com/office/drawing/2014/main" id="{6DBB59FE-B797-4B08-9073-C0DE0D7B48BB}"/>
              </a:ext>
            </a:extLst>
          </p:cNvPr>
          <p:cNvSpPr/>
          <p:nvPr/>
        </p:nvSpPr>
        <p:spPr>
          <a:xfrm>
            <a:off x="8655051" y="1963739"/>
            <a:ext cx="1739899" cy="511175"/>
          </a:xfrm>
          <a:custGeom>
            <a:avLst/>
            <a:gdLst/>
            <a:ahLst/>
            <a:cxnLst/>
            <a:rect l="0" t="0" r="0" b="0"/>
            <a:pathLst>
              <a:path w="120000" h="120000" extrusionOk="0">
                <a:moveTo>
                  <a:pt x="110114" y="119980"/>
                </a:moveTo>
                <a:lnTo>
                  <a:pt x="9876" y="119980"/>
                </a:lnTo>
                <a:lnTo>
                  <a:pt x="8854" y="119743"/>
                </a:lnTo>
                <a:lnTo>
                  <a:pt x="6016" y="118323"/>
                </a:lnTo>
                <a:lnTo>
                  <a:pt x="2270" y="112407"/>
                </a:lnTo>
                <a:lnTo>
                  <a:pt x="454" y="105544"/>
                </a:lnTo>
                <a:lnTo>
                  <a:pt x="0" y="99392"/>
                </a:lnTo>
                <a:lnTo>
                  <a:pt x="0" y="20588"/>
                </a:lnTo>
                <a:lnTo>
                  <a:pt x="454" y="14435"/>
                </a:lnTo>
                <a:lnTo>
                  <a:pt x="2270" y="7572"/>
                </a:lnTo>
                <a:lnTo>
                  <a:pt x="5108" y="2602"/>
                </a:lnTo>
                <a:lnTo>
                  <a:pt x="7832" y="473"/>
                </a:lnTo>
                <a:lnTo>
                  <a:pt x="9876" y="0"/>
                </a:lnTo>
                <a:lnTo>
                  <a:pt x="110114" y="0"/>
                </a:lnTo>
                <a:lnTo>
                  <a:pt x="111135" y="236"/>
                </a:lnTo>
                <a:lnTo>
                  <a:pt x="112044" y="473"/>
                </a:lnTo>
                <a:lnTo>
                  <a:pt x="113065" y="946"/>
                </a:lnTo>
                <a:lnTo>
                  <a:pt x="113973" y="1656"/>
                </a:lnTo>
                <a:lnTo>
                  <a:pt x="8968" y="1656"/>
                </a:lnTo>
                <a:lnTo>
                  <a:pt x="8059" y="1893"/>
                </a:lnTo>
                <a:lnTo>
                  <a:pt x="4767" y="4732"/>
                </a:lnTo>
                <a:lnTo>
                  <a:pt x="2270" y="9939"/>
                </a:lnTo>
                <a:lnTo>
                  <a:pt x="908" y="16565"/>
                </a:lnTo>
                <a:lnTo>
                  <a:pt x="794" y="18695"/>
                </a:lnTo>
                <a:lnTo>
                  <a:pt x="794" y="101285"/>
                </a:lnTo>
                <a:lnTo>
                  <a:pt x="1816" y="108384"/>
                </a:lnTo>
                <a:lnTo>
                  <a:pt x="4767" y="115247"/>
                </a:lnTo>
                <a:lnTo>
                  <a:pt x="7946" y="118087"/>
                </a:lnTo>
                <a:lnTo>
                  <a:pt x="8968" y="118323"/>
                </a:lnTo>
                <a:lnTo>
                  <a:pt x="113973" y="118323"/>
                </a:lnTo>
                <a:lnTo>
                  <a:pt x="113065" y="119033"/>
                </a:lnTo>
                <a:lnTo>
                  <a:pt x="112157" y="119506"/>
                </a:lnTo>
                <a:lnTo>
                  <a:pt x="110114" y="119980"/>
                </a:lnTo>
                <a:close/>
              </a:path>
              <a:path w="120000" h="120000" extrusionOk="0">
                <a:moveTo>
                  <a:pt x="113973" y="118323"/>
                </a:moveTo>
                <a:lnTo>
                  <a:pt x="111022" y="118323"/>
                </a:lnTo>
                <a:lnTo>
                  <a:pt x="111930" y="118087"/>
                </a:lnTo>
                <a:lnTo>
                  <a:pt x="112838" y="117613"/>
                </a:lnTo>
                <a:lnTo>
                  <a:pt x="116584" y="112880"/>
                </a:lnTo>
                <a:lnTo>
                  <a:pt x="118514" y="106964"/>
                </a:lnTo>
                <a:lnTo>
                  <a:pt x="119195" y="101285"/>
                </a:lnTo>
                <a:lnTo>
                  <a:pt x="119195" y="18695"/>
                </a:lnTo>
                <a:lnTo>
                  <a:pt x="118174" y="11595"/>
                </a:lnTo>
                <a:lnTo>
                  <a:pt x="115222" y="4732"/>
                </a:lnTo>
                <a:lnTo>
                  <a:pt x="112044" y="1893"/>
                </a:lnTo>
                <a:lnTo>
                  <a:pt x="111022" y="1656"/>
                </a:lnTo>
                <a:lnTo>
                  <a:pt x="113973" y="1656"/>
                </a:lnTo>
                <a:lnTo>
                  <a:pt x="117720" y="7572"/>
                </a:lnTo>
                <a:lnTo>
                  <a:pt x="119536" y="14435"/>
                </a:lnTo>
                <a:lnTo>
                  <a:pt x="119990" y="20588"/>
                </a:lnTo>
                <a:lnTo>
                  <a:pt x="119990" y="99392"/>
                </a:lnTo>
                <a:lnTo>
                  <a:pt x="119536" y="105544"/>
                </a:lnTo>
                <a:lnTo>
                  <a:pt x="117720" y="112407"/>
                </a:lnTo>
                <a:lnTo>
                  <a:pt x="114882" y="117377"/>
                </a:lnTo>
                <a:lnTo>
                  <a:pt x="113973" y="118323"/>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35851" name="Shape 240">
            <a:extLst>
              <a:ext uri="{FF2B5EF4-FFF2-40B4-BE49-F238E27FC236}">
                <a16:creationId xmlns:a16="http://schemas.microsoft.com/office/drawing/2014/main" id="{66B84D9E-FF57-48BC-9CE0-22AABED1E6F3}"/>
              </a:ext>
            </a:extLst>
          </p:cNvPr>
          <p:cNvSpPr txBox="1">
            <a:spLocks noChangeArrowheads="1"/>
          </p:cNvSpPr>
          <p:nvPr/>
        </p:nvSpPr>
        <p:spPr bwMode="auto">
          <a:xfrm>
            <a:off x="8770938" y="2017713"/>
            <a:ext cx="1541986"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algn="ctr" defTabSz="914400">
              <a:buSzPct val="25000"/>
            </a:pPr>
            <a:r>
              <a:rPr lang="en-US" altLang="vi-VN" sz="1500">
                <a:solidFill>
                  <a:srgbClr val="000000"/>
                </a:solidFill>
                <a:cs typeface="Arial" panose="020B0604020202020204" pitchFamily="34" charset="0"/>
                <a:sym typeface="Arial" panose="020B0604020202020204" pitchFamily="34" charset="0"/>
              </a:rPr>
              <a:t>Thống nhất Tài liệu </a:t>
            </a:r>
            <a:r>
              <a:rPr lang="vi-VN" altLang="vi-VN" sz="1500">
                <a:solidFill>
                  <a:srgbClr val="000000"/>
                </a:solidFill>
                <a:cs typeface="Arial" panose="020B0604020202020204" pitchFamily="34" charset="0"/>
                <a:sym typeface="Arial" panose="020B0604020202020204" pitchFamily="34" charset="0"/>
              </a:rPr>
              <a:t>yêu cầu</a:t>
            </a:r>
          </a:p>
        </p:txBody>
      </p:sp>
      <p:sp>
        <p:nvSpPr>
          <p:cNvPr id="241" name="Shape 241">
            <a:extLst>
              <a:ext uri="{FF2B5EF4-FFF2-40B4-BE49-F238E27FC236}">
                <a16:creationId xmlns:a16="http://schemas.microsoft.com/office/drawing/2014/main" id="{E17FF36B-D402-4003-AF4F-5987C119CDB1}"/>
              </a:ext>
            </a:extLst>
          </p:cNvPr>
          <p:cNvSpPr/>
          <p:nvPr/>
        </p:nvSpPr>
        <p:spPr>
          <a:xfrm>
            <a:off x="2078038" y="2138364"/>
            <a:ext cx="277812" cy="161925"/>
          </a:xfrm>
          <a:custGeom>
            <a:avLst/>
            <a:gdLst/>
            <a:ahLst/>
            <a:cxnLst/>
            <a:rect l="0" t="0" r="0" b="0"/>
            <a:pathLst>
              <a:path w="120000" h="120000" extrusionOk="0">
                <a:moveTo>
                  <a:pt x="60000" y="119874"/>
                </a:moveTo>
                <a:lnTo>
                  <a:pt x="41087" y="116859"/>
                </a:lnTo>
                <a:lnTo>
                  <a:pt x="24623" y="108415"/>
                </a:lnTo>
                <a:lnTo>
                  <a:pt x="11615" y="95447"/>
                </a:lnTo>
                <a:lnTo>
                  <a:pt x="3071" y="78860"/>
                </a:lnTo>
                <a:lnTo>
                  <a:pt x="0" y="59560"/>
                </a:lnTo>
                <a:lnTo>
                  <a:pt x="3071" y="40627"/>
                </a:lnTo>
                <a:lnTo>
                  <a:pt x="11615" y="24264"/>
                </a:lnTo>
                <a:lnTo>
                  <a:pt x="24623" y="11411"/>
                </a:lnTo>
                <a:lnTo>
                  <a:pt x="41087" y="3009"/>
                </a:lnTo>
                <a:lnTo>
                  <a:pt x="60000" y="0"/>
                </a:lnTo>
                <a:lnTo>
                  <a:pt x="79142" y="3009"/>
                </a:lnTo>
                <a:lnTo>
                  <a:pt x="95635" y="11411"/>
                </a:lnTo>
                <a:lnTo>
                  <a:pt x="108556" y="24264"/>
                </a:lnTo>
                <a:lnTo>
                  <a:pt x="116985" y="40627"/>
                </a:lnTo>
                <a:lnTo>
                  <a:pt x="120000" y="59560"/>
                </a:lnTo>
                <a:lnTo>
                  <a:pt x="116985" y="78860"/>
                </a:lnTo>
                <a:lnTo>
                  <a:pt x="108556" y="95447"/>
                </a:lnTo>
                <a:lnTo>
                  <a:pt x="95635" y="108415"/>
                </a:lnTo>
                <a:lnTo>
                  <a:pt x="79142" y="116859"/>
                </a:lnTo>
                <a:lnTo>
                  <a:pt x="60000" y="11987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42" name="Shape 242">
            <a:extLst>
              <a:ext uri="{FF2B5EF4-FFF2-40B4-BE49-F238E27FC236}">
                <a16:creationId xmlns:a16="http://schemas.microsoft.com/office/drawing/2014/main" id="{495E2EB2-DEC1-447D-AA1E-2FA197389CBB}"/>
              </a:ext>
            </a:extLst>
          </p:cNvPr>
          <p:cNvSpPr/>
          <p:nvPr/>
        </p:nvSpPr>
        <p:spPr>
          <a:xfrm>
            <a:off x="2073275" y="2136775"/>
            <a:ext cx="287338" cy="165100"/>
          </a:xfrm>
          <a:custGeom>
            <a:avLst/>
            <a:gdLst/>
            <a:ahLst/>
            <a:cxnLst/>
            <a:rect l="0" t="0" r="0" b="0"/>
            <a:pathLst>
              <a:path w="120000" h="120000" extrusionOk="0">
                <a:moveTo>
                  <a:pt x="66060" y="119999"/>
                </a:moveTo>
                <a:lnTo>
                  <a:pt x="53891" y="119999"/>
                </a:lnTo>
                <a:lnTo>
                  <a:pt x="48096" y="119272"/>
                </a:lnTo>
                <a:lnTo>
                  <a:pt x="31870" y="113454"/>
                </a:lnTo>
                <a:lnTo>
                  <a:pt x="17963" y="103272"/>
                </a:lnTo>
                <a:lnTo>
                  <a:pt x="7532" y="88726"/>
                </a:lnTo>
                <a:lnTo>
                  <a:pt x="579" y="66181"/>
                </a:lnTo>
                <a:lnTo>
                  <a:pt x="0" y="60363"/>
                </a:lnTo>
                <a:lnTo>
                  <a:pt x="579" y="53817"/>
                </a:lnTo>
                <a:lnTo>
                  <a:pt x="5214" y="36363"/>
                </a:lnTo>
                <a:lnTo>
                  <a:pt x="22019" y="13090"/>
                </a:lnTo>
                <a:lnTo>
                  <a:pt x="26655" y="10181"/>
                </a:lnTo>
                <a:lnTo>
                  <a:pt x="31291" y="6544"/>
                </a:lnTo>
                <a:lnTo>
                  <a:pt x="36506" y="4363"/>
                </a:lnTo>
                <a:lnTo>
                  <a:pt x="42301" y="2181"/>
                </a:lnTo>
                <a:lnTo>
                  <a:pt x="48096" y="726"/>
                </a:lnTo>
                <a:lnTo>
                  <a:pt x="53891" y="0"/>
                </a:lnTo>
                <a:lnTo>
                  <a:pt x="66060" y="0"/>
                </a:lnTo>
                <a:lnTo>
                  <a:pt x="71854" y="726"/>
                </a:lnTo>
                <a:lnTo>
                  <a:pt x="77649" y="2181"/>
                </a:lnTo>
                <a:lnTo>
                  <a:pt x="82865" y="4363"/>
                </a:lnTo>
                <a:lnTo>
                  <a:pt x="54470" y="4363"/>
                </a:lnTo>
                <a:lnTo>
                  <a:pt x="48675" y="5090"/>
                </a:lnTo>
                <a:lnTo>
                  <a:pt x="33029" y="10908"/>
                </a:lnTo>
                <a:lnTo>
                  <a:pt x="20281" y="20363"/>
                </a:lnTo>
                <a:lnTo>
                  <a:pt x="8112" y="38544"/>
                </a:lnTo>
                <a:lnTo>
                  <a:pt x="4055" y="53817"/>
                </a:lnTo>
                <a:lnTo>
                  <a:pt x="4055" y="65454"/>
                </a:lnTo>
                <a:lnTo>
                  <a:pt x="10430" y="86544"/>
                </a:lnTo>
                <a:lnTo>
                  <a:pt x="28394" y="106181"/>
                </a:lnTo>
                <a:lnTo>
                  <a:pt x="42881" y="113454"/>
                </a:lnTo>
                <a:lnTo>
                  <a:pt x="53891" y="115635"/>
                </a:lnTo>
                <a:lnTo>
                  <a:pt x="83444" y="115635"/>
                </a:lnTo>
                <a:lnTo>
                  <a:pt x="77649" y="117817"/>
                </a:lnTo>
                <a:lnTo>
                  <a:pt x="71854" y="119272"/>
                </a:lnTo>
                <a:lnTo>
                  <a:pt x="66060" y="119999"/>
                </a:lnTo>
                <a:close/>
              </a:path>
              <a:path w="120000" h="120000" extrusionOk="0">
                <a:moveTo>
                  <a:pt x="83444" y="115635"/>
                </a:moveTo>
                <a:lnTo>
                  <a:pt x="65480" y="115635"/>
                </a:lnTo>
                <a:lnTo>
                  <a:pt x="71275" y="114908"/>
                </a:lnTo>
                <a:lnTo>
                  <a:pt x="76490" y="113454"/>
                </a:lnTo>
                <a:lnTo>
                  <a:pt x="91557" y="106181"/>
                </a:lnTo>
                <a:lnTo>
                  <a:pt x="106623" y="90908"/>
                </a:lnTo>
                <a:lnTo>
                  <a:pt x="114736" y="71272"/>
                </a:lnTo>
                <a:lnTo>
                  <a:pt x="115895" y="65454"/>
                </a:lnTo>
                <a:lnTo>
                  <a:pt x="115895" y="54544"/>
                </a:lnTo>
                <a:lnTo>
                  <a:pt x="109521" y="33454"/>
                </a:lnTo>
                <a:lnTo>
                  <a:pt x="91557" y="13817"/>
                </a:lnTo>
                <a:lnTo>
                  <a:pt x="77070" y="6544"/>
                </a:lnTo>
                <a:lnTo>
                  <a:pt x="66060" y="4363"/>
                </a:lnTo>
                <a:lnTo>
                  <a:pt x="82865" y="4363"/>
                </a:lnTo>
                <a:lnTo>
                  <a:pt x="97931" y="13090"/>
                </a:lnTo>
                <a:lnTo>
                  <a:pt x="109521" y="26181"/>
                </a:lnTo>
                <a:lnTo>
                  <a:pt x="118213" y="47272"/>
                </a:lnTo>
                <a:lnTo>
                  <a:pt x="119951" y="59635"/>
                </a:lnTo>
                <a:lnTo>
                  <a:pt x="119372" y="66181"/>
                </a:lnTo>
                <a:lnTo>
                  <a:pt x="114736" y="83635"/>
                </a:lnTo>
                <a:lnTo>
                  <a:pt x="97931" y="106908"/>
                </a:lnTo>
                <a:lnTo>
                  <a:pt x="93295" y="109817"/>
                </a:lnTo>
                <a:lnTo>
                  <a:pt x="88659" y="113454"/>
                </a:lnTo>
                <a:lnTo>
                  <a:pt x="83444" y="115635"/>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43" name="Shape 243">
            <a:extLst>
              <a:ext uri="{FF2B5EF4-FFF2-40B4-BE49-F238E27FC236}">
                <a16:creationId xmlns:a16="http://schemas.microsoft.com/office/drawing/2014/main" id="{7D859165-1CF6-4717-8E86-3B0DAD3A997D}"/>
              </a:ext>
            </a:extLst>
          </p:cNvPr>
          <p:cNvSpPr/>
          <p:nvPr/>
        </p:nvSpPr>
        <p:spPr>
          <a:xfrm>
            <a:off x="2355851" y="2185989"/>
            <a:ext cx="346075" cy="66675"/>
          </a:xfrm>
          <a:custGeom>
            <a:avLst/>
            <a:gdLst/>
            <a:ahLst/>
            <a:cxnLst/>
            <a:rect l="0" t="0" r="0" b="0"/>
            <a:pathLst>
              <a:path w="120000" h="120000" extrusionOk="0">
                <a:moveTo>
                  <a:pt x="112303" y="59925"/>
                </a:moveTo>
                <a:lnTo>
                  <a:pt x="91199" y="14310"/>
                </a:lnTo>
                <a:lnTo>
                  <a:pt x="90240" y="12521"/>
                </a:lnTo>
                <a:lnTo>
                  <a:pt x="89760" y="7155"/>
                </a:lnTo>
                <a:lnTo>
                  <a:pt x="90720" y="3577"/>
                </a:lnTo>
                <a:lnTo>
                  <a:pt x="91199" y="0"/>
                </a:lnTo>
                <a:lnTo>
                  <a:pt x="92160" y="0"/>
                </a:lnTo>
                <a:lnTo>
                  <a:pt x="93120" y="1788"/>
                </a:lnTo>
                <a:lnTo>
                  <a:pt x="116640" y="51875"/>
                </a:lnTo>
                <a:lnTo>
                  <a:pt x="116160" y="51875"/>
                </a:lnTo>
                <a:lnTo>
                  <a:pt x="116160" y="53664"/>
                </a:lnTo>
                <a:lnTo>
                  <a:pt x="115199" y="53664"/>
                </a:lnTo>
                <a:lnTo>
                  <a:pt x="112303" y="59925"/>
                </a:lnTo>
                <a:close/>
              </a:path>
              <a:path w="120000" h="120000" extrusionOk="0">
                <a:moveTo>
                  <a:pt x="108579" y="67975"/>
                </a:moveTo>
                <a:lnTo>
                  <a:pt x="0" y="67975"/>
                </a:lnTo>
                <a:lnTo>
                  <a:pt x="0" y="51875"/>
                </a:lnTo>
                <a:lnTo>
                  <a:pt x="108579" y="51875"/>
                </a:lnTo>
                <a:lnTo>
                  <a:pt x="112303" y="59925"/>
                </a:lnTo>
                <a:lnTo>
                  <a:pt x="108579" y="67975"/>
                </a:lnTo>
                <a:close/>
              </a:path>
              <a:path w="120000" h="120000" extrusionOk="0">
                <a:moveTo>
                  <a:pt x="116160" y="67463"/>
                </a:moveTo>
                <a:lnTo>
                  <a:pt x="116160" y="51875"/>
                </a:lnTo>
                <a:lnTo>
                  <a:pt x="116640" y="51875"/>
                </a:lnTo>
                <a:lnTo>
                  <a:pt x="120000" y="59031"/>
                </a:lnTo>
                <a:lnTo>
                  <a:pt x="116160" y="67463"/>
                </a:lnTo>
                <a:close/>
              </a:path>
              <a:path w="120000" h="120000" extrusionOk="0">
                <a:moveTo>
                  <a:pt x="115199" y="66186"/>
                </a:moveTo>
                <a:lnTo>
                  <a:pt x="112303" y="59925"/>
                </a:lnTo>
                <a:lnTo>
                  <a:pt x="115199" y="53664"/>
                </a:lnTo>
                <a:lnTo>
                  <a:pt x="115199" y="66186"/>
                </a:lnTo>
                <a:close/>
              </a:path>
              <a:path w="120000" h="120000" extrusionOk="0">
                <a:moveTo>
                  <a:pt x="116160" y="66186"/>
                </a:moveTo>
                <a:lnTo>
                  <a:pt x="115199" y="66186"/>
                </a:lnTo>
                <a:lnTo>
                  <a:pt x="115199" y="53664"/>
                </a:lnTo>
                <a:lnTo>
                  <a:pt x="116160" y="53664"/>
                </a:lnTo>
                <a:lnTo>
                  <a:pt x="116160" y="66186"/>
                </a:lnTo>
                <a:close/>
              </a:path>
              <a:path w="120000" h="120000" extrusionOk="0">
                <a:moveTo>
                  <a:pt x="92160" y="119850"/>
                </a:moveTo>
                <a:lnTo>
                  <a:pt x="91199" y="119850"/>
                </a:lnTo>
                <a:lnTo>
                  <a:pt x="90720" y="116273"/>
                </a:lnTo>
                <a:lnTo>
                  <a:pt x="89760" y="112695"/>
                </a:lnTo>
                <a:lnTo>
                  <a:pt x="90240" y="107329"/>
                </a:lnTo>
                <a:lnTo>
                  <a:pt x="91199" y="105540"/>
                </a:lnTo>
                <a:lnTo>
                  <a:pt x="112303" y="59925"/>
                </a:lnTo>
                <a:lnTo>
                  <a:pt x="115199" y="66186"/>
                </a:lnTo>
                <a:lnTo>
                  <a:pt x="116160" y="66186"/>
                </a:lnTo>
                <a:lnTo>
                  <a:pt x="116160" y="67463"/>
                </a:lnTo>
                <a:lnTo>
                  <a:pt x="93120" y="118062"/>
                </a:lnTo>
                <a:lnTo>
                  <a:pt x="92160" y="119850"/>
                </a:lnTo>
                <a:close/>
              </a:path>
              <a:path w="120000" h="120000" extrusionOk="0">
                <a:moveTo>
                  <a:pt x="116160" y="67975"/>
                </a:moveTo>
                <a:lnTo>
                  <a:pt x="115927" y="67975"/>
                </a:lnTo>
                <a:lnTo>
                  <a:pt x="116160" y="67463"/>
                </a:lnTo>
                <a:lnTo>
                  <a:pt x="116160" y="67975"/>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44" name="Shape 244">
            <a:extLst>
              <a:ext uri="{FF2B5EF4-FFF2-40B4-BE49-F238E27FC236}">
                <a16:creationId xmlns:a16="http://schemas.microsoft.com/office/drawing/2014/main" id="{71EF1630-6394-4AB4-84B9-9A6CC05000B2}"/>
              </a:ext>
            </a:extLst>
          </p:cNvPr>
          <p:cNvSpPr/>
          <p:nvPr/>
        </p:nvSpPr>
        <p:spPr>
          <a:xfrm>
            <a:off x="3948114" y="2185989"/>
            <a:ext cx="554037" cy="66675"/>
          </a:xfrm>
          <a:custGeom>
            <a:avLst/>
            <a:gdLst/>
            <a:ahLst/>
            <a:cxnLst/>
            <a:rect l="0" t="0" r="0" b="0"/>
            <a:pathLst>
              <a:path w="120000" h="120000" extrusionOk="0">
                <a:moveTo>
                  <a:pt x="115189" y="59925"/>
                </a:moveTo>
                <a:lnTo>
                  <a:pt x="101999" y="14310"/>
                </a:lnTo>
                <a:lnTo>
                  <a:pt x="101400" y="12521"/>
                </a:lnTo>
                <a:lnTo>
                  <a:pt x="101100" y="7155"/>
                </a:lnTo>
                <a:lnTo>
                  <a:pt x="101700" y="3577"/>
                </a:lnTo>
                <a:lnTo>
                  <a:pt x="101999" y="0"/>
                </a:lnTo>
                <a:lnTo>
                  <a:pt x="102600" y="0"/>
                </a:lnTo>
                <a:lnTo>
                  <a:pt x="103200" y="1788"/>
                </a:lnTo>
                <a:lnTo>
                  <a:pt x="117900" y="51875"/>
                </a:lnTo>
                <a:lnTo>
                  <a:pt x="117600" y="51875"/>
                </a:lnTo>
                <a:lnTo>
                  <a:pt x="117600" y="53664"/>
                </a:lnTo>
                <a:lnTo>
                  <a:pt x="117000" y="53664"/>
                </a:lnTo>
                <a:lnTo>
                  <a:pt x="115189" y="59925"/>
                </a:lnTo>
                <a:close/>
              </a:path>
              <a:path w="120000" h="120000" extrusionOk="0">
                <a:moveTo>
                  <a:pt x="112862" y="67975"/>
                </a:moveTo>
                <a:lnTo>
                  <a:pt x="0" y="67975"/>
                </a:lnTo>
                <a:lnTo>
                  <a:pt x="0" y="51875"/>
                </a:lnTo>
                <a:lnTo>
                  <a:pt x="112862" y="51875"/>
                </a:lnTo>
                <a:lnTo>
                  <a:pt x="115189" y="59925"/>
                </a:lnTo>
                <a:lnTo>
                  <a:pt x="112862" y="67975"/>
                </a:lnTo>
                <a:close/>
              </a:path>
              <a:path w="120000" h="120000" extrusionOk="0">
                <a:moveTo>
                  <a:pt x="117600" y="67463"/>
                </a:moveTo>
                <a:lnTo>
                  <a:pt x="117600" y="51875"/>
                </a:lnTo>
                <a:lnTo>
                  <a:pt x="117900" y="51875"/>
                </a:lnTo>
                <a:lnTo>
                  <a:pt x="120000" y="59031"/>
                </a:lnTo>
                <a:lnTo>
                  <a:pt x="117600" y="67463"/>
                </a:lnTo>
                <a:close/>
              </a:path>
              <a:path w="120000" h="120000" extrusionOk="0">
                <a:moveTo>
                  <a:pt x="117000" y="66186"/>
                </a:moveTo>
                <a:lnTo>
                  <a:pt x="115189" y="59925"/>
                </a:lnTo>
                <a:lnTo>
                  <a:pt x="117000" y="53664"/>
                </a:lnTo>
                <a:lnTo>
                  <a:pt x="117000" y="66186"/>
                </a:lnTo>
                <a:close/>
              </a:path>
              <a:path w="120000" h="120000" extrusionOk="0">
                <a:moveTo>
                  <a:pt x="117600" y="66186"/>
                </a:moveTo>
                <a:lnTo>
                  <a:pt x="117000" y="66186"/>
                </a:lnTo>
                <a:lnTo>
                  <a:pt x="117000" y="53664"/>
                </a:lnTo>
                <a:lnTo>
                  <a:pt x="117600" y="53664"/>
                </a:lnTo>
                <a:lnTo>
                  <a:pt x="117600" y="66186"/>
                </a:lnTo>
                <a:close/>
              </a:path>
              <a:path w="120000" h="120000" extrusionOk="0">
                <a:moveTo>
                  <a:pt x="102600" y="119850"/>
                </a:moveTo>
                <a:lnTo>
                  <a:pt x="101999" y="119850"/>
                </a:lnTo>
                <a:lnTo>
                  <a:pt x="101700" y="116273"/>
                </a:lnTo>
                <a:lnTo>
                  <a:pt x="101100" y="112695"/>
                </a:lnTo>
                <a:lnTo>
                  <a:pt x="101400" y="107329"/>
                </a:lnTo>
                <a:lnTo>
                  <a:pt x="101999" y="105540"/>
                </a:lnTo>
                <a:lnTo>
                  <a:pt x="115189" y="59925"/>
                </a:lnTo>
                <a:lnTo>
                  <a:pt x="117000" y="66186"/>
                </a:lnTo>
                <a:lnTo>
                  <a:pt x="117600" y="66186"/>
                </a:lnTo>
                <a:lnTo>
                  <a:pt x="117600" y="67463"/>
                </a:lnTo>
                <a:lnTo>
                  <a:pt x="103200" y="118062"/>
                </a:lnTo>
                <a:lnTo>
                  <a:pt x="102600" y="119850"/>
                </a:lnTo>
                <a:close/>
              </a:path>
              <a:path w="120000" h="120000" extrusionOk="0">
                <a:moveTo>
                  <a:pt x="117600" y="67975"/>
                </a:moveTo>
                <a:lnTo>
                  <a:pt x="117454" y="67975"/>
                </a:lnTo>
                <a:lnTo>
                  <a:pt x="117600" y="67463"/>
                </a:lnTo>
                <a:lnTo>
                  <a:pt x="117600" y="67975"/>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45" name="Shape 245">
            <a:extLst>
              <a:ext uri="{FF2B5EF4-FFF2-40B4-BE49-F238E27FC236}">
                <a16:creationId xmlns:a16="http://schemas.microsoft.com/office/drawing/2014/main" id="{91E8FCFB-6532-41D6-9075-765770F0FF45}"/>
              </a:ext>
            </a:extLst>
          </p:cNvPr>
          <p:cNvSpPr/>
          <p:nvPr/>
        </p:nvSpPr>
        <p:spPr>
          <a:xfrm>
            <a:off x="5680076" y="2185989"/>
            <a:ext cx="346075" cy="66675"/>
          </a:xfrm>
          <a:custGeom>
            <a:avLst/>
            <a:gdLst/>
            <a:ahLst/>
            <a:cxnLst/>
            <a:rect l="0" t="0" r="0" b="0"/>
            <a:pathLst>
              <a:path w="120000" h="120000" extrusionOk="0">
                <a:moveTo>
                  <a:pt x="112303" y="59925"/>
                </a:moveTo>
                <a:lnTo>
                  <a:pt x="91199" y="14310"/>
                </a:lnTo>
                <a:lnTo>
                  <a:pt x="90240" y="12521"/>
                </a:lnTo>
                <a:lnTo>
                  <a:pt x="89760" y="7155"/>
                </a:lnTo>
                <a:lnTo>
                  <a:pt x="90720" y="3577"/>
                </a:lnTo>
                <a:lnTo>
                  <a:pt x="91199" y="0"/>
                </a:lnTo>
                <a:lnTo>
                  <a:pt x="92160" y="0"/>
                </a:lnTo>
                <a:lnTo>
                  <a:pt x="93120" y="1788"/>
                </a:lnTo>
                <a:lnTo>
                  <a:pt x="116640" y="51875"/>
                </a:lnTo>
                <a:lnTo>
                  <a:pt x="116160" y="51875"/>
                </a:lnTo>
                <a:lnTo>
                  <a:pt x="116160" y="53664"/>
                </a:lnTo>
                <a:lnTo>
                  <a:pt x="115199" y="53664"/>
                </a:lnTo>
                <a:lnTo>
                  <a:pt x="112303" y="59925"/>
                </a:lnTo>
                <a:close/>
              </a:path>
              <a:path w="120000" h="120000" extrusionOk="0">
                <a:moveTo>
                  <a:pt x="108579" y="67975"/>
                </a:moveTo>
                <a:lnTo>
                  <a:pt x="0" y="67975"/>
                </a:lnTo>
                <a:lnTo>
                  <a:pt x="0" y="51875"/>
                </a:lnTo>
                <a:lnTo>
                  <a:pt x="108579" y="51875"/>
                </a:lnTo>
                <a:lnTo>
                  <a:pt x="112303" y="59925"/>
                </a:lnTo>
                <a:lnTo>
                  <a:pt x="108579" y="67975"/>
                </a:lnTo>
                <a:close/>
              </a:path>
              <a:path w="120000" h="120000" extrusionOk="0">
                <a:moveTo>
                  <a:pt x="116160" y="67463"/>
                </a:moveTo>
                <a:lnTo>
                  <a:pt x="116160" y="51875"/>
                </a:lnTo>
                <a:lnTo>
                  <a:pt x="116640" y="51875"/>
                </a:lnTo>
                <a:lnTo>
                  <a:pt x="120000" y="59031"/>
                </a:lnTo>
                <a:lnTo>
                  <a:pt x="116160" y="67463"/>
                </a:lnTo>
                <a:close/>
              </a:path>
              <a:path w="120000" h="120000" extrusionOk="0">
                <a:moveTo>
                  <a:pt x="115199" y="66186"/>
                </a:moveTo>
                <a:lnTo>
                  <a:pt x="112303" y="59925"/>
                </a:lnTo>
                <a:lnTo>
                  <a:pt x="115199" y="53664"/>
                </a:lnTo>
                <a:lnTo>
                  <a:pt x="115199" y="66186"/>
                </a:lnTo>
                <a:close/>
              </a:path>
              <a:path w="120000" h="120000" extrusionOk="0">
                <a:moveTo>
                  <a:pt x="116160" y="66186"/>
                </a:moveTo>
                <a:lnTo>
                  <a:pt x="115199" y="66186"/>
                </a:lnTo>
                <a:lnTo>
                  <a:pt x="115199" y="53664"/>
                </a:lnTo>
                <a:lnTo>
                  <a:pt x="116160" y="53664"/>
                </a:lnTo>
                <a:lnTo>
                  <a:pt x="116160" y="66186"/>
                </a:lnTo>
                <a:close/>
              </a:path>
              <a:path w="120000" h="120000" extrusionOk="0">
                <a:moveTo>
                  <a:pt x="92160" y="119850"/>
                </a:moveTo>
                <a:lnTo>
                  <a:pt x="91199" y="119850"/>
                </a:lnTo>
                <a:lnTo>
                  <a:pt x="90720" y="116273"/>
                </a:lnTo>
                <a:lnTo>
                  <a:pt x="89760" y="112695"/>
                </a:lnTo>
                <a:lnTo>
                  <a:pt x="90240" y="107329"/>
                </a:lnTo>
                <a:lnTo>
                  <a:pt x="91199" y="105540"/>
                </a:lnTo>
                <a:lnTo>
                  <a:pt x="112303" y="59925"/>
                </a:lnTo>
                <a:lnTo>
                  <a:pt x="115199" y="66186"/>
                </a:lnTo>
                <a:lnTo>
                  <a:pt x="116160" y="66186"/>
                </a:lnTo>
                <a:lnTo>
                  <a:pt x="116160" y="67463"/>
                </a:lnTo>
                <a:lnTo>
                  <a:pt x="93120" y="118062"/>
                </a:lnTo>
                <a:lnTo>
                  <a:pt x="92160" y="119850"/>
                </a:lnTo>
                <a:close/>
              </a:path>
              <a:path w="120000" h="120000" extrusionOk="0">
                <a:moveTo>
                  <a:pt x="116160" y="67975"/>
                </a:moveTo>
                <a:lnTo>
                  <a:pt x="115927" y="67975"/>
                </a:lnTo>
                <a:lnTo>
                  <a:pt x="116160" y="67463"/>
                </a:lnTo>
                <a:lnTo>
                  <a:pt x="116160" y="67975"/>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46" name="Shape 246">
            <a:extLst>
              <a:ext uri="{FF2B5EF4-FFF2-40B4-BE49-F238E27FC236}">
                <a16:creationId xmlns:a16="http://schemas.microsoft.com/office/drawing/2014/main" id="{A189953B-0698-4C9F-96A2-CD2FE3920BB1}"/>
              </a:ext>
            </a:extLst>
          </p:cNvPr>
          <p:cNvSpPr/>
          <p:nvPr/>
        </p:nvSpPr>
        <p:spPr>
          <a:xfrm>
            <a:off x="8174039" y="2185989"/>
            <a:ext cx="485775" cy="66675"/>
          </a:xfrm>
          <a:custGeom>
            <a:avLst/>
            <a:gdLst/>
            <a:ahLst/>
            <a:cxnLst/>
            <a:rect l="0" t="0" r="0" b="0"/>
            <a:pathLst>
              <a:path w="120000" h="120000" extrusionOk="0">
                <a:moveTo>
                  <a:pt x="114502" y="59925"/>
                </a:moveTo>
                <a:lnTo>
                  <a:pt x="99428" y="14310"/>
                </a:lnTo>
                <a:lnTo>
                  <a:pt x="98742" y="12521"/>
                </a:lnTo>
                <a:lnTo>
                  <a:pt x="98400" y="7155"/>
                </a:lnTo>
                <a:lnTo>
                  <a:pt x="99085" y="3577"/>
                </a:lnTo>
                <a:lnTo>
                  <a:pt x="99428" y="0"/>
                </a:lnTo>
                <a:lnTo>
                  <a:pt x="100114" y="0"/>
                </a:lnTo>
                <a:lnTo>
                  <a:pt x="100800" y="1788"/>
                </a:lnTo>
                <a:lnTo>
                  <a:pt x="117600" y="51875"/>
                </a:lnTo>
                <a:lnTo>
                  <a:pt x="117257" y="51875"/>
                </a:lnTo>
                <a:lnTo>
                  <a:pt x="117257" y="53664"/>
                </a:lnTo>
                <a:lnTo>
                  <a:pt x="116571" y="53664"/>
                </a:lnTo>
                <a:lnTo>
                  <a:pt x="114502" y="59925"/>
                </a:lnTo>
                <a:close/>
              </a:path>
              <a:path w="120000" h="120000" extrusionOk="0">
                <a:moveTo>
                  <a:pt x="111842" y="67975"/>
                </a:moveTo>
                <a:lnTo>
                  <a:pt x="0" y="67975"/>
                </a:lnTo>
                <a:lnTo>
                  <a:pt x="0" y="51875"/>
                </a:lnTo>
                <a:lnTo>
                  <a:pt x="111842" y="51875"/>
                </a:lnTo>
                <a:lnTo>
                  <a:pt x="114502" y="59925"/>
                </a:lnTo>
                <a:lnTo>
                  <a:pt x="111842" y="67975"/>
                </a:lnTo>
                <a:close/>
              </a:path>
              <a:path w="120000" h="120000" extrusionOk="0">
                <a:moveTo>
                  <a:pt x="117257" y="67463"/>
                </a:moveTo>
                <a:lnTo>
                  <a:pt x="117257" y="51875"/>
                </a:lnTo>
                <a:lnTo>
                  <a:pt x="117600" y="51875"/>
                </a:lnTo>
                <a:lnTo>
                  <a:pt x="120000" y="59031"/>
                </a:lnTo>
                <a:lnTo>
                  <a:pt x="117257" y="67463"/>
                </a:lnTo>
                <a:close/>
              </a:path>
              <a:path w="120000" h="120000" extrusionOk="0">
                <a:moveTo>
                  <a:pt x="116571" y="66186"/>
                </a:moveTo>
                <a:lnTo>
                  <a:pt x="114502" y="59925"/>
                </a:lnTo>
                <a:lnTo>
                  <a:pt x="116571" y="53664"/>
                </a:lnTo>
                <a:lnTo>
                  <a:pt x="116571" y="66186"/>
                </a:lnTo>
                <a:close/>
              </a:path>
              <a:path w="120000" h="120000" extrusionOk="0">
                <a:moveTo>
                  <a:pt x="117257" y="66186"/>
                </a:moveTo>
                <a:lnTo>
                  <a:pt x="116571" y="66186"/>
                </a:lnTo>
                <a:lnTo>
                  <a:pt x="116571" y="53664"/>
                </a:lnTo>
                <a:lnTo>
                  <a:pt x="117257" y="53664"/>
                </a:lnTo>
                <a:lnTo>
                  <a:pt x="117257" y="66186"/>
                </a:lnTo>
                <a:close/>
              </a:path>
              <a:path w="120000" h="120000" extrusionOk="0">
                <a:moveTo>
                  <a:pt x="100114" y="119850"/>
                </a:moveTo>
                <a:lnTo>
                  <a:pt x="99428" y="119850"/>
                </a:lnTo>
                <a:lnTo>
                  <a:pt x="99085" y="116273"/>
                </a:lnTo>
                <a:lnTo>
                  <a:pt x="98400" y="112695"/>
                </a:lnTo>
                <a:lnTo>
                  <a:pt x="98742" y="107329"/>
                </a:lnTo>
                <a:lnTo>
                  <a:pt x="99428" y="105540"/>
                </a:lnTo>
                <a:lnTo>
                  <a:pt x="114502" y="59925"/>
                </a:lnTo>
                <a:lnTo>
                  <a:pt x="116571" y="66186"/>
                </a:lnTo>
                <a:lnTo>
                  <a:pt x="117257" y="66186"/>
                </a:lnTo>
                <a:lnTo>
                  <a:pt x="117257" y="67463"/>
                </a:lnTo>
                <a:lnTo>
                  <a:pt x="100800" y="118062"/>
                </a:lnTo>
                <a:lnTo>
                  <a:pt x="100114" y="119850"/>
                </a:lnTo>
                <a:close/>
              </a:path>
              <a:path w="120000" h="120000" extrusionOk="0">
                <a:moveTo>
                  <a:pt x="117257" y="67975"/>
                </a:moveTo>
                <a:lnTo>
                  <a:pt x="117090" y="67975"/>
                </a:lnTo>
                <a:lnTo>
                  <a:pt x="117257" y="67463"/>
                </a:lnTo>
                <a:lnTo>
                  <a:pt x="117257" y="67975"/>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47" name="Shape 247">
            <a:extLst>
              <a:ext uri="{FF2B5EF4-FFF2-40B4-BE49-F238E27FC236}">
                <a16:creationId xmlns:a16="http://schemas.microsoft.com/office/drawing/2014/main" id="{3EBE0B4A-8F33-4835-8353-2F64B764490A}"/>
              </a:ext>
            </a:extLst>
          </p:cNvPr>
          <p:cNvSpPr/>
          <p:nvPr/>
        </p:nvSpPr>
        <p:spPr>
          <a:xfrm>
            <a:off x="2528888" y="2470151"/>
            <a:ext cx="6862762" cy="206375"/>
          </a:xfrm>
          <a:custGeom>
            <a:avLst/>
            <a:gdLst/>
            <a:ahLst/>
            <a:cxnLst/>
            <a:rect l="0" t="0" r="0" b="0"/>
            <a:pathLst>
              <a:path w="120000" h="120000" extrusionOk="0">
                <a:moveTo>
                  <a:pt x="119826" y="117551"/>
                </a:moveTo>
                <a:lnTo>
                  <a:pt x="119826" y="0"/>
                </a:lnTo>
                <a:lnTo>
                  <a:pt x="119995" y="0"/>
                </a:lnTo>
                <a:lnTo>
                  <a:pt x="119995" y="115787"/>
                </a:lnTo>
                <a:lnTo>
                  <a:pt x="119899" y="115787"/>
                </a:lnTo>
                <a:lnTo>
                  <a:pt x="119826" y="117551"/>
                </a:lnTo>
                <a:close/>
              </a:path>
              <a:path w="120000" h="120000" extrusionOk="0">
                <a:moveTo>
                  <a:pt x="119947" y="119902"/>
                </a:moveTo>
                <a:lnTo>
                  <a:pt x="0" y="119902"/>
                </a:lnTo>
                <a:lnTo>
                  <a:pt x="0" y="115787"/>
                </a:lnTo>
                <a:lnTo>
                  <a:pt x="119826" y="115787"/>
                </a:lnTo>
                <a:lnTo>
                  <a:pt x="119826" y="117551"/>
                </a:lnTo>
                <a:lnTo>
                  <a:pt x="119995" y="117551"/>
                </a:lnTo>
                <a:lnTo>
                  <a:pt x="119995" y="118726"/>
                </a:lnTo>
                <a:lnTo>
                  <a:pt x="119947" y="119902"/>
                </a:lnTo>
                <a:close/>
              </a:path>
              <a:path w="120000" h="120000" extrusionOk="0">
                <a:moveTo>
                  <a:pt x="119995" y="117551"/>
                </a:moveTo>
                <a:lnTo>
                  <a:pt x="119826" y="117551"/>
                </a:lnTo>
                <a:lnTo>
                  <a:pt x="119899" y="115787"/>
                </a:lnTo>
                <a:lnTo>
                  <a:pt x="119995" y="115787"/>
                </a:lnTo>
                <a:lnTo>
                  <a:pt x="119995" y="117551"/>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48" name="Shape 248">
            <a:extLst>
              <a:ext uri="{FF2B5EF4-FFF2-40B4-BE49-F238E27FC236}">
                <a16:creationId xmlns:a16="http://schemas.microsoft.com/office/drawing/2014/main" id="{0D2FABD8-69AD-45AC-9CE6-C3811E61E822}"/>
              </a:ext>
            </a:extLst>
          </p:cNvPr>
          <p:cNvSpPr/>
          <p:nvPr/>
        </p:nvSpPr>
        <p:spPr>
          <a:xfrm>
            <a:off x="2482851" y="2219326"/>
            <a:ext cx="92075" cy="454025"/>
          </a:xfrm>
          <a:custGeom>
            <a:avLst/>
            <a:gdLst/>
            <a:ahLst/>
            <a:cxnLst/>
            <a:rect l="0" t="0" r="0" b="0"/>
            <a:pathLst>
              <a:path w="120000" h="120000" extrusionOk="0">
                <a:moveTo>
                  <a:pt x="12521" y="16800"/>
                </a:moveTo>
                <a:lnTo>
                  <a:pt x="7155" y="16800"/>
                </a:lnTo>
                <a:lnTo>
                  <a:pt x="0" y="16266"/>
                </a:lnTo>
                <a:lnTo>
                  <a:pt x="0" y="15733"/>
                </a:lnTo>
                <a:lnTo>
                  <a:pt x="1788" y="15199"/>
                </a:lnTo>
                <a:lnTo>
                  <a:pt x="59031" y="0"/>
                </a:lnTo>
                <a:lnTo>
                  <a:pt x="68351" y="2399"/>
                </a:lnTo>
                <a:lnTo>
                  <a:pt x="51876" y="2399"/>
                </a:lnTo>
                <a:lnTo>
                  <a:pt x="51876" y="6611"/>
                </a:lnTo>
                <a:lnTo>
                  <a:pt x="14310" y="16266"/>
                </a:lnTo>
                <a:lnTo>
                  <a:pt x="12521" y="16800"/>
                </a:lnTo>
                <a:close/>
              </a:path>
              <a:path w="120000" h="120000" extrusionOk="0">
                <a:moveTo>
                  <a:pt x="51876" y="6611"/>
                </a:moveTo>
                <a:lnTo>
                  <a:pt x="51876" y="2399"/>
                </a:lnTo>
                <a:lnTo>
                  <a:pt x="67975" y="2399"/>
                </a:lnTo>
                <a:lnTo>
                  <a:pt x="67975" y="2933"/>
                </a:lnTo>
                <a:lnTo>
                  <a:pt x="53665" y="2933"/>
                </a:lnTo>
                <a:lnTo>
                  <a:pt x="59926" y="4542"/>
                </a:lnTo>
                <a:lnTo>
                  <a:pt x="51876" y="6611"/>
                </a:lnTo>
                <a:close/>
              </a:path>
              <a:path w="120000" h="120000" extrusionOk="0">
                <a:moveTo>
                  <a:pt x="112696" y="16800"/>
                </a:moveTo>
                <a:lnTo>
                  <a:pt x="107330" y="16800"/>
                </a:lnTo>
                <a:lnTo>
                  <a:pt x="105541" y="16266"/>
                </a:lnTo>
                <a:lnTo>
                  <a:pt x="67975" y="6611"/>
                </a:lnTo>
                <a:lnTo>
                  <a:pt x="67975" y="2399"/>
                </a:lnTo>
                <a:lnTo>
                  <a:pt x="68351" y="2399"/>
                </a:lnTo>
                <a:lnTo>
                  <a:pt x="118063" y="15199"/>
                </a:lnTo>
                <a:lnTo>
                  <a:pt x="119852" y="15733"/>
                </a:lnTo>
                <a:lnTo>
                  <a:pt x="119852" y="16266"/>
                </a:lnTo>
                <a:lnTo>
                  <a:pt x="112696" y="16800"/>
                </a:lnTo>
                <a:close/>
              </a:path>
              <a:path w="120000" h="120000" extrusionOk="0">
                <a:moveTo>
                  <a:pt x="59926" y="4542"/>
                </a:moveTo>
                <a:lnTo>
                  <a:pt x="53665" y="2933"/>
                </a:lnTo>
                <a:lnTo>
                  <a:pt x="66186" y="2933"/>
                </a:lnTo>
                <a:lnTo>
                  <a:pt x="59926" y="4542"/>
                </a:lnTo>
                <a:close/>
              </a:path>
              <a:path w="120000" h="120000" extrusionOk="0">
                <a:moveTo>
                  <a:pt x="67975" y="6611"/>
                </a:moveTo>
                <a:lnTo>
                  <a:pt x="59926" y="4542"/>
                </a:lnTo>
                <a:lnTo>
                  <a:pt x="66186" y="2933"/>
                </a:lnTo>
                <a:lnTo>
                  <a:pt x="67975" y="2933"/>
                </a:lnTo>
                <a:lnTo>
                  <a:pt x="67975" y="6611"/>
                </a:lnTo>
                <a:close/>
              </a:path>
              <a:path w="120000" h="120000" extrusionOk="0">
                <a:moveTo>
                  <a:pt x="67975" y="119999"/>
                </a:moveTo>
                <a:lnTo>
                  <a:pt x="51876" y="119999"/>
                </a:lnTo>
                <a:lnTo>
                  <a:pt x="51876" y="6611"/>
                </a:lnTo>
                <a:lnTo>
                  <a:pt x="59926" y="4542"/>
                </a:lnTo>
                <a:lnTo>
                  <a:pt x="67975" y="6611"/>
                </a:lnTo>
                <a:lnTo>
                  <a:pt x="67975" y="119999"/>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35860" name="Shape 249">
            <a:extLst>
              <a:ext uri="{FF2B5EF4-FFF2-40B4-BE49-F238E27FC236}">
                <a16:creationId xmlns:a16="http://schemas.microsoft.com/office/drawing/2014/main" id="{AA2BE2A3-EFE7-4A1B-84B5-227978925C26}"/>
              </a:ext>
            </a:extLst>
          </p:cNvPr>
          <p:cNvSpPr txBox="1">
            <a:spLocks noChangeArrowheads="1"/>
          </p:cNvSpPr>
          <p:nvPr/>
        </p:nvSpPr>
        <p:spPr bwMode="auto">
          <a:xfrm>
            <a:off x="1593131" y="3033713"/>
            <a:ext cx="2594696"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indent="-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lnSpc>
                <a:spcPct val="102000"/>
              </a:lnSpc>
              <a:buSzPct val="25000"/>
            </a:pPr>
            <a:r>
              <a:rPr lang="vi-VN" altLang="vi-VN" sz="1600">
                <a:solidFill>
                  <a:srgbClr val="009A9A"/>
                </a:solidFill>
                <a:cs typeface="Arial" panose="020B0604020202020204" pitchFamily="34" charset="0"/>
                <a:sym typeface="Arial" panose="020B0604020202020204" pitchFamily="34" charset="0"/>
              </a:rPr>
              <a:t>xác định những người tham dự, thời gian, phạm vi của cuộc họp, định dạng báo cáo</a:t>
            </a:r>
          </a:p>
        </p:txBody>
      </p:sp>
      <p:sp>
        <p:nvSpPr>
          <p:cNvPr id="35861" name="Shape 250">
            <a:extLst>
              <a:ext uri="{FF2B5EF4-FFF2-40B4-BE49-F238E27FC236}">
                <a16:creationId xmlns:a16="http://schemas.microsoft.com/office/drawing/2014/main" id="{27D125EE-C579-4BF0-B3C2-F414275E3F0F}"/>
              </a:ext>
            </a:extLst>
          </p:cNvPr>
          <p:cNvSpPr txBox="1">
            <a:spLocks noChangeArrowheads="1"/>
          </p:cNvSpPr>
          <p:nvPr/>
        </p:nvSpPr>
        <p:spPr bwMode="auto">
          <a:xfrm>
            <a:off x="4947486" y="3182938"/>
            <a:ext cx="39608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lnSpc>
                <a:spcPct val="104000"/>
              </a:lnSpc>
              <a:buSzPct val="25000"/>
            </a:pPr>
            <a:r>
              <a:rPr lang="en-US" altLang="vi-VN" sz="1600">
                <a:solidFill>
                  <a:srgbClr val="009A9A"/>
                </a:solidFill>
                <a:cs typeface="Arial" panose="020B0604020202020204" pitchFamily="34" charset="0"/>
                <a:sym typeface="Arial" panose="020B0604020202020204" pitchFamily="34" charset="0"/>
              </a:rPr>
              <a:t>Tập hợp </a:t>
            </a:r>
            <a:r>
              <a:rPr lang="vi-VN" altLang="vi-VN" sz="1600">
                <a:solidFill>
                  <a:srgbClr val="009A9A"/>
                </a:solidFill>
                <a:cs typeface="Arial" panose="020B0604020202020204" pitchFamily="34" charset="0"/>
                <a:sym typeface="Arial" panose="020B0604020202020204" pitchFamily="34" charset="0"/>
              </a:rPr>
              <a:t>sai sót, những sự đồng ý quan trọng, phân tích nguyên nhân, giới thiệu, báo cáo.</a:t>
            </a:r>
          </a:p>
        </p:txBody>
      </p:sp>
      <p:sp>
        <p:nvSpPr>
          <p:cNvPr id="35862" name="Shape 251">
            <a:extLst>
              <a:ext uri="{FF2B5EF4-FFF2-40B4-BE49-F238E27FC236}">
                <a16:creationId xmlns:a16="http://schemas.microsoft.com/office/drawing/2014/main" id="{F15E1A04-B6F3-487D-A175-CDFAA5296E32}"/>
              </a:ext>
            </a:extLst>
          </p:cNvPr>
          <p:cNvSpPr txBox="1">
            <a:spLocks noChangeArrowheads="1"/>
          </p:cNvSpPr>
          <p:nvPr/>
        </p:nvSpPr>
        <p:spPr bwMode="auto">
          <a:xfrm>
            <a:off x="7827963" y="3736974"/>
            <a:ext cx="2994007" cy="656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27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defTabSz="914400">
              <a:lnSpc>
                <a:spcPct val="110000"/>
              </a:lnSpc>
              <a:buSzPct val="25000"/>
            </a:pPr>
            <a:r>
              <a:rPr lang="en-US" altLang="vi-VN" sz="1600">
                <a:solidFill>
                  <a:srgbClr val="009A9A"/>
                </a:solidFill>
                <a:cs typeface="Arial" panose="020B0604020202020204" pitchFamily="34" charset="0"/>
                <a:sym typeface="Arial" panose="020B0604020202020204" pitchFamily="34" charset="0"/>
              </a:rPr>
              <a:t>X</a:t>
            </a:r>
            <a:r>
              <a:rPr lang="vi-VN" altLang="vi-VN" sz="1600">
                <a:solidFill>
                  <a:srgbClr val="009A9A"/>
                </a:solidFill>
                <a:cs typeface="Arial" panose="020B0604020202020204" pitchFamily="34" charset="0"/>
                <a:sym typeface="Arial" panose="020B0604020202020204" pitchFamily="34" charset="0"/>
              </a:rPr>
              <a:t>em lại theo những sự giới thiệu theo những gợi ý</a:t>
            </a:r>
          </a:p>
        </p:txBody>
      </p:sp>
      <p:sp>
        <p:nvSpPr>
          <p:cNvPr id="35863" name="Shape 252">
            <a:extLst>
              <a:ext uri="{FF2B5EF4-FFF2-40B4-BE49-F238E27FC236}">
                <a16:creationId xmlns:a16="http://schemas.microsoft.com/office/drawing/2014/main" id="{99C21970-4A20-442C-8879-8F292849C340}"/>
              </a:ext>
            </a:extLst>
          </p:cNvPr>
          <p:cNvSpPr txBox="1">
            <a:spLocks noChangeArrowheads="1"/>
          </p:cNvSpPr>
          <p:nvPr/>
        </p:nvSpPr>
        <p:spPr bwMode="auto">
          <a:xfrm>
            <a:off x="2200276" y="4517765"/>
            <a:ext cx="8361213" cy="16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794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marL="298450" indent="-285750" defTabSz="914400">
              <a:buClr>
                <a:srgbClr val="800080"/>
              </a:buClr>
              <a:buSzPct val="71000"/>
              <a:buFont typeface="Wingdings 2" panose="05020102010507070707" pitchFamily="18" charset="2"/>
              <a:buChar char="¿"/>
            </a:pPr>
            <a:r>
              <a:rPr lang="vi-VN" altLang="vi-VN" sz="1600">
                <a:solidFill>
                  <a:srgbClr val="342170"/>
                </a:solidFill>
                <a:cs typeface="Arial" panose="020B0604020202020204" pitchFamily="34" charset="0"/>
                <a:sym typeface="Arial" panose="020B0604020202020204" pitchFamily="34" charset="0"/>
              </a:rPr>
              <a:t>Chế độ tự do: không có chỉ dẫn những nơi cần tìm những cái gì</a:t>
            </a:r>
          </a:p>
          <a:p>
            <a:pPr marL="298450" indent="-285750" defTabSz="914400">
              <a:spcBef>
                <a:spcPts val="1100"/>
              </a:spcBef>
              <a:buClr>
                <a:srgbClr val="800080"/>
              </a:buClr>
              <a:buSzPct val="71000"/>
              <a:buFont typeface="Wingdings 2" panose="05020102010507070707" pitchFamily="18" charset="2"/>
              <a:buChar char="¿"/>
            </a:pPr>
            <a:r>
              <a:rPr lang="vi-VN" altLang="vi-VN" sz="1600">
                <a:solidFill>
                  <a:srgbClr val="342170"/>
                </a:solidFill>
                <a:cs typeface="Arial" panose="020B0604020202020204" pitchFamily="34" charset="0"/>
                <a:sym typeface="Arial" panose="020B0604020202020204" pitchFamily="34" charset="0"/>
              </a:rPr>
              <a:t>Dựa </a:t>
            </a:r>
            <a:r>
              <a:rPr lang="en-US" altLang="vi-VN" sz="1600">
                <a:solidFill>
                  <a:srgbClr val="342170"/>
                </a:solidFill>
                <a:latin typeface="Comic Sans MS" panose="030F0702030302020204" pitchFamily="66" charset="0"/>
                <a:cs typeface="Arial" panose="020B0604020202020204" pitchFamily="34" charset="0"/>
                <a:sym typeface="Arial" panose="020B0604020202020204" pitchFamily="34" charset="0"/>
              </a:rPr>
              <a:t>trên </a:t>
            </a:r>
            <a:r>
              <a:rPr lang="vi-VN" altLang="vi-VN" sz="1600">
                <a:solidFill>
                  <a:srgbClr val="342170"/>
                </a:solidFill>
                <a:cs typeface="Arial" panose="020B0604020202020204" pitchFamily="34" charset="0"/>
                <a:sym typeface="Arial" panose="020B0604020202020204" pitchFamily="34" charset="0"/>
              </a:rPr>
              <a:t>danh sách kiểm</a:t>
            </a:r>
            <a:r>
              <a:rPr lang="en-US" altLang="vi-VN" sz="1600">
                <a:solidFill>
                  <a:srgbClr val="342170"/>
                </a:solidFill>
                <a:latin typeface="Comic Sans MS" panose="030F0702030302020204" pitchFamily="66" charset="0"/>
                <a:cs typeface="Arial" panose="020B0604020202020204" pitchFamily="34" charset="0"/>
                <a:sym typeface="Arial" panose="020B0604020202020204" pitchFamily="34" charset="0"/>
              </a:rPr>
              <a:t> tra</a:t>
            </a:r>
            <a:r>
              <a:rPr lang="vi-VN" altLang="vi-VN" sz="1600">
                <a:solidFill>
                  <a:srgbClr val="342170"/>
                </a:solidFill>
                <a:cs typeface="Arial" panose="020B0604020202020204" pitchFamily="34" charset="0"/>
                <a:sym typeface="Arial" panose="020B0604020202020204" pitchFamily="34" charset="0"/>
              </a:rPr>
              <a:t>: những vấn đề riêng biệt, những loại sai sót, </a:t>
            </a:r>
            <a:r>
              <a:rPr lang="en-US" altLang="vi-VN" sz="1600">
                <a:solidFill>
                  <a:srgbClr val="342170"/>
                </a:solidFill>
                <a:latin typeface="Comic Sans MS" panose="030F0702030302020204" pitchFamily="66" charset="0"/>
                <a:cs typeface="Arial" panose="020B0604020202020204" pitchFamily="34" charset="0"/>
                <a:sym typeface="Arial" panose="020B0604020202020204" pitchFamily="34" charset="0"/>
              </a:rPr>
              <a:t>các</a:t>
            </a:r>
            <a:r>
              <a:rPr lang="vi-VN" altLang="vi-VN" sz="1600">
                <a:solidFill>
                  <a:srgbClr val="342170"/>
                </a:solidFill>
                <a:cs typeface="Arial" panose="020B0604020202020204" pitchFamily="34" charset="0"/>
                <a:sym typeface="Arial" panose="020B0604020202020204" pitchFamily="34" charset="0"/>
              </a:rPr>
              <a:t> phần </a:t>
            </a:r>
            <a:r>
              <a:rPr lang="en-US" altLang="vi-VN" sz="1600">
                <a:solidFill>
                  <a:srgbClr val="342170"/>
                </a:solidFill>
                <a:latin typeface="Comic Sans MS" panose="030F0702030302020204" pitchFamily="66" charset="0"/>
                <a:cs typeface="Arial" panose="020B0604020202020204" pitchFamily="34" charset="0"/>
                <a:sym typeface="Arial" panose="020B0604020202020204" pitchFamily="34" charset="0"/>
              </a:rPr>
              <a:t>trong </a:t>
            </a:r>
            <a:r>
              <a:rPr lang="vi-VN" altLang="vi-VN" sz="1600">
                <a:solidFill>
                  <a:srgbClr val="342170"/>
                </a:solidFill>
                <a:cs typeface="Arial" panose="020B0604020202020204" pitchFamily="34" charset="0"/>
                <a:sym typeface="Arial" panose="020B0604020202020204" pitchFamily="34" charset="0"/>
              </a:rPr>
              <a:t>RD.</a:t>
            </a:r>
          </a:p>
          <a:p>
            <a:pPr marL="298450" indent="-285750" defTabSz="914400">
              <a:lnSpc>
                <a:spcPct val="110000"/>
              </a:lnSpc>
              <a:spcBef>
                <a:spcPts val="900"/>
              </a:spcBef>
              <a:buClr>
                <a:srgbClr val="800080"/>
              </a:buClr>
              <a:buSzPct val="71000"/>
              <a:buFont typeface="Wingdings 2" panose="05020102010507070707" pitchFamily="18" charset="2"/>
              <a:buChar char="¿"/>
            </a:pPr>
            <a:r>
              <a:rPr lang="vi-VN" altLang="vi-VN" sz="1600">
                <a:solidFill>
                  <a:srgbClr val="342170"/>
                </a:solidFill>
                <a:cs typeface="Arial" panose="020B0604020202020204" pitchFamily="34" charset="0"/>
                <a:sym typeface="Arial" panose="020B0604020202020204" pitchFamily="34" charset="0"/>
              </a:rPr>
              <a:t>Dựa theo tiến trình: vai trò riêng biệt cho mỗi người phê bình, thủ tục riêng biệt, kiểu thiếu sót, tập trung, kỹ thuật phân tích</a:t>
            </a:r>
          </a:p>
        </p:txBody>
      </p:sp>
      <p:sp>
        <p:nvSpPr>
          <p:cNvPr id="253" name="Shape 253">
            <a:extLst>
              <a:ext uri="{FF2B5EF4-FFF2-40B4-BE49-F238E27FC236}">
                <a16:creationId xmlns:a16="http://schemas.microsoft.com/office/drawing/2014/main" id="{70A4CD39-A19F-49B5-AC6F-DEB9F79E26E5}"/>
              </a:ext>
            </a:extLst>
          </p:cNvPr>
          <p:cNvSpPr/>
          <p:nvPr/>
        </p:nvSpPr>
        <p:spPr>
          <a:xfrm>
            <a:off x="4957763" y="2470151"/>
            <a:ext cx="138112" cy="201613"/>
          </a:xfrm>
          <a:custGeom>
            <a:avLst/>
            <a:gdLst/>
            <a:ahLst/>
            <a:cxnLst/>
            <a:rect l="0" t="0" r="0" b="0"/>
            <a:pathLst>
              <a:path w="120000" h="120000" extrusionOk="0">
                <a:moveTo>
                  <a:pt x="110399" y="12000"/>
                </a:moveTo>
                <a:lnTo>
                  <a:pt x="104399" y="10200"/>
                </a:lnTo>
                <a:lnTo>
                  <a:pt x="113999" y="0"/>
                </a:lnTo>
                <a:lnTo>
                  <a:pt x="119999" y="1800"/>
                </a:lnTo>
                <a:lnTo>
                  <a:pt x="110399" y="12000"/>
                </a:lnTo>
                <a:close/>
              </a:path>
              <a:path w="120000" h="120000" extrusionOk="0">
                <a:moveTo>
                  <a:pt x="97199" y="25200"/>
                </a:moveTo>
                <a:lnTo>
                  <a:pt x="91199" y="24000"/>
                </a:lnTo>
                <a:lnTo>
                  <a:pt x="100799" y="13800"/>
                </a:lnTo>
                <a:lnTo>
                  <a:pt x="106799" y="15000"/>
                </a:lnTo>
                <a:lnTo>
                  <a:pt x="97199" y="25200"/>
                </a:lnTo>
                <a:close/>
              </a:path>
              <a:path w="120000" h="120000" extrusionOk="0">
                <a:moveTo>
                  <a:pt x="85199" y="39000"/>
                </a:moveTo>
                <a:lnTo>
                  <a:pt x="77999" y="37200"/>
                </a:lnTo>
                <a:lnTo>
                  <a:pt x="87599" y="27000"/>
                </a:lnTo>
                <a:lnTo>
                  <a:pt x="94799" y="28800"/>
                </a:lnTo>
                <a:lnTo>
                  <a:pt x="85199" y="39000"/>
                </a:lnTo>
                <a:close/>
              </a:path>
              <a:path w="120000" h="120000" extrusionOk="0">
                <a:moveTo>
                  <a:pt x="71999" y="52200"/>
                </a:moveTo>
                <a:lnTo>
                  <a:pt x="64799" y="50999"/>
                </a:lnTo>
                <a:lnTo>
                  <a:pt x="74399" y="40800"/>
                </a:lnTo>
                <a:lnTo>
                  <a:pt x="81599" y="41999"/>
                </a:lnTo>
                <a:lnTo>
                  <a:pt x="71999" y="52200"/>
                </a:lnTo>
                <a:close/>
              </a:path>
              <a:path w="120000" h="120000" extrusionOk="0">
                <a:moveTo>
                  <a:pt x="58799" y="66000"/>
                </a:moveTo>
                <a:lnTo>
                  <a:pt x="51599" y="64200"/>
                </a:lnTo>
                <a:lnTo>
                  <a:pt x="61199" y="54000"/>
                </a:lnTo>
                <a:lnTo>
                  <a:pt x="68399" y="55800"/>
                </a:lnTo>
                <a:lnTo>
                  <a:pt x="58799" y="66000"/>
                </a:lnTo>
                <a:close/>
              </a:path>
              <a:path w="120000" h="120000" extrusionOk="0">
                <a:moveTo>
                  <a:pt x="45599" y="79200"/>
                </a:moveTo>
                <a:lnTo>
                  <a:pt x="39599" y="78000"/>
                </a:lnTo>
                <a:lnTo>
                  <a:pt x="49199" y="67799"/>
                </a:lnTo>
                <a:lnTo>
                  <a:pt x="55199" y="69599"/>
                </a:lnTo>
                <a:lnTo>
                  <a:pt x="45599" y="79200"/>
                </a:lnTo>
                <a:close/>
              </a:path>
              <a:path w="120000" h="120000" extrusionOk="0">
                <a:moveTo>
                  <a:pt x="32399" y="93000"/>
                </a:moveTo>
                <a:lnTo>
                  <a:pt x="26399" y="91200"/>
                </a:lnTo>
                <a:lnTo>
                  <a:pt x="35999" y="81000"/>
                </a:lnTo>
                <a:lnTo>
                  <a:pt x="41999" y="82799"/>
                </a:lnTo>
                <a:lnTo>
                  <a:pt x="32399" y="93000"/>
                </a:lnTo>
                <a:close/>
              </a:path>
              <a:path w="120000" h="120000" extrusionOk="0">
                <a:moveTo>
                  <a:pt x="20399" y="106800"/>
                </a:moveTo>
                <a:lnTo>
                  <a:pt x="13199" y="105000"/>
                </a:lnTo>
                <a:lnTo>
                  <a:pt x="22799" y="94800"/>
                </a:lnTo>
                <a:lnTo>
                  <a:pt x="29999" y="96600"/>
                </a:lnTo>
                <a:lnTo>
                  <a:pt x="20399" y="106800"/>
                </a:lnTo>
                <a:close/>
              </a:path>
              <a:path w="120000" h="120000" extrusionOk="0">
                <a:moveTo>
                  <a:pt x="7199" y="120000"/>
                </a:moveTo>
                <a:lnTo>
                  <a:pt x="0" y="118200"/>
                </a:lnTo>
                <a:lnTo>
                  <a:pt x="9599" y="108000"/>
                </a:lnTo>
                <a:lnTo>
                  <a:pt x="16799" y="109800"/>
                </a:lnTo>
                <a:lnTo>
                  <a:pt x="7199"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4" name="Shape 254">
            <a:extLst>
              <a:ext uri="{FF2B5EF4-FFF2-40B4-BE49-F238E27FC236}">
                <a16:creationId xmlns:a16="http://schemas.microsoft.com/office/drawing/2014/main" id="{3628B772-D4FB-446D-B29B-96EDE643FF05}"/>
              </a:ext>
            </a:extLst>
          </p:cNvPr>
          <p:cNvSpPr/>
          <p:nvPr/>
        </p:nvSpPr>
        <p:spPr>
          <a:xfrm>
            <a:off x="4822826" y="2674938"/>
            <a:ext cx="138113" cy="201612"/>
          </a:xfrm>
          <a:custGeom>
            <a:avLst/>
            <a:gdLst/>
            <a:ahLst/>
            <a:cxnLst/>
            <a:rect l="0" t="0" r="0" b="0"/>
            <a:pathLst>
              <a:path w="120000" h="120000" extrusionOk="0">
                <a:moveTo>
                  <a:pt x="110399" y="12000"/>
                </a:moveTo>
                <a:lnTo>
                  <a:pt x="103199" y="10200"/>
                </a:lnTo>
                <a:lnTo>
                  <a:pt x="112799" y="0"/>
                </a:lnTo>
                <a:lnTo>
                  <a:pt x="119999" y="1800"/>
                </a:lnTo>
                <a:lnTo>
                  <a:pt x="110399" y="12000"/>
                </a:lnTo>
                <a:close/>
              </a:path>
              <a:path w="120000" h="120000" extrusionOk="0">
                <a:moveTo>
                  <a:pt x="97199" y="25200"/>
                </a:moveTo>
                <a:lnTo>
                  <a:pt x="89999" y="23400"/>
                </a:lnTo>
                <a:lnTo>
                  <a:pt x="100799" y="13800"/>
                </a:lnTo>
                <a:lnTo>
                  <a:pt x="106799" y="15000"/>
                </a:lnTo>
                <a:lnTo>
                  <a:pt x="97199" y="25200"/>
                </a:lnTo>
                <a:close/>
              </a:path>
              <a:path w="120000" h="120000" extrusionOk="0">
                <a:moveTo>
                  <a:pt x="83999" y="39000"/>
                </a:moveTo>
                <a:lnTo>
                  <a:pt x="77999" y="37200"/>
                </a:lnTo>
                <a:lnTo>
                  <a:pt x="87599" y="27000"/>
                </a:lnTo>
                <a:lnTo>
                  <a:pt x="93599" y="28800"/>
                </a:lnTo>
                <a:lnTo>
                  <a:pt x="83999" y="39000"/>
                </a:lnTo>
                <a:close/>
              </a:path>
              <a:path w="120000" h="120000" extrusionOk="0">
                <a:moveTo>
                  <a:pt x="70799" y="52200"/>
                </a:moveTo>
                <a:lnTo>
                  <a:pt x="64799" y="50999"/>
                </a:lnTo>
                <a:lnTo>
                  <a:pt x="74399" y="40800"/>
                </a:lnTo>
                <a:lnTo>
                  <a:pt x="81599" y="41999"/>
                </a:lnTo>
                <a:lnTo>
                  <a:pt x="70799" y="52200"/>
                </a:lnTo>
                <a:close/>
              </a:path>
              <a:path w="120000" h="120000" extrusionOk="0">
                <a:moveTo>
                  <a:pt x="58799" y="66000"/>
                </a:moveTo>
                <a:lnTo>
                  <a:pt x="51599" y="64200"/>
                </a:lnTo>
                <a:lnTo>
                  <a:pt x="61199" y="54000"/>
                </a:lnTo>
                <a:lnTo>
                  <a:pt x="68399" y="55800"/>
                </a:lnTo>
                <a:lnTo>
                  <a:pt x="58799" y="66000"/>
                </a:lnTo>
                <a:close/>
              </a:path>
              <a:path w="120000" h="120000" extrusionOk="0">
                <a:moveTo>
                  <a:pt x="45599" y="79200"/>
                </a:moveTo>
                <a:lnTo>
                  <a:pt x="38399" y="78000"/>
                </a:lnTo>
                <a:lnTo>
                  <a:pt x="47999" y="67799"/>
                </a:lnTo>
                <a:lnTo>
                  <a:pt x="55199" y="69000"/>
                </a:lnTo>
                <a:lnTo>
                  <a:pt x="45599" y="79200"/>
                </a:lnTo>
                <a:close/>
              </a:path>
              <a:path w="120000" h="120000" extrusionOk="0">
                <a:moveTo>
                  <a:pt x="32399" y="93000"/>
                </a:moveTo>
                <a:lnTo>
                  <a:pt x="25199" y="91200"/>
                </a:lnTo>
                <a:lnTo>
                  <a:pt x="35999" y="81000"/>
                </a:lnTo>
                <a:lnTo>
                  <a:pt x="41999" y="82799"/>
                </a:lnTo>
                <a:lnTo>
                  <a:pt x="32399" y="93000"/>
                </a:lnTo>
                <a:close/>
              </a:path>
              <a:path w="120000" h="120000" extrusionOk="0">
                <a:moveTo>
                  <a:pt x="19199" y="106200"/>
                </a:moveTo>
                <a:lnTo>
                  <a:pt x="13199" y="105000"/>
                </a:lnTo>
                <a:lnTo>
                  <a:pt x="22799" y="94800"/>
                </a:lnTo>
                <a:lnTo>
                  <a:pt x="28799" y="96600"/>
                </a:lnTo>
                <a:lnTo>
                  <a:pt x="19199" y="106200"/>
                </a:lnTo>
                <a:close/>
              </a:path>
              <a:path w="120000" h="120000" extrusionOk="0">
                <a:moveTo>
                  <a:pt x="5999" y="120000"/>
                </a:moveTo>
                <a:lnTo>
                  <a:pt x="0" y="118200"/>
                </a:lnTo>
                <a:lnTo>
                  <a:pt x="9599" y="108000"/>
                </a:lnTo>
                <a:lnTo>
                  <a:pt x="16799" y="109800"/>
                </a:lnTo>
                <a:lnTo>
                  <a:pt x="5999"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5" name="Shape 255">
            <a:extLst>
              <a:ext uri="{FF2B5EF4-FFF2-40B4-BE49-F238E27FC236}">
                <a16:creationId xmlns:a16="http://schemas.microsoft.com/office/drawing/2014/main" id="{8978A1CF-E35C-49B6-A3D3-E52D3CD8052C}"/>
              </a:ext>
            </a:extLst>
          </p:cNvPr>
          <p:cNvSpPr/>
          <p:nvPr/>
        </p:nvSpPr>
        <p:spPr>
          <a:xfrm>
            <a:off x="4687888" y="2879726"/>
            <a:ext cx="139700" cy="201613"/>
          </a:xfrm>
          <a:custGeom>
            <a:avLst/>
            <a:gdLst/>
            <a:ahLst/>
            <a:cxnLst/>
            <a:rect l="0" t="0" r="0" b="0"/>
            <a:pathLst>
              <a:path w="120000" h="120000" extrusionOk="0">
                <a:moveTo>
                  <a:pt x="110399" y="12000"/>
                </a:moveTo>
                <a:lnTo>
                  <a:pt x="103199" y="10200"/>
                </a:lnTo>
                <a:lnTo>
                  <a:pt x="112799" y="0"/>
                </a:lnTo>
                <a:lnTo>
                  <a:pt x="119999" y="1800"/>
                </a:lnTo>
                <a:lnTo>
                  <a:pt x="110399" y="12000"/>
                </a:lnTo>
                <a:close/>
              </a:path>
              <a:path w="120000" h="120000" extrusionOk="0">
                <a:moveTo>
                  <a:pt x="97199" y="25200"/>
                </a:moveTo>
                <a:lnTo>
                  <a:pt x="89999" y="23400"/>
                </a:lnTo>
                <a:lnTo>
                  <a:pt x="99599" y="13200"/>
                </a:lnTo>
                <a:lnTo>
                  <a:pt x="106799" y="15000"/>
                </a:lnTo>
                <a:lnTo>
                  <a:pt x="97199" y="25200"/>
                </a:lnTo>
                <a:close/>
              </a:path>
              <a:path w="120000" h="120000" extrusionOk="0">
                <a:moveTo>
                  <a:pt x="83999" y="39000"/>
                </a:moveTo>
                <a:lnTo>
                  <a:pt x="76799" y="37200"/>
                </a:lnTo>
                <a:lnTo>
                  <a:pt x="86399" y="27000"/>
                </a:lnTo>
                <a:lnTo>
                  <a:pt x="93599" y="28800"/>
                </a:lnTo>
                <a:lnTo>
                  <a:pt x="83999" y="39000"/>
                </a:lnTo>
                <a:close/>
              </a:path>
              <a:path w="120000" h="120000" extrusionOk="0">
                <a:moveTo>
                  <a:pt x="70799" y="52200"/>
                </a:moveTo>
                <a:lnTo>
                  <a:pt x="64799" y="50400"/>
                </a:lnTo>
                <a:lnTo>
                  <a:pt x="74399" y="40800"/>
                </a:lnTo>
                <a:lnTo>
                  <a:pt x="80399" y="41999"/>
                </a:lnTo>
                <a:lnTo>
                  <a:pt x="70799" y="52200"/>
                </a:lnTo>
                <a:close/>
              </a:path>
              <a:path w="120000" h="120000" extrusionOk="0">
                <a:moveTo>
                  <a:pt x="57599" y="66000"/>
                </a:moveTo>
                <a:lnTo>
                  <a:pt x="51599" y="64200"/>
                </a:lnTo>
                <a:lnTo>
                  <a:pt x="61199" y="54000"/>
                </a:lnTo>
                <a:lnTo>
                  <a:pt x="68399" y="55800"/>
                </a:lnTo>
                <a:lnTo>
                  <a:pt x="57599" y="66000"/>
                </a:lnTo>
                <a:close/>
              </a:path>
              <a:path w="120000" h="120000" extrusionOk="0">
                <a:moveTo>
                  <a:pt x="45599" y="79200"/>
                </a:moveTo>
                <a:lnTo>
                  <a:pt x="38399" y="78000"/>
                </a:lnTo>
                <a:lnTo>
                  <a:pt x="47999" y="67799"/>
                </a:lnTo>
                <a:lnTo>
                  <a:pt x="55199" y="69000"/>
                </a:lnTo>
                <a:lnTo>
                  <a:pt x="45599" y="79200"/>
                </a:lnTo>
                <a:close/>
              </a:path>
              <a:path w="120000" h="120000" extrusionOk="0">
                <a:moveTo>
                  <a:pt x="32399" y="93000"/>
                </a:moveTo>
                <a:lnTo>
                  <a:pt x="25199" y="91200"/>
                </a:lnTo>
                <a:lnTo>
                  <a:pt x="34799" y="81000"/>
                </a:lnTo>
                <a:lnTo>
                  <a:pt x="41999" y="82799"/>
                </a:lnTo>
                <a:lnTo>
                  <a:pt x="32399" y="93000"/>
                </a:lnTo>
                <a:close/>
              </a:path>
              <a:path w="120000" h="120000" extrusionOk="0">
                <a:moveTo>
                  <a:pt x="19199" y="106200"/>
                </a:moveTo>
                <a:lnTo>
                  <a:pt x="11999" y="105000"/>
                </a:lnTo>
                <a:lnTo>
                  <a:pt x="21599" y="94800"/>
                </a:lnTo>
                <a:lnTo>
                  <a:pt x="28799" y="96000"/>
                </a:lnTo>
                <a:lnTo>
                  <a:pt x="19199" y="106200"/>
                </a:lnTo>
                <a:close/>
              </a:path>
              <a:path w="120000" h="120000" extrusionOk="0">
                <a:moveTo>
                  <a:pt x="5999" y="120000"/>
                </a:moveTo>
                <a:lnTo>
                  <a:pt x="0" y="118200"/>
                </a:lnTo>
                <a:lnTo>
                  <a:pt x="9599" y="108000"/>
                </a:lnTo>
                <a:lnTo>
                  <a:pt x="15599" y="109800"/>
                </a:lnTo>
                <a:lnTo>
                  <a:pt x="5999"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6" name="Shape 256">
            <a:extLst>
              <a:ext uri="{FF2B5EF4-FFF2-40B4-BE49-F238E27FC236}">
                <a16:creationId xmlns:a16="http://schemas.microsoft.com/office/drawing/2014/main" id="{374BCCD9-5718-4A79-B0C3-C5C9F87A4C54}"/>
              </a:ext>
            </a:extLst>
          </p:cNvPr>
          <p:cNvSpPr/>
          <p:nvPr/>
        </p:nvSpPr>
        <p:spPr>
          <a:xfrm>
            <a:off x="4552951" y="3084513"/>
            <a:ext cx="138113" cy="201612"/>
          </a:xfrm>
          <a:custGeom>
            <a:avLst/>
            <a:gdLst/>
            <a:ahLst/>
            <a:cxnLst/>
            <a:rect l="0" t="0" r="0" b="0"/>
            <a:pathLst>
              <a:path w="120000" h="120000" extrusionOk="0">
                <a:moveTo>
                  <a:pt x="110399" y="11400"/>
                </a:moveTo>
                <a:lnTo>
                  <a:pt x="104399" y="10200"/>
                </a:lnTo>
                <a:lnTo>
                  <a:pt x="113999" y="0"/>
                </a:lnTo>
                <a:lnTo>
                  <a:pt x="119999" y="1200"/>
                </a:lnTo>
                <a:lnTo>
                  <a:pt x="110399" y="11400"/>
                </a:lnTo>
                <a:close/>
              </a:path>
              <a:path w="120000" h="120000" extrusionOk="0">
                <a:moveTo>
                  <a:pt x="98399" y="25200"/>
                </a:moveTo>
                <a:lnTo>
                  <a:pt x="91199" y="23400"/>
                </a:lnTo>
                <a:lnTo>
                  <a:pt x="100799" y="13200"/>
                </a:lnTo>
                <a:lnTo>
                  <a:pt x="107999" y="15000"/>
                </a:lnTo>
                <a:lnTo>
                  <a:pt x="98399" y="25200"/>
                </a:lnTo>
                <a:close/>
              </a:path>
              <a:path w="120000" h="120000" extrusionOk="0">
                <a:moveTo>
                  <a:pt x="85199" y="38400"/>
                </a:moveTo>
                <a:lnTo>
                  <a:pt x="77999" y="37200"/>
                </a:lnTo>
                <a:lnTo>
                  <a:pt x="87599" y="27000"/>
                </a:lnTo>
                <a:lnTo>
                  <a:pt x="94799" y="28800"/>
                </a:lnTo>
                <a:lnTo>
                  <a:pt x="85199" y="38400"/>
                </a:lnTo>
                <a:close/>
              </a:path>
              <a:path w="120000" h="120000" extrusionOk="0">
                <a:moveTo>
                  <a:pt x="71999" y="52200"/>
                </a:moveTo>
                <a:lnTo>
                  <a:pt x="64799" y="50400"/>
                </a:lnTo>
                <a:lnTo>
                  <a:pt x="74399" y="40200"/>
                </a:lnTo>
                <a:lnTo>
                  <a:pt x="81599" y="41999"/>
                </a:lnTo>
                <a:lnTo>
                  <a:pt x="71999" y="52200"/>
                </a:lnTo>
                <a:close/>
              </a:path>
              <a:path w="120000" h="120000" extrusionOk="0">
                <a:moveTo>
                  <a:pt x="58799" y="66000"/>
                </a:moveTo>
                <a:lnTo>
                  <a:pt x="52799" y="64200"/>
                </a:lnTo>
                <a:lnTo>
                  <a:pt x="62399" y="54000"/>
                </a:lnTo>
                <a:lnTo>
                  <a:pt x="68399" y="55800"/>
                </a:lnTo>
                <a:lnTo>
                  <a:pt x="58799" y="66000"/>
                </a:lnTo>
                <a:close/>
              </a:path>
              <a:path w="120000" h="120000" extrusionOk="0">
                <a:moveTo>
                  <a:pt x="45599" y="79200"/>
                </a:moveTo>
                <a:lnTo>
                  <a:pt x="39599" y="77400"/>
                </a:lnTo>
                <a:lnTo>
                  <a:pt x="49199" y="67200"/>
                </a:lnTo>
                <a:lnTo>
                  <a:pt x="55199" y="69000"/>
                </a:lnTo>
                <a:lnTo>
                  <a:pt x="45599" y="79200"/>
                </a:lnTo>
                <a:close/>
              </a:path>
              <a:path w="120000" h="120000" extrusionOk="0">
                <a:moveTo>
                  <a:pt x="33599" y="93000"/>
                </a:moveTo>
                <a:lnTo>
                  <a:pt x="26399" y="91200"/>
                </a:lnTo>
                <a:lnTo>
                  <a:pt x="35999" y="81000"/>
                </a:lnTo>
                <a:lnTo>
                  <a:pt x="43199" y="82799"/>
                </a:lnTo>
                <a:lnTo>
                  <a:pt x="33599" y="93000"/>
                </a:lnTo>
                <a:close/>
              </a:path>
              <a:path w="120000" h="120000" extrusionOk="0">
                <a:moveTo>
                  <a:pt x="20399" y="106200"/>
                </a:moveTo>
                <a:lnTo>
                  <a:pt x="13199" y="104400"/>
                </a:lnTo>
                <a:lnTo>
                  <a:pt x="22799" y="94800"/>
                </a:lnTo>
                <a:lnTo>
                  <a:pt x="29999" y="96000"/>
                </a:lnTo>
                <a:lnTo>
                  <a:pt x="20399" y="106200"/>
                </a:lnTo>
                <a:close/>
              </a:path>
              <a:path w="120000" h="120000" extrusionOk="0">
                <a:moveTo>
                  <a:pt x="7199" y="120000"/>
                </a:moveTo>
                <a:lnTo>
                  <a:pt x="0" y="118200"/>
                </a:lnTo>
                <a:lnTo>
                  <a:pt x="9599" y="108000"/>
                </a:lnTo>
                <a:lnTo>
                  <a:pt x="16799" y="109800"/>
                </a:lnTo>
                <a:lnTo>
                  <a:pt x="7199"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7" name="Shape 257">
            <a:extLst>
              <a:ext uri="{FF2B5EF4-FFF2-40B4-BE49-F238E27FC236}">
                <a16:creationId xmlns:a16="http://schemas.microsoft.com/office/drawing/2014/main" id="{201928D6-0297-4C64-9A59-FC331C92BE7C}"/>
              </a:ext>
            </a:extLst>
          </p:cNvPr>
          <p:cNvSpPr/>
          <p:nvPr/>
        </p:nvSpPr>
        <p:spPr>
          <a:xfrm>
            <a:off x="4418013" y="3289301"/>
            <a:ext cx="138112" cy="201613"/>
          </a:xfrm>
          <a:custGeom>
            <a:avLst/>
            <a:gdLst/>
            <a:ahLst/>
            <a:cxnLst/>
            <a:rect l="0" t="0" r="0" b="0"/>
            <a:pathLst>
              <a:path w="120000" h="120000" extrusionOk="0">
                <a:moveTo>
                  <a:pt x="110400" y="11400"/>
                </a:moveTo>
                <a:lnTo>
                  <a:pt x="103200" y="10200"/>
                </a:lnTo>
                <a:lnTo>
                  <a:pt x="114000" y="0"/>
                </a:lnTo>
                <a:lnTo>
                  <a:pt x="120000" y="1200"/>
                </a:lnTo>
                <a:lnTo>
                  <a:pt x="110400" y="11400"/>
                </a:lnTo>
                <a:close/>
              </a:path>
              <a:path w="120000" h="120000" extrusionOk="0">
                <a:moveTo>
                  <a:pt x="97200" y="25200"/>
                </a:moveTo>
                <a:lnTo>
                  <a:pt x="91200" y="23400"/>
                </a:lnTo>
                <a:lnTo>
                  <a:pt x="100800" y="13200"/>
                </a:lnTo>
                <a:lnTo>
                  <a:pt x="106800" y="15000"/>
                </a:lnTo>
                <a:lnTo>
                  <a:pt x="97200" y="25200"/>
                </a:lnTo>
                <a:close/>
              </a:path>
              <a:path w="120000" h="120000" extrusionOk="0">
                <a:moveTo>
                  <a:pt x="84000" y="38400"/>
                </a:moveTo>
                <a:lnTo>
                  <a:pt x="78000" y="37200"/>
                </a:lnTo>
                <a:lnTo>
                  <a:pt x="87600" y="27000"/>
                </a:lnTo>
                <a:lnTo>
                  <a:pt x="94800" y="28200"/>
                </a:lnTo>
                <a:lnTo>
                  <a:pt x="84000" y="38400"/>
                </a:lnTo>
                <a:close/>
              </a:path>
              <a:path w="120000" h="120000" extrusionOk="0">
                <a:moveTo>
                  <a:pt x="72000" y="52200"/>
                </a:moveTo>
                <a:lnTo>
                  <a:pt x="64800" y="50400"/>
                </a:lnTo>
                <a:lnTo>
                  <a:pt x="74400" y="40200"/>
                </a:lnTo>
                <a:lnTo>
                  <a:pt x="81600" y="41999"/>
                </a:lnTo>
                <a:lnTo>
                  <a:pt x="72000" y="52200"/>
                </a:lnTo>
                <a:close/>
              </a:path>
              <a:path w="120000" h="120000" extrusionOk="0">
                <a:moveTo>
                  <a:pt x="58800" y="65400"/>
                </a:moveTo>
                <a:lnTo>
                  <a:pt x="51600" y="64200"/>
                </a:lnTo>
                <a:lnTo>
                  <a:pt x="61200" y="54000"/>
                </a:lnTo>
                <a:lnTo>
                  <a:pt x="68400" y="55800"/>
                </a:lnTo>
                <a:lnTo>
                  <a:pt x="58800" y="65400"/>
                </a:lnTo>
                <a:close/>
              </a:path>
              <a:path w="120000" h="120000" extrusionOk="0">
                <a:moveTo>
                  <a:pt x="45600" y="79200"/>
                </a:moveTo>
                <a:lnTo>
                  <a:pt x="38400" y="77400"/>
                </a:lnTo>
                <a:lnTo>
                  <a:pt x="49200" y="67200"/>
                </a:lnTo>
                <a:lnTo>
                  <a:pt x="55200" y="69000"/>
                </a:lnTo>
                <a:lnTo>
                  <a:pt x="45600" y="79200"/>
                </a:lnTo>
                <a:close/>
              </a:path>
              <a:path w="120000" h="120000" extrusionOk="0">
                <a:moveTo>
                  <a:pt x="32400" y="93000"/>
                </a:moveTo>
                <a:lnTo>
                  <a:pt x="26400" y="91200"/>
                </a:lnTo>
                <a:lnTo>
                  <a:pt x="36000" y="81000"/>
                </a:lnTo>
                <a:lnTo>
                  <a:pt x="42000" y="82799"/>
                </a:lnTo>
                <a:lnTo>
                  <a:pt x="32400" y="93000"/>
                </a:lnTo>
                <a:close/>
              </a:path>
              <a:path w="120000" h="120000" extrusionOk="0">
                <a:moveTo>
                  <a:pt x="19200" y="106200"/>
                </a:moveTo>
                <a:lnTo>
                  <a:pt x="13200" y="104400"/>
                </a:lnTo>
                <a:lnTo>
                  <a:pt x="22800" y="94200"/>
                </a:lnTo>
                <a:lnTo>
                  <a:pt x="30000" y="96000"/>
                </a:lnTo>
                <a:lnTo>
                  <a:pt x="19200" y="106200"/>
                </a:lnTo>
                <a:close/>
              </a:path>
              <a:path w="120000" h="120000" extrusionOk="0">
                <a:moveTo>
                  <a:pt x="7200" y="120000"/>
                </a:moveTo>
                <a:lnTo>
                  <a:pt x="0" y="118200"/>
                </a:lnTo>
                <a:lnTo>
                  <a:pt x="9600" y="108000"/>
                </a:lnTo>
                <a:lnTo>
                  <a:pt x="16800" y="109800"/>
                </a:lnTo>
                <a:lnTo>
                  <a:pt x="7200"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8" name="Shape 258">
            <a:extLst>
              <a:ext uri="{FF2B5EF4-FFF2-40B4-BE49-F238E27FC236}">
                <a16:creationId xmlns:a16="http://schemas.microsoft.com/office/drawing/2014/main" id="{F4F42A9D-F2E0-4BC5-9FBA-A09E08C41369}"/>
              </a:ext>
            </a:extLst>
          </p:cNvPr>
          <p:cNvSpPr/>
          <p:nvPr/>
        </p:nvSpPr>
        <p:spPr>
          <a:xfrm>
            <a:off x="4283075" y="3494088"/>
            <a:ext cx="139700" cy="201612"/>
          </a:xfrm>
          <a:custGeom>
            <a:avLst/>
            <a:gdLst/>
            <a:ahLst/>
            <a:cxnLst/>
            <a:rect l="0" t="0" r="0" b="0"/>
            <a:pathLst>
              <a:path w="120000" h="120000" extrusionOk="0">
                <a:moveTo>
                  <a:pt x="110400" y="11400"/>
                </a:moveTo>
                <a:lnTo>
                  <a:pt x="103200" y="9600"/>
                </a:lnTo>
                <a:lnTo>
                  <a:pt x="112800" y="0"/>
                </a:lnTo>
                <a:lnTo>
                  <a:pt x="120000" y="1200"/>
                </a:lnTo>
                <a:lnTo>
                  <a:pt x="110400" y="11400"/>
                </a:lnTo>
                <a:close/>
              </a:path>
              <a:path w="120000" h="120000" extrusionOk="0">
                <a:moveTo>
                  <a:pt x="97200" y="25200"/>
                </a:moveTo>
                <a:lnTo>
                  <a:pt x="90000" y="23400"/>
                </a:lnTo>
                <a:lnTo>
                  <a:pt x="100800" y="13200"/>
                </a:lnTo>
                <a:lnTo>
                  <a:pt x="106800" y="15000"/>
                </a:lnTo>
                <a:lnTo>
                  <a:pt x="97200" y="25200"/>
                </a:lnTo>
                <a:close/>
              </a:path>
              <a:path w="120000" h="120000" extrusionOk="0">
                <a:moveTo>
                  <a:pt x="84000" y="38400"/>
                </a:moveTo>
                <a:lnTo>
                  <a:pt x="78000" y="37200"/>
                </a:lnTo>
                <a:lnTo>
                  <a:pt x="87600" y="27000"/>
                </a:lnTo>
                <a:lnTo>
                  <a:pt x="93600" y="28200"/>
                </a:lnTo>
                <a:lnTo>
                  <a:pt x="84000" y="38400"/>
                </a:lnTo>
                <a:close/>
              </a:path>
              <a:path w="120000" h="120000" extrusionOk="0">
                <a:moveTo>
                  <a:pt x="70800" y="52200"/>
                </a:moveTo>
                <a:lnTo>
                  <a:pt x="64800" y="50400"/>
                </a:lnTo>
                <a:lnTo>
                  <a:pt x="74400" y="40200"/>
                </a:lnTo>
                <a:lnTo>
                  <a:pt x="81600" y="41999"/>
                </a:lnTo>
                <a:lnTo>
                  <a:pt x="70800" y="52200"/>
                </a:lnTo>
                <a:close/>
              </a:path>
              <a:path w="120000" h="120000" extrusionOk="0">
                <a:moveTo>
                  <a:pt x="58800" y="65400"/>
                </a:moveTo>
                <a:lnTo>
                  <a:pt x="51600" y="64200"/>
                </a:lnTo>
                <a:lnTo>
                  <a:pt x="61200" y="54000"/>
                </a:lnTo>
                <a:lnTo>
                  <a:pt x="68400" y="55200"/>
                </a:lnTo>
                <a:lnTo>
                  <a:pt x="58800" y="65400"/>
                </a:lnTo>
                <a:close/>
              </a:path>
              <a:path w="120000" h="120000" extrusionOk="0">
                <a:moveTo>
                  <a:pt x="45600" y="79200"/>
                </a:moveTo>
                <a:lnTo>
                  <a:pt x="38400" y="77400"/>
                </a:lnTo>
                <a:lnTo>
                  <a:pt x="48000" y="67200"/>
                </a:lnTo>
                <a:lnTo>
                  <a:pt x="55200" y="69000"/>
                </a:lnTo>
                <a:lnTo>
                  <a:pt x="45600" y="79200"/>
                </a:lnTo>
                <a:close/>
              </a:path>
              <a:path w="120000" h="120000" extrusionOk="0">
                <a:moveTo>
                  <a:pt x="32400" y="92400"/>
                </a:moveTo>
                <a:lnTo>
                  <a:pt x="25200" y="91200"/>
                </a:lnTo>
                <a:lnTo>
                  <a:pt x="34800" y="81000"/>
                </a:lnTo>
                <a:lnTo>
                  <a:pt x="42000" y="82799"/>
                </a:lnTo>
                <a:lnTo>
                  <a:pt x="32400" y="92400"/>
                </a:lnTo>
                <a:close/>
              </a:path>
              <a:path w="120000" h="120000" extrusionOk="0">
                <a:moveTo>
                  <a:pt x="19200" y="106200"/>
                </a:moveTo>
                <a:lnTo>
                  <a:pt x="13200" y="104400"/>
                </a:lnTo>
                <a:lnTo>
                  <a:pt x="22800" y="94200"/>
                </a:lnTo>
                <a:lnTo>
                  <a:pt x="28800" y="96000"/>
                </a:lnTo>
                <a:lnTo>
                  <a:pt x="19200" y="106200"/>
                </a:lnTo>
                <a:close/>
              </a:path>
              <a:path w="120000" h="120000" extrusionOk="0">
                <a:moveTo>
                  <a:pt x="6000" y="120000"/>
                </a:moveTo>
                <a:lnTo>
                  <a:pt x="0" y="118200"/>
                </a:lnTo>
                <a:lnTo>
                  <a:pt x="9600" y="108000"/>
                </a:lnTo>
                <a:lnTo>
                  <a:pt x="15600" y="109800"/>
                </a:lnTo>
                <a:lnTo>
                  <a:pt x="6000"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59" name="Shape 259">
            <a:extLst>
              <a:ext uri="{FF2B5EF4-FFF2-40B4-BE49-F238E27FC236}">
                <a16:creationId xmlns:a16="http://schemas.microsoft.com/office/drawing/2014/main" id="{4D0CEE8A-4080-49C4-8BA4-93F2DE9D00A8}"/>
              </a:ext>
            </a:extLst>
          </p:cNvPr>
          <p:cNvSpPr/>
          <p:nvPr/>
        </p:nvSpPr>
        <p:spPr>
          <a:xfrm>
            <a:off x="4148138" y="3697288"/>
            <a:ext cx="139700" cy="201612"/>
          </a:xfrm>
          <a:custGeom>
            <a:avLst/>
            <a:gdLst/>
            <a:ahLst/>
            <a:cxnLst/>
            <a:rect l="0" t="0" r="0" b="0"/>
            <a:pathLst>
              <a:path w="120000" h="120000" extrusionOk="0">
                <a:moveTo>
                  <a:pt x="110222" y="12000"/>
                </a:moveTo>
                <a:lnTo>
                  <a:pt x="103111" y="10200"/>
                </a:lnTo>
                <a:lnTo>
                  <a:pt x="112592" y="0"/>
                </a:lnTo>
                <a:lnTo>
                  <a:pt x="119703" y="1800"/>
                </a:lnTo>
                <a:lnTo>
                  <a:pt x="110222" y="12000"/>
                </a:lnTo>
                <a:close/>
              </a:path>
              <a:path w="120000" h="120000" extrusionOk="0">
                <a:moveTo>
                  <a:pt x="97185" y="25800"/>
                </a:moveTo>
                <a:lnTo>
                  <a:pt x="90074" y="24000"/>
                </a:lnTo>
                <a:lnTo>
                  <a:pt x="99555" y="13800"/>
                </a:lnTo>
                <a:lnTo>
                  <a:pt x="106666" y="15600"/>
                </a:lnTo>
                <a:lnTo>
                  <a:pt x="97185" y="25800"/>
                </a:lnTo>
                <a:close/>
              </a:path>
              <a:path w="120000" h="120000" extrusionOk="0">
                <a:moveTo>
                  <a:pt x="84148" y="39000"/>
                </a:moveTo>
                <a:lnTo>
                  <a:pt x="77037" y="37200"/>
                </a:lnTo>
                <a:lnTo>
                  <a:pt x="86518" y="27600"/>
                </a:lnTo>
                <a:lnTo>
                  <a:pt x="93629" y="28800"/>
                </a:lnTo>
                <a:lnTo>
                  <a:pt x="84148" y="39000"/>
                </a:lnTo>
                <a:close/>
              </a:path>
              <a:path w="120000" h="120000" extrusionOk="0">
                <a:moveTo>
                  <a:pt x="71111" y="52800"/>
                </a:moveTo>
                <a:lnTo>
                  <a:pt x="65185" y="50999"/>
                </a:lnTo>
                <a:lnTo>
                  <a:pt x="74666" y="40800"/>
                </a:lnTo>
                <a:lnTo>
                  <a:pt x="80592" y="42600"/>
                </a:lnTo>
                <a:lnTo>
                  <a:pt x="71111" y="52800"/>
                </a:lnTo>
                <a:close/>
              </a:path>
              <a:path w="120000" h="120000" extrusionOk="0">
                <a:moveTo>
                  <a:pt x="58074" y="66000"/>
                </a:moveTo>
                <a:lnTo>
                  <a:pt x="52148" y="64800"/>
                </a:lnTo>
                <a:lnTo>
                  <a:pt x="61629" y="54600"/>
                </a:lnTo>
                <a:lnTo>
                  <a:pt x="67555" y="55800"/>
                </a:lnTo>
                <a:lnTo>
                  <a:pt x="58074" y="66000"/>
                </a:lnTo>
                <a:close/>
              </a:path>
              <a:path w="120000" h="120000" extrusionOk="0">
                <a:moveTo>
                  <a:pt x="46222" y="79800"/>
                </a:moveTo>
                <a:lnTo>
                  <a:pt x="39111" y="78000"/>
                </a:lnTo>
                <a:lnTo>
                  <a:pt x="48592" y="67799"/>
                </a:lnTo>
                <a:lnTo>
                  <a:pt x="55703" y="69599"/>
                </a:lnTo>
                <a:lnTo>
                  <a:pt x="46222" y="79800"/>
                </a:lnTo>
                <a:close/>
              </a:path>
              <a:path w="120000" h="120000" extrusionOk="0">
                <a:moveTo>
                  <a:pt x="33185" y="93000"/>
                </a:moveTo>
                <a:lnTo>
                  <a:pt x="26074" y="91800"/>
                </a:lnTo>
                <a:lnTo>
                  <a:pt x="35555" y="81600"/>
                </a:lnTo>
                <a:lnTo>
                  <a:pt x="42666" y="82799"/>
                </a:lnTo>
                <a:lnTo>
                  <a:pt x="33185" y="93000"/>
                </a:lnTo>
                <a:close/>
              </a:path>
              <a:path w="120000" h="120000" extrusionOk="0">
                <a:moveTo>
                  <a:pt x="20148" y="106800"/>
                </a:moveTo>
                <a:lnTo>
                  <a:pt x="13037" y="105000"/>
                </a:lnTo>
                <a:lnTo>
                  <a:pt x="22518" y="94800"/>
                </a:lnTo>
                <a:lnTo>
                  <a:pt x="29629" y="96600"/>
                </a:lnTo>
                <a:lnTo>
                  <a:pt x="20148" y="106800"/>
                </a:lnTo>
                <a:close/>
              </a:path>
              <a:path w="120000" h="120000" extrusionOk="0">
                <a:moveTo>
                  <a:pt x="7111" y="120000"/>
                </a:moveTo>
                <a:lnTo>
                  <a:pt x="0" y="118800"/>
                </a:lnTo>
                <a:lnTo>
                  <a:pt x="10666" y="108600"/>
                </a:lnTo>
                <a:lnTo>
                  <a:pt x="16592" y="109800"/>
                </a:lnTo>
                <a:lnTo>
                  <a:pt x="7111" y="12000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0" name="Shape 260">
            <a:extLst>
              <a:ext uri="{FF2B5EF4-FFF2-40B4-BE49-F238E27FC236}">
                <a16:creationId xmlns:a16="http://schemas.microsoft.com/office/drawing/2014/main" id="{2BCF5070-CFC2-4FC0-B0B2-D732B4A2FB63}"/>
              </a:ext>
            </a:extLst>
          </p:cNvPr>
          <p:cNvSpPr/>
          <p:nvPr/>
        </p:nvSpPr>
        <p:spPr>
          <a:xfrm>
            <a:off x="3946526" y="3902075"/>
            <a:ext cx="206375" cy="306388"/>
          </a:xfrm>
          <a:custGeom>
            <a:avLst/>
            <a:gdLst/>
            <a:ahLst/>
            <a:cxnLst/>
            <a:rect l="0" t="0" r="0" b="0"/>
            <a:pathLst>
              <a:path w="120000" h="120000" extrusionOk="0">
                <a:moveTo>
                  <a:pt x="113430" y="7890"/>
                </a:moveTo>
                <a:lnTo>
                  <a:pt x="109407" y="6706"/>
                </a:lnTo>
                <a:lnTo>
                  <a:pt x="115843" y="0"/>
                </a:lnTo>
                <a:lnTo>
                  <a:pt x="119865" y="1183"/>
                </a:lnTo>
                <a:lnTo>
                  <a:pt x="113430" y="7890"/>
                </a:lnTo>
                <a:close/>
              </a:path>
              <a:path w="120000" h="120000" extrusionOk="0">
                <a:moveTo>
                  <a:pt x="104581" y="16569"/>
                </a:moveTo>
                <a:lnTo>
                  <a:pt x="100558" y="15780"/>
                </a:lnTo>
                <a:lnTo>
                  <a:pt x="106994" y="9073"/>
                </a:lnTo>
                <a:lnTo>
                  <a:pt x="111821" y="10257"/>
                </a:lnTo>
                <a:lnTo>
                  <a:pt x="104581" y="16569"/>
                </a:lnTo>
                <a:close/>
              </a:path>
              <a:path w="120000" h="120000" extrusionOk="0">
                <a:moveTo>
                  <a:pt x="96536" y="25643"/>
                </a:moveTo>
                <a:lnTo>
                  <a:pt x="91709" y="24460"/>
                </a:lnTo>
                <a:lnTo>
                  <a:pt x="98145" y="17753"/>
                </a:lnTo>
                <a:lnTo>
                  <a:pt x="102972" y="18936"/>
                </a:lnTo>
                <a:lnTo>
                  <a:pt x="96536" y="25643"/>
                </a:lnTo>
                <a:close/>
              </a:path>
              <a:path w="120000" h="120000" extrusionOk="0">
                <a:moveTo>
                  <a:pt x="87687" y="34717"/>
                </a:moveTo>
                <a:lnTo>
                  <a:pt x="82860" y="33533"/>
                </a:lnTo>
                <a:lnTo>
                  <a:pt x="89296" y="26827"/>
                </a:lnTo>
                <a:lnTo>
                  <a:pt x="94122" y="28010"/>
                </a:lnTo>
                <a:lnTo>
                  <a:pt x="87687" y="34717"/>
                </a:lnTo>
                <a:close/>
              </a:path>
              <a:path w="120000" h="120000" extrusionOk="0">
                <a:moveTo>
                  <a:pt x="78837" y="43397"/>
                </a:moveTo>
                <a:lnTo>
                  <a:pt x="74011" y="42213"/>
                </a:lnTo>
                <a:lnTo>
                  <a:pt x="81251" y="35901"/>
                </a:lnTo>
                <a:lnTo>
                  <a:pt x="85273" y="36690"/>
                </a:lnTo>
                <a:lnTo>
                  <a:pt x="78837" y="43397"/>
                </a:lnTo>
                <a:close/>
              </a:path>
              <a:path w="120000" h="120000" extrusionOk="0">
                <a:moveTo>
                  <a:pt x="69988" y="52471"/>
                </a:moveTo>
                <a:lnTo>
                  <a:pt x="65966" y="51287"/>
                </a:lnTo>
                <a:lnTo>
                  <a:pt x="72402" y="44580"/>
                </a:lnTo>
                <a:lnTo>
                  <a:pt x="76424" y="45764"/>
                </a:lnTo>
                <a:lnTo>
                  <a:pt x="69988" y="52471"/>
                </a:lnTo>
                <a:close/>
              </a:path>
              <a:path w="120000" h="120000" extrusionOk="0">
                <a:moveTo>
                  <a:pt x="61139" y="61150"/>
                </a:moveTo>
                <a:lnTo>
                  <a:pt x="57117" y="60361"/>
                </a:lnTo>
                <a:lnTo>
                  <a:pt x="63553" y="53654"/>
                </a:lnTo>
                <a:lnTo>
                  <a:pt x="68379" y="54443"/>
                </a:lnTo>
                <a:lnTo>
                  <a:pt x="61139" y="61150"/>
                </a:lnTo>
                <a:close/>
              </a:path>
              <a:path w="120000" h="120000" extrusionOk="0">
                <a:moveTo>
                  <a:pt x="53094" y="70224"/>
                </a:moveTo>
                <a:lnTo>
                  <a:pt x="48268" y="69041"/>
                </a:lnTo>
                <a:lnTo>
                  <a:pt x="54703" y="62334"/>
                </a:lnTo>
                <a:lnTo>
                  <a:pt x="59530" y="63517"/>
                </a:lnTo>
                <a:lnTo>
                  <a:pt x="53094" y="70224"/>
                </a:lnTo>
                <a:close/>
              </a:path>
              <a:path w="120000" h="120000" extrusionOk="0">
                <a:moveTo>
                  <a:pt x="44245" y="78904"/>
                </a:moveTo>
                <a:lnTo>
                  <a:pt x="39418" y="78115"/>
                </a:lnTo>
                <a:lnTo>
                  <a:pt x="45854" y="71408"/>
                </a:lnTo>
                <a:lnTo>
                  <a:pt x="50681" y="72197"/>
                </a:lnTo>
                <a:lnTo>
                  <a:pt x="44245" y="78904"/>
                </a:lnTo>
                <a:close/>
              </a:path>
              <a:path w="120000" h="120000" extrusionOk="0">
                <a:moveTo>
                  <a:pt x="35396" y="87978"/>
                </a:moveTo>
                <a:lnTo>
                  <a:pt x="30569" y="86794"/>
                </a:lnTo>
                <a:lnTo>
                  <a:pt x="37810" y="80087"/>
                </a:lnTo>
                <a:lnTo>
                  <a:pt x="41832" y="81271"/>
                </a:lnTo>
                <a:lnTo>
                  <a:pt x="35396" y="87978"/>
                </a:lnTo>
                <a:close/>
              </a:path>
              <a:path w="120000" h="120000" extrusionOk="0">
                <a:moveTo>
                  <a:pt x="26547" y="96657"/>
                </a:moveTo>
                <a:lnTo>
                  <a:pt x="22525" y="95868"/>
                </a:lnTo>
                <a:lnTo>
                  <a:pt x="28960" y="89161"/>
                </a:lnTo>
                <a:lnTo>
                  <a:pt x="32983" y="89950"/>
                </a:lnTo>
                <a:lnTo>
                  <a:pt x="26547" y="96657"/>
                </a:lnTo>
                <a:close/>
              </a:path>
              <a:path w="120000" h="120000" extrusionOk="0">
                <a:moveTo>
                  <a:pt x="17698" y="105731"/>
                </a:moveTo>
                <a:lnTo>
                  <a:pt x="13675" y="104547"/>
                </a:lnTo>
                <a:lnTo>
                  <a:pt x="20111" y="97841"/>
                </a:lnTo>
                <a:lnTo>
                  <a:pt x="24938" y="99024"/>
                </a:lnTo>
                <a:lnTo>
                  <a:pt x="17698" y="105731"/>
                </a:lnTo>
                <a:close/>
              </a:path>
              <a:path w="120000" h="120000" extrusionOk="0">
                <a:moveTo>
                  <a:pt x="9653" y="114410"/>
                </a:moveTo>
                <a:lnTo>
                  <a:pt x="4826" y="113621"/>
                </a:lnTo>
                <a:lnTo>
                  <a:pt x="11262" y="106914"/>
                </a:lnTo>
                <a:lnTo>
                  <a:pt x="16089" y="108098"/>
                </a:lnTo>
                <a:lnTo>
                  <a:pt x="9653" y="114410"/>
                </a:lnTo>
                <a:close/>
              </a:path>
              <a:path w="120000" h="120000" extrusionOk="0">
                <a:moveTo>
                  <a:pt x="4022" y="119934"/>
                </a:moveTo>
                <a:lnTo>
                  <a:pt x="0" y="118750"/>
                </a:lnTo>
                <a:lnTo>
                  <a:pt x="2413" y="115594"/>
                </a:lnTo>
                <a:lnTo>
                  <a:pt x="7239" y="116777"/>
                </a:lnTo>
                <a:lnTo>
                  <a:pt x="4022" y="11993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1" name="Shape 261">
            <a:extLst>
              <a:ext uri="{FF2B5EF4-FFF2-40B4-BE49-F238E27FC236}">
                <a16:creationId xmlns:a16="http://schemas.microsoft.com/office/drawing/2014/main" id="{0B888003-B0B5-40AC-9384-362269E64004}"/>
              </a:ext>
            </a:extLst>
          </p:cNvPr>
          <p:cNvSpPr/>
          <p:nvPr/>
        </p:nvSpPr>
        <p:spPr>
          <a:xfrm>
            <a:off x="2836864" y="2470150"/>
            <a:ext cx="492125" cy="508000"/>
          </a:xfrm>
          <a:custGeom>
            <a:avLst/>
            <a:gdLst/>
            <a:ahLst/>
            <a:cxnLst/>
            <a:rect l="0" t="0" r="0" b="0"/>
            <a:pathLst>
              <a:path w="120000" h="120000" extrusionOk="0">
                <a:moveTo>
                  <a:pt x="116281" y="4529"/>
                </a:moveTo>
                <a:lnTo>
                  <a:pt x="114591" y="3576"/>
                </a:lnTo>
                <a:lnTo>
                  <a:pt x="118310" y="0"/>
                </a:lnTo>
                <a:lnTo>
                  <a:pt x="120000" y="715"/>
                </a:lnTo>
                <a:lnTo>
                  <a:pt x="116281" y="4529"/>
                </a:lnTo>
                <a:close/>
              </a:path>
              <a:path w="120000" h="120000" extrusionOk="0">
                <a:moveTo>
                  <a:pt x="111549" y="9298"/>
                </a:moveTo>
                <a:lnTo>
                  <a:pt x="109859" y="8582"/>
                </a:lnTo>
                <a:lnTo>
                  <a:pt x="113577" y="4768"/>
                </a:lnTo>
                <a:lnTo>
                  <a:pt x="115267" y="5721"/>
                </a:lnTo>
                <a:lnTo>
                  <a:pt x="111549" y="9298"/>
                </a:lnTo>
                <a:close/>
              </a:path>
              <a:path w="120000" h="120000" extrusionOk="0">
                <a:moveTo>
                  <a:pt x="106817" y="14304"/>
                </a:moveTo>
                <a:lnTo>
                  <a:pt x="104788" y="13350"/>
                </a:lnTo>
                <a:lnTo>
                  <a:pt x="108507" y="9774"/>
                </a:lnTo>
                <a:lnTo>
                  <a:pt x="110197" y="10490"/>
                </a:lnTo>
                <a:lnTo>
                  <a:pt x="106817" y="14304"/>
                </a:lnTo>
                <a:close/>
              </a:path>
              <a:path w="120000" h="120000" extrusionOk="0">
                <a:moveTo>
                  <a:pt x="101746" y="19072"/>
                </a:moveTo>
                <a:lnTo>
                  <a:pt x="100056" y="18119"/>
                </a:lnTo>
                <a:lnTo>
                  <a:pt x="103774" y="14543"/>
                </a:lnTo>
                <a:lnTo>
                  <a:pt x="105464" y="15496"/>
                </a:lnTo>
                <a:lnTo>
                  <a:pt x="101746" y="19072"/>
                </a:lnTo>
                <a:close/>
              </a:path>
              <a:path w="120000" h="120000" extrusionOk="0">
                <a:moveTo>
                  <a:pt x="97014" y="24079"/>
                </a:moveTo>
                <a:lnTo>
                  <a:pt x="95324" y="23125"/>
                </a:lnTo>
                <a:lnTo>
                  <a:pt x="99042" y="19549"/>
                </a:lnTo>
                <a:lnTo>
                  <a:pt x="100732" y="20264"/>
                </a:lnTo>
                <a:lnTo>
                  <a:pt x="97014" y="24079"/>
                </a:lnTo>
                <a:close/>
              </a:path>
              <a:path w="120000" h="120000" extrusionOk="0">
                <a:moveTo>
                  <a:pt x="92281" y="28847"/>
                </a:moveTo>
                <a:lnTo>
                  <a:pt x="90253" y="27894"/>
                </a:lnTo>
                <a:lnTo>
                  <a:pt x="93972" y="24317"/>
                </a:lnTo>
                <a:lnTo>
                  <a:pt x="95662" y="25271"/>
                </a:lnTo>
                <a:lnTo>
                  <a:pt x="92281" y="28847"/>
                </a:lnTo>
                <a:close/>
              </a:path>
              <a:path w="120000" h="120000" extrusionOk="0">
                <a:moveTo>
                  <a:pt x="87211" y="33854"/>
                </a:moveTo>
                <a:lnTo>
                  <a:pt x="85521" y="32900"/>
                </a:lnTo>
                <a:lnTo>
                  <a:pt x="89239" y="29324"/>
                </a:lnTo>
                <a:lnTo>
                  <a:pt x="90929" y="30039"/>
                </a:lnTo>
                <a:lnTo>
                  <a:pt x="87211" y="33854"/>
                </a:lnTo>
                <a:close/>
              </a:path>
              <a:path w="120000" h="120000" extrusionOk="0">
                <a:moveTo>
                  <a:pt x="82479" y="38622"/>
                </a:moveTo>
                <a:lnTo>
                  <a:pt x="80788" y="37668"/>
                </a:lnTo>
                <a:lnTo>
                  <a:pt x="84507" y="34092"/>
                </a:lnTo>
                <a:lnTo>
                  <a:pt x="86197" y="35046"/>
                </a:lnTo>
                <a:lnTo>
                  <a:pt x="82479" y="38622"/>
                </a:lnTo>
                <a:close/>
              </a:path>
              <a:path w="120000" h="120000" extrusionOk="0">
                <a:moveTo>
                  <a:pt x="77746" y="43390"/>
                </a:moveTo>
                <a:lnTo>
                  <a:pt x="75718" y="42675"/>
                </a:lnTo>
                <a:lnTo>
                  <a:pt x="79436" y="39099"/>
                </a:lnTo>
                <a:lnTo>
                  <a:pt x="81126" y="39814"/>
                </a:lnTo>
                <a:lnTo>
                  <a:pt x="77746" y="43390"/>
                </a:lnTo>
                <a:close/>
              </a:path>
              <a:path w="120000" h="120000" extrusionOk="0">
                <a:moveTo>
                  <a:pt x="72675" y="48397"/>
                </a:moveTo>
                <a:lnTo>
                  <a:pt x="70986" y="47443"/>
                </a:lnTo>
                <a:lnTo>
                  <a:pt x="74704" y="43867"/>
                </a:lnTo>
                <a:lnTo>
                  <a:pt x="76394" y="44821"/>
                </a:lnTo>
                <a:lnTo>
                  <a:pt x="72675" y="48397"/>
                </a:lnTo>
                <a:close/>
              </a:path>
              <a:path w="120000" h="120000" extrusionOk="0">
                <a:moveTo>
                  <a:pt x="67943" y="53165"/>
                </a:moveTo>
                <a:lnTo>
                  <a:pt x="66253" y="52450"/>
                </a:lnTo>
                <a:lnTo>
                  <a:pt x="69971" y="48635"/>
                </a:lnTo>
                <a:lnTo>
                  <a:pt x="71662" y="49589"/>
                </a:lnTo>
                <a:lnTo>
                  <a:pt x="67943" y="53165"/>
                </a:lnTo>
                <a:close/>
              </a:path>
              <a:path w="120000" h="120000" extrusionOk="0">
                <a:moveTo>
                  <a:pt x="63211" y="58172"/>
                </a:moveTo>
                <a:lnTo>
                  <a:pt x="61183" y="57218"/>
                </a:lnTo>
                <a:lnTo>
                  <a:pt x="64901" y="53642"/>
                </a:lnTo>
                <a:lnTo>
                  <a:pt x="66591" y="54596"/>
                </a:lnTo>
                <a:lnTo>
                  <a:pt x="63211" y="58172"/>
                </a:lnTo>
                <a:close/>
              </a:path>
              <a:path w="120000" h="120000" extrusionOk="0">
                <a:moveTo>
                  <a:pt x="58140" y="62940"/>
                </a:moveTo>
                <a:lnTo>
                  <a:pt x="56450" y="62225"/>
                </a:lnTo>
                <a:lnTo>
                  <a:pt x="60169" y="58410"/>
                </a:lnTo>
                <a:lnTo>
                  <a:pt x="61859" y="59364"/>
                </a:lnTo>
                <a:lnTo>
                  <a:pt x="58140" y="62940"/>
                </a:lnTo>
                <a:close/>
              </a:path>
              <a:path w="120000" h="120000" extrusionOk="0">
                <a:moveTo>
                  <a:pt x="53408" y="67947"/>
                </a:moveTo>
                <a:lnTo>
                  <a:pt x="51718" y="66993"/>
                </a:lnTo>
                <a:lnTo>
                  <a:pt x="55436" y="63417"/>
                </a:lnTo>
                <a:lnTo>
                  <a:pt x="57126" y="64370"/>
                </a:lnTo>
                <a:lnTo>
                  <a:pt x="53408" y="67947"/>
                </a:lnTo>
                <a:close/>
              </a:path>
              <a:path w="120000" h="120000" extrusionOk="0">
                <a:moveTo>
                  <a:pt x="48676" y="72715"/>
                </a:moveTo>
                <a:lnTo>
                  <a:pt x="46647" y="72000"/>
                </a:lnTo>
                <a:lnTo>
                  <a:pt x="50366" y="68185"/>
                </a:lnTo>
                <a:lnTo>
                  <a:pt x="52056" y="69138"/>
                </a:lnTo>
                <a:lnTo>
                  <a:pt x="48676" y="72715"/>
                </a:lnTo>
                <a:close/>
              </a:path>
              <a:path w="120000" h="120000" extrusionOk="0">
                <a:moveTo>
                  <a:pt x="43605" y="77721"/>
                </a:moveTo>
                <a:lnTo>
                  <a:pt x="41915" y="76768"/>
                </a:lnTo>
                <a:lnTo>
                  <a:pt x="45633" y="73191"/>
                </a:lnTo>
                <a:lnTo>
                  <a:pt x="47323" y="73907"/>
                </a:lnTo>
                <a:lnTo>
                  <a:pt x="43605" y="77721"/>
                </a:lnTo>
                <a:close/>
              </a:path>
              <a:path w="120000" h="120000" extrusionOk="0">
                <a:moveTo>
                  <a:pt x="38873" y="82490"/>
                </a:moveTo>
                <a:lnTo>
                  <a:pt x="37183" y="81774"/>
                </a:lnTo>
                <a:lnTo>
                  <a:pt x="40901" y="77960"/>
                </a:lnTo>
                <a:lnTo>
                  <a:pt x="42591" y="78913"/>
                </a:lnTo>
                <a:lnTo>
                  <a:pt x="38873" y="82490"/>
                </a:lnTo>
                <a:close/>
              </a:path>
              <a:path w="120000" h="120000" extrusionOk="0">
                <a:moveTo>
                  <a:pt x="34140" y="87496"/>
                </a:moveTo>
                <a:lnTo>
                  <a:pt x="32112" y="86543"/>
                </a:lnTo>
                <a:lnTo>
                  <a:pt x="35831" y="82966"/>
                </a:lnTo>
                <a:lnTo>
                  <a:pt x="37521" y="83682"/>
                </a:lnTo>
                <a:lnTo>
                  <a:pt x="34140" y="87496"/>
                </a:lnTo>
                <a:close/>
              </a:path>
              <a:path w="120000" h="120000" extrusionOk="0">
                <a:moveTo>
                  <a:pt x="29070" y="92264"/>
                </a:moveTo>
                <a:lnTo>
                  <a:pt x="27380" y="91549"/>
                </a:lnTo>
                <a:lnTo>
                  <a:pt x="31098" y="87735"/>
                </a:lnTo>
                <a:lnTo>
                  <a:pt x="32788" y="88688"/>
                </a:lnTo>
                <a:lnTo>
                  <a:pt x="29070" y="92264"/>
                </a:lnTo>
                <a:close/>
              </a:path>
              <a:path w="120000" h="120000" extrusionOk="0">
                <a:moveTo>
                  <a:pt x="24338" y="97271"/>
                </a:moveTo>
                <a:lnTo>
                  <a:pt x="22647" y="96317"/>
                </a:lnTo>
                <a:lnTo>
                  <a:pt x="26366" y="92741"/>
                </a:lnTo>
                <a:lnTo>
                  <a:pt x="28056" y="93456"/>
                </a:lnTo>
                <a:lnTo>
                  <a:pt x="24338" y="97271"/>
                </a:lnTo>
                <a:close/>
              </a:path>
              <a:path w="120000" h="120000" extrusionOk="0">
                <a:moveTo>
                  <a:pt x="19605" y="102039"/>
                </a:moveTo>
                <a:lnTo>
                  <a:pt x="17577" y="101324"/>
                </a:lnTo>
                <a:lnTo>
                  <a:pt x="21295" y="97509"/>
                </a:lnTo>
                <a:lnTo>
                  <a:pt x="22985" y="98463"/>
                </a:lnTo>
                <a:lnTo>
                  <a:pt x="19605" y="102039"/>
                </a:lnTo>
                <a:close/>
              </a:path>
              <a:path w="120000" h="120000" extrusionOk="0">
                <a:moveTo>
                  <a:pt x="14535" y="107046"/>
                </a:moveTo>
                <a:lnTo>
                  <a:pt x="12845" y="106092"/>
                </a:lnTo>
                <a:lnTo>
                  <a:pt x="16563" y="102516"/>
                </a:lnTo>
                <a:lnTo>
                  <a:pt x="18253" y="103231"/>
                </a:lnTo>
                <a:lnTo>
                  <a:pt x="14535" y="107046"/>
                </a:lnTo>
                <a:close/>
              </a:path>
              <a:path w="120000" h="120000" extrusionOk="0">
                <a:moveTo>
                  <a:pt x="9802" y="111814"/>
                </a:moveTo>
                <a:lnTo>
                  <a:pt x="8112" y="111099"/>
                </a:lnTo>
                <a:lnTo>
                  <a:pt x="11831" y="107284"/>
                </a:lnTo>
                <a:lnTo>
                  <a:pt x="13520" y="108238"/>
                </a:lnTo>
                <a:lnTo>
                  <a:pt x="9802" y="111814"/>
                </a:lnTo>
                <a:close/>
              </a:path>
              <a:path w="120000" h="120000" extrusionOk="0">
                <a:moveTo>
                  <a:pt x="5070" y="116821"/>
                </a:moveTo>
                <a:lnTo>
                  <a:pt x="3042" y="115867"/>
                </a:lnTo>
                <a:lnTo>
                  <a:pt x="6760" y="112291"/>
                </a:lnTo>
                <a:lnTo>
                  <a:pt x="8450" y="113006"/>
                </a:lnTo>
                <a:lnTo>
                  <a:pt x="5070" y="116821"/>
                </a:lnTo>
                <a:close/>
              </a:path>
              <a:path w="120000" h="120000" extrusionOk="0">
                <a:moveTo>
                  <a:pt x="1689" y="119920"/>
                </a:moveTo>
                <a:lnTo>
                  <a:pt x="0" y="119205"/>
                </a:lnTo>
                <a:lnTo>
                  <a:pt x="2027" y="117059"/>
                </a:lnTo>
                <a:lnTo>
                  <a:pt x="3718" y="118013"/>
                </a:lnTo>
                <a:lnTo>
                  <a:pt x="1689" y="11992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2" name="Shape 262">
            <a:extLst>
              <a:ext uri="{FF2B5EF4-FFF2-40B4-BE49-F238E27FC236}">
                <a16:creationId xmlns:a16="http://schemas.microsoft.com/office/drawing/2014/main" id="{9BCE3235-AABB-4E2F-9B87-3040058076AB}"/>
              </a:ext>
            </a:extLst>
          </p:cNvPr>
          <p:cNvSpPr/>
          <p:nvPr/>
        </p:nvSpPr>
        <p:spPr>
          <a:xfrm>
            <a:off x="7096126" y="2471739"/>
            <a:ext cx="106363" cy="581025"/>
          </a:xfrm>
          <a:custGeom>
            <a:avLst/>
            <a:gdLst/>
            <a:ahLst/>
            <a:cxnLst/>
            <a:rect l="0" t="0" r="0" b="0"/>
            <a:pathLst>
              <a:path w="120000" h="120000" extrusionOk="0">
                <a:moveTo>
                  <a:pt x="116458" y="4164"/>
                </a:moveTo>
                <a:lnTo>
                  <a:pt x="107016" y="3956"/>
                </a:lnTo>
                <a:lnTo>
                  <a:pt x="110163" y="0"/>
                </a:lnTo>
                <a:lnTo>
                  <a:pt x="119606" y="208"/>
                </a:lnTo>
                <a:lnTo>
                  <a:pt x="116458" y="4164"/>
                </a:lnTo>
                <a:close/>
              </a:path>
              <a:path w="120000" h="120000" extrusionOk="0">
                <a:moveTo>
                  <a:pt x="111737" y="9162"/>
                </a:moveTo>
                <a:lnTo>
                  <a:pt x="102294" y="9162"/>
                </a:lnTo>
                <a:lnTo>
                  <a:pt x="105442" y="5206"/>
                </a:lnTo>
                <a:lnTo>
                  <a:pt x="114885" y="5414"/>
                </a:lnTo>
                <a:lnTo>
                  <a:pt x="111737" y="9162"/>
                </a:lnTo>
                <a:close/>
              </a:path>
              <a:path w="120000" h="120000" extrusionOk="0">
                <a:moveTo>
                  <a:pt x="107016" y="14368"/>
                </a:moveTo>
                <a:lnTo>
                  <a:pt x="97573" y="14160"/>
                </a:lnTo>
                <a:lnTo>
                  <a:pt x="100721" y="10412"/>
                </a:lnTo>
                <a:lnTo>
                  <a:pt x="110163" y="10620"/>
                </a:lnTo>
                <a:lnTo>
                  <a:pt x="107016" y="14368"/>
                </a:lnTo>
                <a:close/>
              </a:path>
              <a:path w="120000" h="120000" extrusionOk="0">
                <a:moveTo>
                  <a:pt x="102294" y="19574"/>
                </a:moveTo>
                <a:lnTo>
                  <a:pt x="92852" y="19366"/>
                </a:lnTo>
                <a:lnTo>
                  <a:pt x="95999" y="15618"/>
                </a:lnTo>
                <a:lnTo>
                  <a:pt x="105442" y="15618"/>
                </a:lnTo>
                <a:lnTo>
                  <a:pt x="102294" y="19574"/>
                </a:lnTo>
                <a:close/>
              </a:path>
              <a:path w="120000" h="120000" extrusionOk="0">
                <a:moveTo>
                  <a:pt x="97573" y="24780"/>
                </a:moveTo>
                <a:lnTo>
                  <a:pt x="88130" y="24572"/>
                </a:lnTo>
                <a:lnTo>
                  <a:pt x="91278" y="20616"/>
                </a:lnTo>
                <a:lnTo>
                  <a:pt x="100721" y="20824"/>
                </a:lnTo>
                <a:lnTo>
                  <a:pt x="97573" y="24780"/>
                </a:lnTo>
                <a:close/>
              </a:path>
              <a:path w="120000" h="120000" extrusionOk="0">
                <a:moveTo>
                  <a:pt x="92852" y="29987"/>
                </a:moveTo>
                <a:lnTo>
                  <a:pt x="83409" y="29778"/>
                </a:lnTo>
                <a:lnTo>
                  <a:pt x="86557" y="25822"/>
                </a:lnTo>
                <a:lnTo>
                  <a:pt x="95999" y="26030"/>
                </a:lnTo>
                <a:lnTo>
                  <a:pt x="92852" y="29987"/>
                </a:lnTo>
                <a:close/>
              </a:path>
              <a:path w="120000" h="120000" extrusionOk="0">
                <a:moveTo>
                  <a:pt x="88130" y="34984"/>
                </a:moveTo>
                <a:lnTo>
                  <a:pt x="78688" y="34984"/>
                </a:lnTo>
                <a:lnTo>
                  <a:pt x="81835" y="31028"/>
                </a:lnTo>
                <a:lnTo>
                  <a:pt x="91278" y="31236"/>
                </a:lnTo>
                <a:lnTo>
                  <a:pt x="88130" y="34984"/>
                </a:lnTo>
                <a:close/>
              </a:path>
              <a:path w="120000" h="120000" extrusionOk="0">
                <a:moveTo>
                  <a:pt x="83409" y="40190"/>
                </a:moveTo>
                <a:lnTo>
                  <a:pt x="73966" y="39982"/>
                </a:lnTo>
                <a:lnTo>
                  <a:pt x="77114" y="36234"/>
                </a:lnTo>
                <a:lnTo>
                  <a:pt x="86557" y="36442"/>
                </a:lnTo>
                <a:lnTo>
                  <a:pt x="83409" y="40190"/>
                </a:lnTo>
                <a:close/>
              </a:path>
              <a:path w="120000" h="120000" extrusionOk="0">
                <a:moveTo>
                  <a:pt x="78688" y="45397"/>
                </a:moveTo>
                <a:lnTo>
                  <a:pt x="69245" y="45188"/>
                </a:lnTo>
                <a:lnTo>
                  <a:pt x="72393" y="41440"/>
                </a:lnTo>
                <a:lnTo>
                  <a:pt x="81835" y="41440"/>
                </a:lnTo>
                <a:lnTo>
                  <a:pt x="78688" y="45397"/>
                </a:lnTo>
                <a:close/>
              </a:path>
              <a:path w="120000" h="120000" extrusionOk="0">
                <a:moveTo>
                  <a:pt x="73966" y="50603"/>
                </a:moveTo>
                <a:lnTo>
                  <a:pt x="64524" y="50394"/>
                </a:lnTo>
                <a:lnTo>
                  <a:pt x="67671" y="46438"/>
                </a:lnTo>
                <a:lnTo>
                  <a:pt x="77114" y="46646"/>
                </a:lnTo>
                <a:lnTo>
                  <a:pt x="73966" y="50603"/>
                </a:lnTo>
                <a:close/>
              </a:path>
              <a:path w="120000" h="120000" extrusionOk="0">
                <a:moveTo>
                  <a:pt x="69245" y="55809"/>
                </a:moveTo>
                <a:lnTo>
                  <a:pt x="59802" y="55600"/>
                </a:lnTo>
                <a:lnTo>
                  <a:pt x="62950" y="51644"/>
                </a:lnTo>
                <a:lnTo>
                  <a:pt x="72393" y="51852"/>
                </a:lnTo>
                <a:lnTo>
                  <a:pt x="69245" y="55809"/>
                </a:lnTo>
                <a:close/>
              </a:path>
              <a:path w="120000" h="120000" extrusionOk="0">
                <a:moveTo>
                  <a:pt x="64524" y="60807"/>
                </a:moveTo>
                <a:lnTo>
                  <a:pt x="55081" y="60807"/>
                </a:lnTo>
                <a:lnTo>
                  <a:pt x="58228" y="56850"/>
                </a:lnTo>
                <a:lnTo>
                  <a:pt x="67671" y="57058"/>
                </a:lnTo>
                <a:lnTo>
                  <a:pt x="64524" y="60807"/>
                </a:lnTo>
                <a:close/>
              </a:path>
              <a:path w="120000" h="120000" extrusionOk="0">
                <a:moveTo>
                  <a:pt x="59802" y="66013"/>
                </a:moveTo>
                <a:lnTo>
                  <a:pt x="50360" y="66013"/>
                </a:lnTo>
                <a:lnTo>
                  <a:pt x="53507" y="62056"/>
                </a:lnTo>
                <a:lnTo>
                  <a:pt x="62950" y="62264"/>
                </a:lnTo>
                <a:lnTo>
                  <a:pt x="59802" y="66013"/>
                </a:lnTo>
                <a:close/>
              </a:path>
              <a:path w="120000" h="120000" extrusionOk="0">
                <a:moveTo>
                  <a:pt x="55081" y="71219"/>
                </a:moveTo>
                <a:lnTo>
                  <a:pt x="45638" y="71010"/>
                </a:lnTo>
                <a:lnTo>
                  <a:pt x="48786" y="67262"/>
                </a:lnTo>
                <a:lnTo>
                  <a:pt x="58228" y="67470"/>
                </a:lnTo>
                <a:lnTo>
                  <a:pt x="55081" y="71219"/>
                </a:lnTo>
                <a:close/>
              </a:path>
              <a:path w="120000" h="120000" extrusionOk="0">
                <a:moveTo>
                  <a:pt x="50360" y="76425"/>
                </a:moveTo>
                <a:lnTo>
                  <a:pt x="40917" y="76217"/>
                </a:lnTo>
                <a:lnTo>
                  <a:pt x="44064" y="72468"/>
                </a:lnTo>
                <a:lnTo>
                  <a:pt x="53507" y="72468"/>
                </a:lnTo>
                <a:lnTo>
                  <a:pt x="50360" y="76425"/>
                </a:lnTo>
                <a:close/>
              </a:path>
              <a:path w="120000" h="120000" extrusionOk="0">
                <a:moveTo>
                  <a:pt x="45638" y="81631"/>
                </a:moveTo>
                <a:lnTo>
                  <a:pt x="36196" y="81423"/>
                </a:lnTo>
                <a:lnTo>
                  <a:pt x="39343" y="77466"/>
                </a:lnTo>
                <a:lnTo>
                  <a:pt x="48786" y="77674"/>
                </a:lnTo>
                <a:lnTo>
                  <a:pt x="45638" y="81631"/>
                </a:lnTo>
                <a:close/>
              </a:path>
              <a:path w="120000" h="120000" extrusionOk="0">
                <a:moveTo>
                  <a:pt x="40917" y="86837"/>
                </a:moveTo>
                <a:lnTo>
                  <a:pt x="31474" y="86629"/>
                </a:lnTo>
                <a:lnTo>
                  <a:pt x="34622" y="82672"/>
                </a:lnTo>
                <a:lnTo>
                  <a:pt x="44064" y="82880"/>
                </a:lnTo>
                <a:lnTo>
                  <a:pt x="40917" y="86837"/>
                </a:lnTo>
                <a:close/>
              </a:path>
              <a:path w="120000" h="120000" extrusionOk="0">
                <a:moveTo>
                  <a:pt x="36196" y="91835"/>
                </a:moveTo>
                <a:lnTo>
                  <a:pt x="26753" y="91835"/>
                </a:lnTo>
                <a:lnTo>
                  <a:pt x="29900" y="87878"/>
                </a:lnTo>
                <a:lnTo>
                  <a:pt x="39343" y="88086"/>
                </a:lnTo>
                <a:lnTo>
                  <a:pt x="36196" y="91835"/>
                </a:lnTo>
                <a:close/>
              </a:path>
              <a:path w="120000" h="120000" extrusionOk="0">
                <a:moveTo>
                  <a:pt x="31474" y="97041"/>
                </a:moveTo>
                <a:lnTo>
                  <a:pt x="22031" y="96833"/>
                </a:lnTo>
                <a:lnTo>
                  <a:pt x="25179" y="93084"/>
                </a:lnTo>
                <a:lnTo>
                  <a:pt x="34622" y="93292"/>
                </a:lnTo>
                <a:lnTo>
                  <a:pt x="31474" y="97041"/>
                </a:lnTo>
                <a:close/>
              </a:path>
              <a:path w="120000" h="120000" extrusionOk="0">
                <a:moveTo>
                  <a:pt x="26753" y="102247"/>
                </a:moveTo>
                <a:lnTo>
                  <a:pt x="17310" y="102039"/>
                </a:lnTo>
                <a:lnTo>
                  <a:pt x="20458" y="98290"/>
                </a:lnTo>
                <a:lnTo>
                  <a:pt x="29900" y="98290"/>
                </a:lnTo>
                <a:lnTo>
                  <a:pt x="26753" y="102247"/>
                </a:lnTo>
                <a:close/>
              </a:path>
              <a:path w="120000" h="120000" extrusionOk="0">
                <a:moveTo>
                  <a:pt x="22031" y="107453"/>
                </a:moveTo>
                <a:lnTo>
                  <a:pt x="12589" y="107245"/>
                </a:lnTo>
                <a:lnTo>
                  <a:pt x="15736" y="103288"/>
                </a:lnTo>
                <a:lnTo>
                  <a:pt x="25179" y="103496"/>
                </a:lnTo>
                <a:lnTo>
                  <a:pt x="22031" y="107453"/>
                </a:lnTo>
                <a:close/>
              </a:path>
              <a:path w="120000" h="120000" extrusionOk="0">
                <a:moveTo>
                  <a:pt x="17310" y="112659"/>
                </a:moveTo>
                <a:lnTo>
                  <a:pt x="7867" y="112451"/>
                </a:lnTo>
                <a:lnTo>
                  <a:pt x="11015" y="108494"/>
                </a:lnTo>
                <a:lnTo>
                  <a:pt x="20458" y="108702"/>
                </a:lnTo>
                <a:lnTo>
                  <a:pt x="17310" y="112659"/>
                </a:lnTo>
                <a:close/>
              </a:path>
              <a:path w="120000" h="120000" extrusionOk="0">
                <a:moveTo>
                  <a:pt x="12589" y="117657"/>
                </a:moveTo>
                <a:lnTo>
                  <a:pt x="3146" y="117657"/>
                </a:lnTo>
                <a:lnTo>
                  <a:pt x="6294" y="113700"/>
                </a:lnTo>
                <a:lnTo>
                  <a:pt x="15736" y="113909"/>
                </a:lnTo>
                <a:lnTo>
                  <a:pt x="12589" y="117657"/>
                </a:lnTo>
                <a:close/>
              </a:path>
              <a:path w="120000" h="120000" extrusionOk="0">
                <a:moveTo>
                  <a:pt x="11015" y="119948"/>
                </a:moveTo>
                <a:lnTo>
                  <a:pt x="0" y="119739"/>
                </a:lnTo>
                <a:lnTo>
                  <a:pt x="1572" y="118906"/>
                </a:lnTo>
                <a:lnTo>
                  <a:pt x="11015" y="119115"/>
                </a:lnTo>
                <a:lnTo>
                  <a:pt x="11015" y="119948"/>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3" name="Shape 263">
            <a:extLst>
              <a:ext uri="{FF2B5EF4-FFF2-40B4-BE49-F238E27FC236}">
                <a16:creationId xmlns:a16="http://schemas.microsoft.com/office/drawing/2014/main" id="{CED4ADFB-191D-465D-8F92-D4AC3971A8E5}"/>
              </a:ext>
            </a:extLst>
          </p:cNvPr>
          <p:cNvSpPr/>
          <p:nvPr/>
        </p:nvSpPr>
        <p:spPr>
          <a:xfrm>
            <a:off x="9734550" y="2470150"/>
            <a:ext cx="71438" cy="139700"/>
          </a:xfrm>
          <a:custGeom>
            <a:avLst/>
            <a:gdLst/>
            <a:ahLst/>
            <a:cxnLst/>
            <a:rect l="0" t="0" r="0" b="0"/>
            <a:pathLst>
              <a:path w="120000" h="120000" extrusionOk="0">
                <a:moveTo>
                  <a:pt x="105982" y="17349"/>
                </a:moveTo>
                <a:lnTo>
                  <a:pt x="92158" y="15614"/>
                </a:lnTo>
                <a:lnTo>
                  <a:pt x="108286" y="0"/>
                </a:lnTo>
                <a:lnTo>
                  <a:pt x="119806" y="1734"/>
                </a:lnTo>
                <a:lnTo>
                  <a:pt x="105982" y="17349"/>
                </a:lnTo>
                <a:close/>
              </a:path>
              <a:path w="120000" h="120000" extrusionOk="0">
                <a:moveTo>
                  <a:pt x="87550" y="38168"/>
                </a:moveTo>
                <a:lnTo>
                  <a:pt x="73726" y="36433"/>
                </a:lnTo>
                <a:lnTo>
                  <a:pt x="87550" y="20819"/>
                </a:lnTo>
                <a:lnTo>
                  <a:pt x="101374" y="22554"/>
                </a:lnTo>
                <a:lnTo>
                  <a:pt x="87550" y="38168"/>
                </a:lnTo>
                <a:close/>
              </a:path>
              <a:path w="120000" h="120000" extrusionOk="0">
                <a:moveTo>
                  <a:pt x="69118" y="58988"/>
                </a:moveTo>
                <a:lnTo>
                  <a:pt x="55294" y="56385"/>
                </a:lnTo>
                <a:lnTo>
                  <a:pt x="69118" y="41638"/>
                </a:lnTo>
                <a:lnTo>
                  <a:pt x="82942" y="43373"/>
                </a:lnTo>
                <a:lnTo>
                  <a:pt x="69118" y="58988"/>
                </a:lnTo>
                <a:close/>
              </a:path>
              <a:path w="120000" h="120000" extrusionOk="0">
                <a:moveTo>
                  <a:pt x="50686" y="78940"/>
                </a:moveTo>
                <a:lnTo>
                  <a:pt x="36862" y="77205"/>
                </a:lnTo>
                <a:lnTo>
                  <a:pt x="50686" y="61590"/>
                </a:lnTo>
                <a:lnTo>
                  <a:pt x="64510" y="63325"/>
                </a:lnTo>
                <a:lnTo>
                  <a:pt x="50686" y="78940"/>
                </a:lnTo>
                <a:close/>
              </a:path>
              <a:path w="120000" h="120000" extrusionOk="0">
                <a:moveTo>
                  <a:pt x="32254" y="99759"/>
                </a:moveTo>
                <a:lnTo>
                  <a:pt x="18430" y="98023"/>
                </a:lnTo>
                <a:lnTo>
                  <a:pt x="32254" y="82409"/>
                </a:lnTo>
                <a:lnTo>
                  <a:pt x="46078" y="84144"/>
                </a:lnTo>
                <a:lnTo>
                  <a:pt x="32254" y="99759"/>
                </a:lnTo>
                <a:close/>
              </a:path>
              <a:path w="120000" h="120000" extrusionOk="0">
                <a:moveTo>
                  <a:pt x="13822" y="119710"/>
                </a:moveTo>
                <a:lnTo>
                  <a:pt x="0" y="117976"/>
                </a:lnTo>
                <a:lnTo>
                  <a:pt x="13822" y="103229"/>
                </a:lnTo>
                <a:lnTo>
                  <a:pt x="27646" y="104964"/>
                </a:lnTo>
                <a:lnTo>
                  <a:pt x="13822" y="1197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4" name="Shape 264">
            <a:extLst>
              <a:ext uri="{FF2B5EF4-FFF2-40B4-BE49-F238E27FC236}">
                <a16:creationId xmlns:a16="http://schemas.microsoft.com/office/drawing/2014/main" id="{4BB5B6BD-3EC6-46AD-8771-E4639D7B6EF0}"/>
              </a:ext>
            </a:extLst>
          </p:cNvPr>
          <p:cNvSpPr/>
          <p:nvPr/>
        </p:nvSpPr>
        <p:spPr>
          <a:xfrm>
            <a:off x="9666288" y="2613025"/>
            <a:ext cx="74612" cy="139700"/>
          </a:xfrm>
          <a:custGeom>
            <a:avLst/>
            <a:gdLst/>
            <a:ahLst/>
            <a:cxnLst/>
            <a:rect l="0" t="0" r="0" b="0"/>
            <a:pathLst>
              <a:path w="120000" h="120000" extrusionOk="0">
                <a:moveTo>
                  <a:pt x="105749" y="17349"/>
                </a:moveTo>
                <a:lnTo>
                  <a:pt x="92249" y="15614"/>
                </a:lnTo>
                <a:lnTo>
                  <a:pt x="105749" y="0"/>
                </a:lnTo>
                <a:lnTo>
                  <a:pt x="119249" y="1734"/>
                </a:lnTo>
                <a:lnTo>
                  <a:pt x="105749" y="17349"/>
                </a:lnTo>
                <a:close/>
              </a:path>
              <a:path w="120000" h="120000" extrusionOk="0">
                <a:moveTo>
                  <a:pt x="85499" y="38168"/>
                </a:moveTo>
                <a:lnTo>
                  <a:pt x="74249" y="36433"/>
                </a:lnTo>
                <a:lnTo>
                  <a:pt x="87749" y="20819"/>
                </a:lnTo>
                <a:lnTo>
                  <a:pt x="101249" y="22554"/>
                </a:lnTo>
                <a:lnTo>
                  <a:pt x="85499" y="38168"/>
                </a:lnTo>
                <a:close/>
              </a:path>
              <a:path w="120000" h="120000" extrusionOk="0">
                <a:moveTo>
                  <a:pt x="67499" y="58120"/>
                </a:moveTo>
                <a:lnTo>
                  <a:pt x="53999" y="56385"/>
                </a:lnTo>
                <a:lnTo>
                  <a:pt x="67499" y="41638"/>
                </a:lnTo>
                <a:lnTo>
                  <a:pt x="80999" y="43373"/>
                </a:lnTo>
                <a:lnTo>
                  <a:pt x="67499" y="58120"/>
                </a:lnTo>
                <a:close/>
              </a:path>
              <a:path w="120000" h="120000" extrusionOk="0">
                <a:moveTo>
                  <a:pt x="49499" y="78940"/>
                </a:moveTo>
                <a:lnTo>
                  <a:pt x="35998" y="77205"/>
                </a:lnTo>
                <a:lnTo>
                  <a:pt x="49499" y="61590"/>
                </a:lnTo>
                <a:lnTo>
                  <a:pt x="62999" y="63325"/>
                </a:lnTo>
                <a:lnTo>
                  <a:pt x="49499" y="78940"/>
                </a:lnTo>
                <a:close/>
              </a:path>
              <a:path w="120000" h="120000" extrusionOk="0">
                <a:moveTo>
                  <a:pt x="31498" y="99759"/>
                </a:moveTo>
                <a:lnTo>
                  <a:pt x="17998" y="98023"/>
                </a:lnTo>
                <a:lnTo>
                  <a:pt x="31498" y="82409"/>
                </a:lnTo>
                <a:lnTo>
                  <a:pt x="44999" y="84144"/>
                </a:lnTo>
                <a:lnTo>
                  <a:pt x="31498" y="99759"/>
                </a:lnTo>
                <a:close/>
              </a:path>
              <a:path w="120000" h="120000" extrusionOk="0">
                <a:moveTo>
                  <a:pt x="13498" y="119710"/>
                </a:moveTo>
                <a:lnTo>
                  <a:pt x="0" y="117976"/>
                </a:lnTo>
                <a:lnTo>
                  <a:pt x="13498" y="103229"/>
                </a:lnTo>
                <a:lnTo>
                  <a:pt x="26998" y="104964"/>
                </a:lnTo>
                <a:lnTo>
                  <a:pt x="13498" y="1197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5" name="Shape 265">
            <a:extLst>
              <a:ext uri="{FF2B5EF4-FFF2-40B4-BE49-F238E27FC236}">
                <a16:creationId xmlns:a16="http://schemas.microsoft.com/office/drawing/2014/main" id="{BC1AC41A-A8DF-4CDD-933D-B8431E528D83}"/>
              </a:ext>
            </a:extLst>
          </p:cNvPr>
          <p:cNvSpPr/>
          <p:nvPr/>
        </p:nvSpPr>
        <p:spPr>
          <a:xfrm>
            <a:off x="9598026" y="2755900"/>
            <a:ext cx="74613" cy="139700"/>
          </a:xfrm>
          <a:custGeom>
            <a:avLst/>
            <a:gdLst/>
            <a:ahLst/>
            <a:cxnLst/>
            <a:rect l="0" t="0" r="0" b="0"/>
            <a:pathLst>
              <a:path w="120000" h="120000" extrusionOk="0">
                <a:moveTo>
                  <a:pt x="105749" y="17349"/>
                </a:moveTo>
                <a:lnTo>
                  <a:pt x="92249" y="15614"/>
                </a:lnTo>
                <a:lnTo>
                  <a:pt x="105749" y="0"/>
                </a:lnTo>
                <a:lnTo>
                  <a:pt x="119249" y="1734"/>
                </a:lnTo>
                <a:lnTo>
                  <a:pt x="105749" y="17349"/>
                </a:lnTo>
                <a:close/>
              </a:path>
              <a:path w="120000" h="120000" extrusionOk="0">
                <a:moveTo>
                  <a:pt x="87749" y="38168"/>
                </a:moveTo>
                <a:lnTo>
                  <a:pt x="74249" y="36433"/>
                </a:lnTo>
                <a:lnTo>
                  <a:pt x="87749" y="20819"/>
                </a:lnTo>
                <a:lnTo>
                  <a:pt x="101249" y="22554"/>
                </a:lnTo>
                <a:lnTo>
                  <a:pt x="87749" y="38168"/>
                </a:lnTo>
                <a:close/>
              </a:path>
              <a:path w="120000" h="120000" extrusionOk="0">
                <a:moveTo>
                  <a:pt x="69749" y="58120"/>
                </a:moveTo>
                <a:lnTo>
                  <a:pt x="56249" y="56385"/>
                </a:lnTo>
                <a:lnTo>
                  <a:pt x="69749" y="40771"/>
                </a:lnTo>
                <a:lnTo>
                  <a:pt x="83249" y="42506"/>
                </a:lnTo>
                <a:lnTo>
                  <a:pt x="69749" y="58120"/>
                </a:lnTo>
                <a:close/>
              </a:path>
              <a:path w="120000" h="120000" extrusionOk="0">
                <a:moveTo>
                  <a:pt x="49499" y="78940"/>
                </a:moveTo>
                <a:lnTo>
                  <a:pt x="38248" y="77205"/>
                </a:lnTo>
                <a:lnTo>
                  <a:pt x="51749" y="61590"/>
                </a:lnTo>
                <a:lnTo>
                  <a:pt x="65249" y="63325"/>
                </a:lnTo>
                <a:lnTo>
                  <a:pt x="49499" y="78940"/>
                </a:lnTo>
                <a:close/>
              </a:path>
              <a:path w="120000" h="120000" extrusionOk="0">
                <a:moveTo>
                  <a:pt x="31498" y="98892"/>
                </a:moveTo>
                <a:lnTo>
                  <a:pt x="17998" y="97157"/>
                </a:lnTo>
                <a:lnTo>
                  <a:pt x="31498" y="82409"/>
                </a:lnTo>
                <a:lnTo>
                  <a:pt x="44999" y="84144"/>
                </a:lnTo>
                <a:lnTo>
                  <a:pt x="31498" y="98892"/>
                </a:lnTo>
                <a:close/>
              </a:path>
              <a:path w="120000" h="120000" extrusionOk="0">
                <a:moveTo>
                  <a:pt x="13498" y="119710"/>
                </a:moveTo>
                <a:lnTo>
                  <a:pt x="0" y="117976"/>
                </a:lnTo>
                <a:lnTo>
                  <a:pt x="13498" y="102361"/>
                </a:lnTo>
                <a:lnTo>
                  <a:pt x="26998" y="104096"/>
                </a:lnTo>
                <a:lnTo>
                  <a:pt x="13498" y="1197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6" name="Shape 266">
            <a:extLst>
              <a:ext uri="{FF2B5EF4-FFF2-40B4-BE49-F238E27FC236}">
                <a16:creationId xmlns:a16="http://schemas.microsoft.com/office/drawing/2014/main" id="{1C248CF7-D922-4D0B-B255-76D969A485B0}"/>
              </a:ext>
            </a:extLst>
          </p:cNvPr>
          <p:cNvSpPr/>
          <p:nvPr/>
        </p:nvSpPr>
        <p:spPr>
          <a:xfrm>
            <a:off x="9529763" y="2898775"/>
            <a:ext cx="74612" cy="139700"/>
          </a:xfrm>
          <a:custGeom>
            <a:avLst/>
            <a:gdLst/>
            <a:ahLst/>
            <a:cxnLst/>
            <a:rect l="0" t="0" r="0" b="0"/>
            <a:pathLst>
              <a:path w="120000" h="120000" extrusionOk="0">
                <a:moveTo>
                  <a:pt x="105749" y="17349"/>
                </a:moveTo>
                <a:lnTo>
                  <a:pt x="92249" y="15614"/>
                </a:lnTo>
                <a:lnTo>
                  <a:pt x="105749" y="0"/>
                </a:lnTo>
                <a:lnTo>
                  <a:pt x="119249" y="1734"/>
                </a:lnTo>
                <a:lnTo>
                  <a:pt x="105749" y="17349"/>
                </a:lnTo>
                <a:close/>
              </a:path>
              <a:path w="120000" h="120000" extrusionOk="0">
                <a:moveTo>
                  <a:pt x="87749" y="37301"/>
                </a:moveTo>
                <a:lnTo>
                  <a:pt x="74249" y="35566"/>
                </a:lnTo>
                <a:lnTo>
                  <a:pt x="87749" y="20819"/>
                </a:lnTo>
                <a:lnTo>
                  <a:pt x="101249" y="22554"/>
                </a:lnTo>
                <a:lnTo>
                  <a:pt x="87749" y="37301"/>
                </a:lnTo>
                <a:close/>
              </a:path>
              <a:path w="120000" h="120000" extrusionOk="0">
                <a:moveTo>
                  <a:pt x="69749" y="58120"/>
                </a:moveTo>
                <a:lnTo>
                  <a:pt x="56249" y="56385"/>
                </a:lnTo>
                <a:lnTo>
                  <a:pt x="69749" y="40771"/>
                </a:lnTo>
                <a:lnTo>
                  <a:pt x="83249" y="42506"/>
                </a:lnTo>
                <a:lnTo>
                  <a:pt x="69749" y="58120"/>
                </a:lnTo>
                <a:close/>
              </a:path>
              <a:path w="120000" h="120000" extrusionOk="0">
                <a:moveTo>
                  <a:pt x="51749" y="78939"/>
                </a:moveTo>
                <a:lnTo>
                  <a:pt x="38248" y="77204"/>
                </a:lnTo>
                <a:lnTo>
                  <a:pt x="51749" y="61590"/>
                </a:lnTo>
                <a:lnTo>
                  <a:pt x="65249" y="63325"/>
                </a:lnTo>
                <a:lnTo>
                  <a:pt x="51749" y="78939"/>
                </a:lnTo>
                <a:close/>
              </a:path>
              <a:path w="120000" h="120000" extrusionOk="0">
                <a:moveTo>
                  <a:pt x="33748" y="98891"/>
                </a:moveTo>
                <a:lnTo>
                  <a:pt x="20248" y="97156"/>
                </a:lnTo>
                <a:lnTo>
                  <a:pt x="33748" y="82409"/>
                </a:lnTo>
                <a:lnTo>
                  <a:pt x="47249" y="84144"/>
                </a:lnTo>
                <a:lnTo>
                  <a:pt x="33748" y="98891"/>
                </a:lnTo>
                <a:close/>
              </a:path>
              <a:path w="120000" h="120000" extrusionOk="0">
                <a:moveTo>
                  <a:pt x="13498" y="119710"/>
                </a:moveTo>
                <a:lnTo>
                  <a:pt x="0" y="117975"/>
                </a:lnTo>
                <a:lnTo>
                  <a:pt x="15748" y="102361"/>
                </a:lnTo>
                <a:lnTo>
                  <a:pt x="29248" y="104095"/>
                </a:lnTo>
                <a:lnTo>
                  <a:pt x="13498" y="1197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7" name="Shape 267">
            <a:extLst>
              <a:ext uri="{FF2B5EF4-FFF2-40B4-BE49-F238E27FC236}">
                <a16:creationId xmlns:a16="http://schemas.microsoft.com/office/drawing/2014/main" id="{51AAECDF-B656-43EF-AFBC-612F6069D346}"/>
              </a:ext>
            </a:extLst>
          </p:cNvPr>
          <p:cNvSpPr/>
          <p:nvPr/>
        </p:nvSpPr>
        <p:spPr>
          <a:xfrm>
            <a:off x="9464675" y="3043238"/>
            <a:ext cx="71438" cy="139700"/>
          </a:xfrm>
          <a:custGeom>
            <a:avLst/>
            <a:gdLst/>
            <a:ahLst/>
            <a:cxnLst/>
            <a:rect l="0" t="0" r="0" b="0"/>
            <a:pathLst>
              <a:path w="120000" h="120000" extrusionOk="0">
                <a:moveTo>
                  <a:pt x="105982" y="17349"/>
                </a:moveTo>
                <a:lnTo>
                  <a:pt x="92158" y="15614"/>
                </a:lnTo>
                <a:lnTo>
                  <a:pt x="105982" y="0"/>
                </a:lnTo>
                <a:lnTo>
                  <a:pt x="119806" y="1734"/>
                </a:lnTo>
                <a:lnTo>
                  <a:pt x="105982" y="17349"/>
                </a:lnTo>
                <a:close/>
              </a:path>
              <a:path w="120000" h="120000" extrusionOk="0">
                <a:moveTo>
                  <a:pt x="87550" y="37301"/>
                </a:moveTo>
                <a:lnTo>
                  <a:pt x="73726" y="35566"/>
                </a:lnTo>
                <a:lnTo>
                  <a:pt x="87550" y="20819"/>
                </a:lnTo>
                <a:lnTo>
                  <a:pt x="101374" y="22554"/>
                </a:lnTo>
                <a:lnTo>
                  <a:pt x="87550" y="37301"/>
                </a:lnTo>
                <a:close/>
              </a:path>
              <a:path w="120000" h="120000" extrusionOk="0">
                <a:moveTo>
                  <a:pt x="69118" y="58120"/>
                </a:moveTo>
                <a:lnTo>
                  <a:pt x="55294" y="56385"/>
                </a:lnTo>
                <a:lnTo>
                  <a:pt x="69118" y="40771"/>
                </a:lnTo>
                <a:lnTo>
                  <a:pt x="82942" y="42506"/>
                </a:lnTo>
                <a:lnTo>
                  <a:pt x="69118" y="58120"/>
                </a:lnTo>
                <a:close/>
              </a:path>
              <a:path w="120000" h="120000" extrusionOk="0">
                <a:moveTo>
                  <a:pt x="50686" y="78939"/>
                </a:moveTo>
                <a:lnTo>
                  <a:pt x="36862" y="77204"/>
                </a:lnTo>
                <a:lnTo>
                  <a:pt x="50686" y="61590"/>
                </a:lnTo>
                <a:lnTo>
                  <a:pt x="64510" y="63325"/>
                </a:lnTo>
                <a:lnTo>
                  <a:pt x="50686" y="78939"/>
                </a:lnTo>
                <a:close/>
              </a:path>
              <a:path w="120000" h="120000" extrusionOk="0">
                <a:moveTo>
                  <a:pt x="32254" y="98891"/>
                </a:moveTo>
                <a:lnTo>
                  <a:pt x="18430" y="97156"/>
                </a:lnTo>
                <a:lnTo>
                  <a:pt x="32254" y="81542"/>
                </a:lnTo>
                <a:lnTo>
                  <a:pt x="46078" y="83277"/>
                </a:lnTo>
                <a:lnTo>
                  <a:pt x="32254" y="98891"/>
                </a:lnTo>
                <a:close/>
              </a:path>
              <a:path w="120000" h="120000" extrusionOk="0">
                <a:moveTo>
                  <a:pt x="13822" y="119710"/>
                </a:moveTo>
                <a:lnTo>
                  <a:pt x="0" y="117975"/>
                </a:lnTo>
                <a:lnTo>
                  <a:pt x="13822" y="102361"/>
                </a:lnTo>
                <a:lnTo>
                  <a:pt x="27646" y="104095"/>
                </a:lnTo>
                <a:lnTo>
                  <a:pt x="13822" y="1197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8" name="Shape 268">
            <a:extLst>
              <a:ext uri="{FF2B5EF4-FFF2-40B4-BE49-F238E27FC236}">
                <a16:creationId xmlns:a16="http://schemas.microsoft.com/office/drawing/2014/main" id="{372549DA-BD37-4371-9604-156EEC48781D}"/>
              </a:ext>
            </a:extLst>
          </p:cNvPr>
          <p:cNvSpPr/>
          <p:nvPr/>
        </p:nvSpPr>
        <p:spPr>
          <a:xfrm>
            <a:off x="9396414" y="3186113"/>
            <a:ext cx="73025" cy="139700"/>
          </a:xfrm>
          <a:custGeom>
            <a:avLst/>
            <a:gdLst/>
            <a:ahLst/>
            <a:cxnLst/>
            <a:rect l="0" t="0" r="0" b="0"/>
            <a:pathLst>
              <a:path w="120000" h="120000" extrusionOk="0">
                <a:moveTo>
                  <a:pt x="105749" y="16481"/>
                </a:moveTo>
                <a:lnTo>
                  <a:pt x="92249" y="14746"/>
                </a:lnTo>
                <a:lnTo>
                  <a:pt x="105749" y="0"/>
                </a:lnTo>
                <a:lnTo>
                  <a:pt x="119249" y="1734"/>
                </a:lnTo>
                <a:lnTo>
                  <a:pt x="105749" y="16481"/>
                </a:lnTo>
                <a:close/>
              </a:path>
              <a:path w="120000" h="120000" extrusionOk="0">
                <a:moveTo>
                  <a:pt x="85499" y="37301"/>
                </a:moveTo>
                <a:lnTo>
                  <a:pt x="71999" y="35566"/>
                </a:lnTo>
                <a:lnTo>
                  <a:pt x="87749" y="19951"/>
                </a:lnTo>
                <a:lnTo>
                  <a:pt x="98999" y="21686"/>
                </a:lnTo>
                <a:lnTo>
                  <a:pt x="85499" y="37301"/>
                </a:lnTo>
                <a:close/>
              </a:path>
              <a:path w="120000" h="120000" extrusionOk="0">
                <a:moveTo>
                  <a:pt x="67499" y="58120"/>
                </a:moveTo>
                <a:lnTo>
                  <a:pt x="53999" y="56385"/>
                </a:lnTo>
                <a:lnTo>
                  <a:pt x="67499" y="40771"/>
                </a:lnTo>
                <a:lnTo>
                  <a:pt x="80999" y="42506"/>
                </a:lnTo>
                <a:lnTo>
                  <a:pt x="67499" y="58120"/>
                </a:lnTo>
                <a:close/>
              </a:path>
              <a:path w="120000" h="120000" extrusionOk="0">
                <a:moveTo>
                  <a:pt x="49499" y="78072"/>
                </a:moveTo>
                <a:lnTo>
                  <a:pt x="35998" y="76337"/>
                </a:lnTo>
                <a:lnTo>
                  <a:pt x="49499" y="61590"/>
                </a:lnTo>
                <a:lnTo>
                  <a:pt x="62999" y="63325"/>
                </a:lnTo>
                <a:lnTo>
                  <a:pt x="49499" y="78072"/>
                </a:lnTo>
                <a:close/>
              </a:path>
              <a:path w="120000" h="120000" extrusionOk="0">
                <a:moveTo>
                  <a:pt x="31498" y="98891"/>
                </a:moveTo>
                <a:lnTo>
                  <a:pt x="17998" y="97156"/>
                </a:lnTo>
                <a:lnTo>
                  <a:pt x="31498" y="81542"/>
                </a:lnTo>
                <a:lnTo>
                  <a:pt x="44999" y="83277"/>
                </a:lnTo>
                <a:lnTo>
                  <a:pt x="31498" y="98891"/>
                </a:lnTo>
                <a:close/>
              </a:path>
              <a:path w="120000" h="120000" extrusionOk="0">
                <a:moveTo>
                  <a:pt x="13498" y="119710"/>
                </a:moveTo>
                <a:lnTo>
                  <a:pt x="0" y="117975"/>
                </a:lnTo>
                <a:lnTo>
                  <a:pt x="13498" y="102361"/>
                </a:lnTo>
                <a:lnTo>
                  <a:pt x="26998" y="104095"/>
                </a:lnTo>
                <a:lnTo>
                  <a:pt x="13498" y="1197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69" name="Shape 269">
            <a:extLst>
              <a:ext uri="{FF2B5EF4-FFF2-40B4-BE49-F238E27FC236}">
                <a16:creationId xmlns:a16="http://schemas.microsoft.com/office/drawing/2014/main" id="{0807B37B-B8DA-413A-A752-8A3A58B5144E}"/>
              </a:ext>
            </a:extLst>
          </p:cNvPr>
          <p:cNvSpPr/>
          <p:nvPr/>
        </p:nvSpPr>
        <p:spPr>
          <a:xfrm>
            <a:off x="9328151" y="3328988"/>
            <a:ext cx="74613" cy="139700"/>
          </a:xfrm>
          <a:custGeom>
            <a:avLst/>
            <a:gdLst/>
            <a:ahLst/>
            <a:cxnLst/>
            <a:rect l="0" t="0" r="0" b="0"/>
            <a:pathLst>
              <a:path w="120000" h="120000" extrusionOk="0">
                <a:moveTo>
                  <a:pt x="105749" y="16481"/>
                </a:moveTo>
                <a:lnTo>
                  <a:pt x="92249" y="14746"/>
                </a:lnTo>
                <a:lnTo>
                  <a:pt x="105749" y="0"/>
                </a:lnTo>
                <a:lnTo>
                  <a:pt x="119249" y="1734"/>
                </a:lnTo>
                <a:lnTo>
                  <a:pt x="105749" y="16481"/>
                </a:lnTo>
                <a:close/>
              </a:path>
              <a:path w="120000" h="120000" extrusionOk="0">
                <a:moveTo>
                  <a:pt x="87749" y="37301"/>
                </a:moveTo>
                <a:lnTo>
                  <a:pt x="74249" y="35566"/>
                </a:lnTo>
                <a:lnTo>
                  <a:pt x="87749" y="19951"/>
                </a:lnTo>
                <a:lnTo>
                  <a:pt x="101249" y="21686"/>
                </a:lnTo>
                <a:lnTo>
                  <a:pt x="87749" y="37301"/>
                </a:lnTo>
                <a:close/>
              </a:path>
              <a:path w="120000" h="120000" extrusionOk="0">
                <a:moveTo>
                  <a:pt x="69749" y="58120"/>
                </a:moveTo>
                <a:lnTo>
                  <a:pt x="56249" y="56385"/>
                </a:lnTo>
                <a:lnTo>
                  <a:pt x="69749" y="40771"/>
                </a:lnTo>
                <a:lnTo>
                  <a:pt x="83249" y="42506"/>
                </a:lnTo>
                <a:lnTo>
                  <a:pt x="69749" y="58120"/>
                </a:lnTo>
                <a:close/>
              </a:path>
              <a:path w="120000" h="120000" extrusionOk="0">
                <a:moveTo>
                  <a:pt x="49499" y="78072"/>
                </a:moveTo>
                <a:lnTo>
                  <a:pt x="35998" y="76337"/>
                </a:lnTo>
                <a:lnTo>
                  <a:pt x="51749" y="60722"/>
                </a:lnTo>
                <a:lnTo>
                  <a:pt x="62999" y="63325"/>
                </a:lnTo>
                <a:lnTo>
                  <a:pt x="49499" y="78072"/>
                </a:lnTo>
                <a:close/>
              </a:path>
              <a:path w="120000" h="120000" extrusionOk="0">
                <a:moveTo>
                  <a:pt x="31498" y="98891"/>
                </a:moveTo>
                <a:lnTo>
                  <a:pt x="17998" y="97156"/>
                </a:lnTo>
                <a:lnTo>
                  <a:pt x="31498" y="81542"/>
                </a:lnTo>
                <a:lnTo>
                  <a:pt x="44999" y="83277"/>
                </a:lnTo>
                <a:lnTo>
                  <a:pt x="31498" y="98891"/>
                </a:lnTo>
                <a:close/>
              </a:path>
              <a:path w="120000" h="120000" extrusionOk="0">
                <a:moveTo>
                  <a:pt x="13498" y="119710"/>
                </a:moveTo>
                <a:lnTo>
                  <a:pt x="0" y="117975"/>
                </a:lnTo>
                <a:lnTo>
                  <a:pt x="13498" y="102361"/>
                </a:lnTo>
                <a:lnTo>
                  <a:pt x="26998" y="104095"/>
                </a:lnTo>
                <a:lnTo>
                  <a:pt x="13498" y="119710"/>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270" name="Shape 270">
            <a:extLst>
              <a:ext uri="{FF2B5EF4-FFF2-40B4-BE49-F238E27FC236}">
                <a16:creationId xmlns:a16="http://schemas.microsoft.com/office/drawing/2014/main" id="{CC4E82C5-AAB0-4F30-B1AB-9776758C16E7}"/>
              </a:ext>
            </a:extLst>
          </p:cNvPr>
          <p:cNvSpPr/>
          <p:nvPr/>
        </p:nvSpPr>
        <p:spPr>
          <a:xfrm>
            <a:off x="9226550" y="3471864"/>
            <a:ext cx="107950" cy="211137"/>
          </a:xfrm>
          <a:custGeom>
            <a:avLst/>
            <a:gdLst/>
            <a:ahLst/>
            <a:cxnLst/>
            <a:rect l="0" t="0" r="0" b="0"/>
            <a:pathLst>
              <a:path w="120000" h="120000" extrusionOk="0">
                <a:moveTo>
                  <a:pt x="110528" y="11474"/>
                </a:moveTo>
                <a:lnTo>
                  <a:pt x="101188" y="10326"/>
                </a:lnTo>
                <a:lnTo>
                  <a:pt x="110528" y="0"/>
                </a:lnTo>
                <a:lnTo>
                  <a:pt x="119869" y="1147"/>
                </a:lnTo>
                <a:lnTo>
                  <a:pt x="110528" y="11474"/>
                </a:lnTo>
                <a:close/>
              </a:path>
              <a:path w="120000" h="120000" extrusionOk="0">
                <a:moveTo>
                  <a:pt x="98074" y="25243"/>
                </a:moveTo>
                <a:lnTo>
                  <a:pt x="88734" y="24095"/>
                </a:lnTo>
                <a:lnTo>
                  <a:pt x="98074" y="13768"/>
                </a:lnTo>
                <a:lnTo>
                  <a:pt x="107415" y="14916"/>
                </a:lnTo>
                <a:lnTo>
                  <a:pt x="98074" y="25243"/>
                </a:lnTo>
                <a:close/>
              </a:path>
              <a:path w="120000" h="120000" extrusionOk="0">
                <a:moveTo>
                  <a:pt x="85620" y="38438"/>
                </a:moveTo>
                <a:lnTo>
                  <a:pt x="76280" y="37290"/>
                </a:lnTo>
                <a:lnTo>
                  <a:pt x="85620" y="27537"/>
                </a:lnTo>
                <a:lnTo>
                  <a:pt x="94961" y="28685"/>
                </a:lnTo>
                <a:lnTo>
                  <a:pt x="85620" y="38438"/>
                </a:lnTo>
                <a:close/>
              </a:path>
              <a:path w="120000" h="120000" extrusionOk="0">
                <a:moveTo>
                  <a:pt x="73166" y="52207"/>
                </a:moveTo>
                <a:lnTo>
                  <a:pt x="63826" y="51059"/>
                </a:lnTo>
                <a:lnTo>
                  <a:pt x="73166" y="40733"/>
                </a:lnTo>
                <a:lnTo>
                  <a:pt x="82507" y="41880"/>
                </a:lnTo>
                <a:lnTo>
                  <a:pt x="73166" y="52207"/>
                </a:lnTo>
                <a:close/>
              </a:path>
              <a:path w="120000" h="120000" extrusionOk="0">
                <a:moveTo>
                  <a:pt x="59155" y="65976"/>
                </a:moveTo>
                <a:lnTo>
                  <a:pt x="51371" y="64828"/>
                </a:lnTo>
                <a:lnTo>
                  <a:pt x="60712" y="54501"/>
                </a:lnTo>
                <a:lnTo>
                  <a:pt x="70053" y="55649"/>
                </a:lnTo>
                <a:lnTo>
                  <a:pt x="59155" y="65976"/>
                </a:lnTo>
                <a:close/>
              </a:path>
              <a:path w="120000" h="120000" extrusionOk="0">
                <a:moveTo>
                  <a:pt x="46701" y="79170"/>
                </a:moveTo>
                <a:lnTo>
                  <a:pt x="37361" y="78023"/>
                </a:lnTo>
                <a:lnTo>
                  <a:pt x="48258" y="68270"/>
                </a:lnTo>
                <a:lnTo>
                  <a:pt x="56042" y="69418"/>
                </a:lnTo>
                <a:lnTo>
                  <a:pt x="46701" y="79170"/>
                </a:lnTo>
                <a:close/>
              </a:path>
              <a:path w="120000" h="120000" extrusionOk="0">
                <a:moveTo>
                  <a:pt x="34247" y="92940"/>
                </a:moveTo>
                <a:lnTo>
                  <a:pt x="24907" y="91792"/>
                </a:lnTo>
                <a:lnTo>
                  <a:pt x="34247" y="81466"/>
                </a:lnTo>
                <a:lnTo>
                  <a:pt x="43588" y="82613"/>
                </a:lnTo>
                <a:lnTo>
                  <a:pt x="34247" y="92940"/>
                </a:lnTo>
                <a:close/>
              </a:path>
              <a:path w="120000" h="120000" extrusionOk="0">
                <a:moveTo>
                  <a:pt x="21793" y="106709"/>
                </a:moveTo>
                <a:lnTo>
                  <a:pt x="12453" y="105561"/>
                </a:lnTo>
                <a:lnTo>
                  <a:pt x="21793" y="95234"/>
                </a:lnTo>
                <a:lnTo>
                  <a:pt x="31134" y="96382"/>
                </a:lnTo>
                <a:lnTo>
                  <a:pt x="21793" y="106709"/>
                </a:lnTo>
                <a:close/>
              </a:path>
              <a:path w="120000" h="120000" extrusionOk="0">
                <a:moveTo>
                  <a:pt x="9339" y="119904"/>
                </a:moveTo>
                <a:lnTo>
                  <a:pt x="0" y="118756"/>
                </a:lnTo>
                <a:lnTo>
                  <a:pt x="9339" y="109003"/>
                </a:lnTo>
                <a:lnTo>
                  <a:pt x="18680" y="110151"/>
                </a:lnTo>
                <a:lnTo>
                  <a:pt x="9339" y="119904"/>
                </a:lnTo>
                <a:close/>
              </a:path>
            </a:pathLst>
          </a:custGeom>
          <a:solidFill>
            <a:srgbClr val="000000"/>
          </a:solidFill>
          <a:ln>
            <a:noFill/>
          </a:ln>
        </p:spPr>
        <p:txBody>
          <a:bodyPr lIns="0" tIns="0" rIns="0" bIns="0"/>
          <a:lstStyle/>
          <a:p>
            <a:pPr defTabSz="914400">
              <a:defRPr/>
            </a:pPr>
            <a:endParaRPr sz="1500" kern="0">
              <a:solidFill>
                <a:srgbClr val="000000"/>
              </a:solidFill>
              <a:latin typeface="Calibri"/>
              <a:ea typeface="Calibri"/>
              <a:cs typeface="Calibri"/>
              <a:sym typeface="Calibri"/>
            </a:endParaRPr>
          </a:p>
        </p:txBody>
      </p:sp>
      <p:sp>
        <p:nvSpPr>
          <p:cNvPr id="35882" name="Shape 271">
            <a:extLst>
              <a:ext uri="{FF2B5EF4-FFF2-40B4-BE49-F238E27FC236}">
                <a16:creationId xmlns:a16="http://schemas.microsoft.com/office/drawing/2014/main" id="{96BB0B73-961A-4FDA-9CB6-17DB5770778F}"/>
              </a:ext>
            </a:extLst>
          </p:cNvPr>
          <p:cNvSpPr>
            <a:spLocks noGrp="1"/>
          </p:cNvSpPr>
          <p:nvPr>
            <p:ph type="sldNum" sz="quarter" idx="12"/>
          </p:nvPr>
        </p:nvSpPr>
        <p:spPr>
          <a:xfrm>
            <a:off x="10718588" y="6033540"/>
            <a:ext cx="458786" cy="286814"/>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C1D58C26-2A08-4B1A-A11A-9B4371F63C49}" type="slidenum">
              <a:rPr lang="vi-VN" altLang="vi-VN">
                <a:solidFill>
                  <a:srgbClr val="800080"/>
                </a:solidFill>
                <a:latin typeface="Times New Roman" panose="02020603050405020304" pitchFamily="18" charset="0"/>
                <a:cs typeface="Times New Roman" panose="02020603050405020304" pitchFamily="18" charset="0"/>
              </a:rPr>
              <a:pPr/>
              <a:t>8</a:t>
            </a:fld>
            <a:endParaRPr lang="vi-VN" altLang="vi-VN">
              <a:solidFill>
                <a:srgbClr val="80008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hape 277">
            <a:extLst>
              <a:ext uri="{FF2B5EF4-FFF2-40B4-BE49-F238E27FC236}">
                <a16:creationId xmlns:a16="http://schemas.microsoft.com/office/drawing/2014/main" id="{E5A39E38-F9E4-4F1A-80A6-2D35F314DD95}"/>
              </a:ext>
            </a:extLst>
          </p:cNvPr>
          <p:cNvSpPr txBox="1">
            <a:spLocks noGrp="1"/>
          </p:cNvSpPr>
          <p:nvPr>
            <p:ph type="title"/>
          </p:nvPr>
        </p:nvSpPr>
        <p:spPr>
          <a:xfrm>
            <a:off x="3954628" y="568327"/>
            <a:ext cx="5113958" cy="323850"/>
          </a:xfrm>
        </p:spPr>
        <p:txBody>
          <a:bodyPr vert="horz" lIns="0" tIns="0" rIns="0" bIns="0" rtlCol="0" anchor="t">
            <a:normAutofit fontScale="90000"/>
          </a:bodyPr>
          <a:lstStyle/>
          <a:p>
            <a:pPr marL="12700">
              <a:buSzPct val="25000"/>
            </a:pPr>
            <a:r>
              <a:rPr lang="en-US" altLang="vi-VN">
                <a:cs typeface="Arial" panose="020B0604020202020204" pitchFamily="34" charset="0"/>
                <a:sym typeface="Century" panose="02040604050505020304" pitchFamily="18" charset="0"/>
              </a:rPr>
              <a:t>Hướng dẫn thanh tra</a:t>
            </a:r>
            <a:endParaRPr lang="vi-VN" altLang="vi-VN">
              <a:cs typeface="Arial" panose="020B0604020202020204" pitchFamily="34" charset="0"/>
              <a:sym typeface="Century" panose="02040604050505020304" pitchFamily="18" charset="0"/>
            </a:endParaRPr>
          </a:p>
        </p:txBody>
      </p:sp>
      <p:sp>
        <p:nvSpPr>
          <p:cNvPr id="37892" name="Shape 278">
            <a:extLst>
              <a:ext uri="{FF2B5EF4-FFF2-40B4-BE49-F238E27FC236}">
                <a16:creationId xmlns:a16="http://schemas.microsoft.com/office/drawing/2014/main" id="{DA48E809-81CC-4774-A4C6-6961EED329FB}"/>
              </a:ext>
            </a:extLst>
          </p:cNvPr>
          <p:cNvSpPr>
            <a:spLocks noGrp="1"/>
          </p:cNvSpPr>
          <p:nvPr>
            <p:ph type="sldNum" sz="quarter" idx="12"/>
          </p:nvPr>
        </p:nvSpPr>
        <p:spPr>
          <a:xfrm>
            <a:off x="10426358" y="6165720"/>
            <a:ext cx="376760" cy="235080"/>
          </a:xfrm>
          <a:noFill/>
        </p:spPr>
        <p:txBody>
          <a:bodyPr/>
          <a:lstStyle>
            <a:lvl1pPr marL="88900">
              <a:defRPr>
                <a:solidFill>
                  <a:schemeClr val="bg1"/>
                </a:solidFill>
                <a:latin typeface="Arial" panose="020B0604020202020204" pitchFamily="34" charset="0"/>
                <a:cs typeface="Source Han Sans CN Regular" charset="0"/>
              </a:defRPr>
            </a:lvl1pPr>
            <a:lvl2pPr>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fld id="{67F8D956-EA71-40FC-8B9D-DEE33661A388}" type="slidenum">
              <a:rPr lang="vi-VN" altLang="vi-VN">
                <a:solidFill>
                  <a:srgbClr val="800080"/>
                </a:solidFill>
                <a:latin typeface="Times New Roman" panose="02020603050405020304" pitchFamily="18" charset="0"/>
                <a:cs typeface="Times New Roman" panose="02020603050405020304" pitchFamily="18" charset="0"/>
              </a:rPr>
              <a:pPr/>
              <a:t>9</a:t>
            </a:fld>
            <a:endParaRPr lang="vi-VN" altLang="vi-VN">
              <a:solidFill>
                <a:srgbClr val="800080"/>
              </a:solidFill>
              <a:latin typeface="Times New Roman" panose="02020603050405020304" pitchFamily="18" charset="0"/>
              <a:cs typeface="Times New Roman" panose="02020603050405020304" pitchFamily="18" charset="0"/>
            </a:endParaRPr>
          </a:p>
        </p:txBody>
      </p:sp>
      <p:sp>
        <p:nvSpPr>
          <p:cNvPr id="37893" name="Shape 279">
            <a:extLst>
              <a:ext uri="{FF2B5EF4-FFF2-40B4-BE49-F238E27FC236}">
                <a16:creationId xmlns:a16="http://schemas.microsoft.com/office/drawing/2014/main" id="{D4C0F230-5F20-4A21-978A-0594A0BA8BF1}"/>
              </a:ext>
            </a:extLst>
          </p:cNvPr>
          <p:cNvSpPr txBox="1">
            <a:spLocks noChangeArrowheads="1"/>
          </p:cNvSpPr>
          <p:nvPr/>
        </p:nvSpPr>
        <p:spPr bwMode="auto">
          <a:xfrm>
            <a:off x="2007910" y="1367099"/>
            <a:ext cx="8870622" cy="492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79400">
              <a:defRPr>
                <a:solidFill>
                  <a:schemeClr val="bg1"/>
                </a:solidFill>
                <a:latin typeface="Arial" panose="020B0604020202020204" pitchFamily="34" charset="0"/>
                <a:cs typeface="Source Han Sans CN Regular" charset="0"/>
              </a:defRPr>
            </a:lvl1pPr>
            <a:lvl2pPr marL="622300" indent="-228600">
              <a:defRPr>
                <a:solidFill>
                  <a:schemeClr val="bg1"/>
                </a:solidFill>
                <a:latin typeface="Arial" panose="020B0604020202020204" pitchFamily="34" charset="0"/>
                <a:cs typeface="Source Han Sans CN Regular" charset="0"/>
              </a:defRPr>
            </a:lvl2pPr>
            <a:lvl3pPr>
              <a:defRPr>
                <a:solidFill>
                  <a:schemeClr val="bg1"/>
                </a:solidFill>
                <a:latin typeface="Arial" panose="020B0604020202020204" pitchFamily="34" charset="0"/>
                <a:cs typeface="Source Han Sans CN Regular" charset="0"/>
              </a:defRPr>
            </a:lvl3pPr>
            <a:lvl4pPr>
              <a:defRPr>
                <a:solidFill>
                  <a:schemeClr val="bg1"/>
                </a:solidFill>
                <a:latin typeface="Arial" panose="020B0604020202020204" pitchFamily="34" charset="0"/>
                <a:cs typeface="Source Han Sans CN Regular" charset="0"/>
              </a:defRPr>
            </a:lvl4pPr>
            <a:lvl5pPr>
              <a:defRPr>
                <a:solidFill>
                  <a:schemeClr val="bg1"/>
                </a:solidFill>
                <a:latin typeface="Arial" panose="020B0604020202020204" pitchFamily="34" charset="0"/>
                <a:cs typeface="Source Han Sans CN Regular" charset="0"/>
              </a:defRPr>
            </a:lvl5pPr>
            <a:lvl6pPr marL="25146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6pPr>
            <a:lvl7pPr marL="29718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7pPr>
            <a:lvl8pPr marL="34290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8pPr>
            <a:lvl9pPr marL="3886200" indent="-228600" eaLnBrk="0" fontAlgn="base" hangingPunct="0">
              <a:spcBef>
                <a:spcPct val="0"/>
              </a:spcBef>
              <a:spcAft>
                <a:spcPct val="0"/>
              </a:spcAft>
              <a:defRPr>
                <a:solidFill>
                  <a:schemeClr val="bg1"/>
                </a:solidFill>
                <a:latin typeface="Arial" panose="020B0604020202020204" pitchFamily="34" charset="0"/>
                <a:cs typeface="Source Han Sans CN Regular" charset="0"/>
              </a:defRPr>
            </a:lvl9pPr>
          </a:lstStyle>
          <a:p>
            <a:pPr marL="298450" indent="-285750" defTabSz="914400">
              <a:buClr>
                <a:srgbClr val="800080"/>
              </a:buClr>
              <a:buSzPct val="67000"/>
              <a:buFont typeface="Wingdings 2" panose="05020102010507070707" pitchFamily="18" charset="2"/>
              <a:buChar char="¿"/>
            </a:pPr>
            <a:r>
              <a:rPr lang="vi-VN" altLang="vi-VN" b="1">
                <a:solidFill>
                  <a:srgbClr val="342170"/>
                </a:solidFill>
                <a:latin typeface="+mj-lt"/>
                <a:sym typeface="Century" panose="02040604050505020304" pitchFamily="18" charset="0"/>
              </a:rPr>
              <a:t>Báo cáo kiểm duyệt nên là…</a:t>
            </a:r>
          </a:p>
          <a:p>
            <a:pPr lvl="1" defTabSz="914400">
              <a:lnSpc>
                <a:spcPct val="110000"/>
              </a:lnSpc>
              <a:spcBef>
                <a:spcPts val="600"/>
              </a:spcBef>
              <a:buClr>
                <a:srgbClr val="800080"/>
              </a:buClr>
              <a:buSzPct val="100000"/>
              <a:buFont typeface="Century" panose="02040604050505020304" pitchFamily="18" charset="0"/>
              <a:buChar char="–"/>
            </a:pPr>
            <a:r>
              <a:rPr lang="en-US" altLang="vi-VN">
                <a:solidFill>
                  <a:srgbClr val="333399"/>
                </a:solidFill>
                <a:latin typeface="Comic Sans MS" panose="030F0702030302020204" pitchFamily="66" charset="0"/>
                <a:sym typeface="Century" panose="02040604050505020304" pitchFamily="18" charset="0"/>
              </a:rPr>
              <a:t>N</a:t>
            </a:r>
            <a:r>
              <a:rPr lang="vi-VN" altLang="vi-VN">
                <a:solidFill>
                  <a:srgbClr val="333399"/>
                </a:solidFill>
                <a:latin typeface="Century" panose="02040604050505020304" pitchFamily="18" charset="0"/>
                <a:sym typeface="Century" panose="02040604050505020304" pitchFamily="18" charset="0"/>
              </a:rPr>
              <a:t>hiều thông tin, chính xác, có tính xây dựng</a:t>
            </a:r>
            <a:r>
              <a:rPr lang="en-US" altLang="vi-VN">
                <a:solidFill>
                  <a:srgbClr val="333399"/>
                </a:solidFill>
                <a:latin typeface="Comic Sans MS" panose="030F0702030302020204" pitchFamily="66" charset="0"/>
                <a:sym typeface="Century" panose="02040604050505020304" pitchFamily="18" charset="0"/>
              </a:rPr>
              <a:t> </a:t>
            </a:r>
            <a:r>
              <a:rPr lang="vi-VN" altLang="vi-VN">
                <a:solidFill>
                  <a:srgbClr val="333399"/>
                </a:solidFill>
                <a:latin typeface="Century" panose="02040604050505020304" pitchFamily="18" charset="0"/>
                <a:sym typeface="Century" panose="02040604050505020304" pitchFamily="18" charset="0"/>
              </a:rPr>
              <a:t>(không theo quan điểm, không bình luận xúc phạm)</a:t>
            </a:r>
          </a:p>
          <a:p>
            <a:pPr lvl="1" defTabSz="914400">
              <a:lnSpc>
                <a:spcPct val="110000"/>
              </a:lnSpc>
              <a:spcBef>
                <a:spcPts val="600"/>
              </a:spcBef>
              <a:buClr>
                <a:srgbClr val="800080"/>
              </a:buClr>
              <a:buSzPct val="100000"/>
              <a:buFont typeface="Century" panose="02040604050505020304" pitchFamily="18" charset="0"/>
              <a:buChar char="–"/>
            </a:pPr>
            <a:r>
              <a:rPr lang="en-US" altLang="vi-VN">
                <a:solidFill>
                  <a:srgbClr val="333399"/>
                </a:solidFill>
                <a:latin typeface="Comic Sans MS" panose="030F0702030302020204" pitchFamily="66" charset="0"/>
                <a:sym typeface="Century" panose="02040604050505020304" pitchFamily="18" charset="0"/>
              </a:rPr>
              <a:t>C</a:t>
            </a:r>
            <a:r>
              <a:rPr lang="vi-VN" altLang="vi-VN">
                <a:solidFill>
                  <a:srgbClr val="333399"/>
                </a:solidFill>
                <a:latin typeface="Century" panose="02040604050505020304" pitchFamily="18" charset="0"/>
                <a:sym typeface="Century" panose="02040604050505020304" pitchFamily="18" charset="0"/>
              </a:rPr>
              <a:t>ấu trúc chuẩn với phòng với chỗ bình luận miễn phí, hạng nhẹ</a:t>
            </a:r>
          </a:p>
          <a:p>
            <a:pPr lvl="1" defTabSz="914400">
              <a:lnSpc>
                <a:spcPct val="110000"/>
              </a:lnSpc>
              <a:spcBef>
                <a:spcPts val="600"/>
              </a:spcBef>
              <a:buClr>
                <a:srgbClr val="800080"/>
              </a:buClr>
              <a:buSzPct val="100000"/>
              <a:buFont typeface="Century" panose="02040604050505020304" pitchFamily="18" charset="0"/>
              <a:buChar char="–"/>
            </a:pPr>
            <a:r>
              <a:rPr lang="en-US" altLang="vi-VN">
                <a:solidFill>
                  <a:srgbClr val="333399"/>
                </a:solidFill>
                <a:latin typeface="Comic Sans MS" panose="030F0702030302020204" pitchFamily="66" charset="0"/>
                <a:sym typeface="Century" panose="02040604050505020304" pitchFamily="18" charset="0"/>
              </a:rPr>
              <a:t>C</a:t>
            </a:r>
            <a:r>
              <a:rPr lang="vi-VN" altLang="vi-VN">
                <a:solidFill>
                  <a:srgbClr val="333399"/>
                </a:solidFill>
                <a:latin typeface="Century" panose="02040604050505020304" pitchFamily="18" charset="0"/>
                <a:sym typeface="Century" panose="02040604050505020304" pitchFamily="18" charset="0"/>
              </a:rPr>
              <a:t>ó thể hướng dẫn cho cuộc gặp gỡ cá nhân</a:t>
            </a:r>
            <a:endParaRPr lang="vi-VN" altLang="vi-VN" sz="1700">
              <a:solidFill>
                <a:srgbClr val="333399"/>
              </a:solidFill>
              <a:latin typeface="Century" panose="02040604050505020304" pitchFamily="18" charset="0"/>
              <a:sym typeface="Century" panose="02040604050505020304" pitchFamily="18" charset="0"/>
            </a:endParaRPr>
          </a:p>
          <a:p>
            <a:pPr marL="298450" indent="-285750" defTabSz="914400">
              <a:spcBef>
                <a:spcPts val="1100"/>
              </a:spcBef>
              <a:buClr>
                <a:srgbClr val="800080"/>
              </a:buClr>
              <a:buSzPct val="67000"/>
              <a:buFont typeface="Wingdings 2" panose="05020102010507070707" pitchFamily="18" charset="2"/>
              <a:buChar char="¿"/>
            </a:pPr>
            <a:r>
              <a:rPr lang="vi-VN" altLang="vi-VN" b="1">
                <a:solidFill>
                  <a:srgbClr val="342170"/>
                </a:solidFill>
                <a:latin typeface="+mj-lt"/>
                <a:sym typeface="Century" panose="02040604050505020304" pitchFamily="18" charset="0"/>
              </a:rPr>
              <a:t>Người kiểm duyệt phải là….</a:t>
            </a:r>
          </a:p>
          <a:p>
            <a:pPr lvl="1" defTabSz="914400">
              <a:spcBef>
                <a:spcPts val="800"/>
              </a:spcBef>
              <a:buClr>
                <a:srgbClr val="800080"/>
              </a:buClr>
              <a:buSzPct val="100000"/>
              <a:buFont typeface="Century" panose="02040604050505020304" pitchFamily="18" charset="0"/>
              <a:buChar char="–"/>
            </a:pPr>
            <a:r>
              <a:rPr lang="en-US" altLang="vi-VN">
                <a:solidFill>
                  <a:srgbClr val="333399"/>
                </a:solidFill>
                <a:latin typeface="Comic Sans MS" panose="030F0702030302020204" pitchFamily="66" charset="0"/>
                <a:sym typeface="Century" panose="02040604050505020304" pitchFamily="18" charset="0"/>
              </a:rPr>
              <a:t>Đ</a:t>
            </a:r>
            <a:r>
              <a:rPr lang="vi-VN" altLang="vi-VN">
                <a:solidFill>
                  <a:srgbClr val="333399"/>
                </a:solidFill>
                <a:latin typeface="Century" panose="02040604050505020304" pitchFamily="18" charset="0"/>
                <a:sym typeface="Century" panose="02040604050505020304" pitchFamily="18" charset="0"/>
              </a:rPr>
              <a:t>ộc lập với những tác giả của Requirement Document</a:t>
            </a:r>
          </a:p>
          <a:p>
            <a:pPr lvl="1" defTabSz="914400">
              <a:spcBef>
                <a:spcPts val="800"/>
              </a:spcBef>
              <a:buClr>
                <a:srgbClr val="800080"/>
              </a:buClr>
              <a:buSzPct val="100000"/>
              <a:buFont typeface="Century" panose="02040604050505020304" pitchFamily="18" charset="0"/>
              <a:buChar char="–"/>
            </a:pPr>
            <a:r>
              <a:rPr lang="vi-VN" altLang="vi-VN">
                <a:solidFill>
                  <a:srgbClr val="333399"/>
                </a:solidFill>
                <a:latin typeface="Century" panose="02040604050505020304" pitchFamily="18" charset="0"/>
                <a:sym typeface="Century" panose="02040604050505020304" pitchFamily="18" charset="0"/>
              </a:rPr>
              <a:t>Đại diện tất cả những bên liên quan</a:t>
            </a:r>
          </a:p>
          <a:p>
            <a:pPr marL="298450" indent="-285750" defTabSz="914400">
              <a:spcBef>
                <a:spcPts val="1100"/>
              </a:spcBef>
              <a:buClr>
                <a:srgbClr val="800080"/>
              </a:buClr>
              <a:buSzPct val="67000"/>
              <a:buFont typeface="Wingdings 2" panose="05020102010507070707" pitchFamily="18" charset="2"/>
              <a:buChar char="¿"/>
            </a:pPr>
            <a:r>
              <a:rPr lang="vi-VN" altLang="vi-VN" b="1">
                <a:solidFill>
                  <a:srgbClr val="342170"/>
                </a:solidFill>
                <a:latin typeface="+mj-lt"/>
                <a:sym typeface="Century" panose="02040604050505020304" pitchFamily="18" charset="0"/>
              </a:rPr>
              <a:t>Sự kiểm duyệt nên làm không quá sớm, cũng không quá muộn</a:t>
            </a:r>
          </a:p>
          <a:p>
            <a:pPr lvl="1" defTabSz="914400">
              <a:spcBef>
                <a:spcPts val="800"/>
              </a:spcBef>
              <a:buClr>
                <a:srgbClr val="800080"/>
              </a:buClr>
              <a:buSzPct val="100000"/>
              <a:buFont typeface="Century" panose="02040604050505020304" pitchFamily="18" charset="0"/>
              <a:buChar char="–"/>
            </a:pPr>
            <a:r>
              <a:rPr lang="en-US" altLang="vi-VN">
                <a:solidFill>
                  <a:srgbClr val="333399"/>
                </a:solidFill>
                <a:latin typeface="Comic Sans MS" panose="030F0702030302020204" pitchFamily="66" charset="0"/>
                <a:sym typeface="Century" panose="02040604050505020304" pitchFamily="18" charset="0"/>
              </a:rPr>
              <a:t>N</a:t>
            </a:r>
            <a:r>
              <a:rPr lang="vi-VN" altLang="vi-VN">
                <a:solidFill>
                  <a:srgbClr val="333399"/>
                </a:solidFill>
                <a:latin typeface="Century" panose="02040604050505020304" pitchFamily="18" charset="0"/>
                <a:sym typeface="Century" panose="02040604050505020304" pitchFamily="18" charset="0"/>
              </a:rPr>
              <a:t>gắn hơn, các cuộc họp lặp đi lặp lại hiệu quả hơn</a:t>
            </a:r>
          </a:p>
          <a:p>
            <a:pPr lvl="1" defTabSz="914400">
              <a:spcBef>
                <a:spcPts val="800"/>
              </a:spcBef>
              <a:buClr>
                <a:srgbClr val="800080"/>
              </a:buClr>
              <a:buSzPct val="100000"/>
              <a:buFont typeface="Century" panose="02040604050505020304" pitchFamily="18" charset="0"/>
              <a:buChar char="–"/>
            </a:pPr>
            <a:r>
              <a:rPr lang="vi-VN" altLang="vi-VN">
                <a:solidFill>
                  <a:srgbClr val="342170"/>
                </a:solidFill>
                <a:latin typeface="Century" panose="02040604050505020304" pitchFamily="18" charset="0"/>
                <a:sym typeface="Century" panose="02040604050505020304" pitchFamily="18" charset="0"/>
              </a:rPr>
              <a:t>Tập trung nhiều hơn vào những phần quan trọng </a:t>
            </a:r>
          </a:p>
          <a:p>
            <a:pPr lvl="1" defTabSz="914400">
              <a:spcBef>
                <a:spcPts val="800"/>
              </a:spcBef>
              <a:buClr>
                <a:srgbClr val="800080"/>
              </a:buClr>
              <a:buSzPct val="100000"/>
              <a:buFont typeface="Century" panose="02040604050505020304" pitchFamily="18" charset="0"/>
              <a:buChar char="–"/>
            </a:pPr>
            <a:r>
              <a:rPr lang="vi-VN" altLang="vi-VN" sz="1700">
                <a:solidFill>
                  <a:srgbClr val="333399"/>
                </a:solidFill>
                <a:latin typeface="Century" panose="02040604050505020304" pitchFamily="18" charset="0"/>
                <a:sym typeface="Century" panose="02040604050505020304" pitchFamily="18" charset="0"/>
              </a:rPr>
              <a:t>Càng có  những sai lầm trong một phần nào đó, càng đòi hỏi nhiều hơn sự xem xét k</a:t>
            </a:r>
            <a:r>
              <a:rPr lang="en-US" altLang="vi-VN" sz="1700">
                <a:solidFill>
                  <a:srgbClr val="333399"/>
                </a:solidFill>
                <a:latin typeface="Century" panose="02040604050505020304" pitchFamily="18" charset="0"/>
                <a:sym typeface="Century" panose="02040604050505020304" pitchFamily="18" charset="0"/>
              </a:rPr>
              <a:t>ỹ</a:t>
            </a:r>
            <a:r>
              <a:rPr lang="vi-VN" altLang="vi-VN" sz="1700">
                <a:solidFill>
                  <a:srgbClr val="333399"/>
                </a:solidFill>
                <a:latin typeface="Century" panose="02040604050505020304" pitchFamily="18" charset="0"/>
                <a:sym typeface="Century" panose="02040604050505020304" pitchFamily="18" charset="0"/>
              </a:rPr>
              <a:t> lưỡng</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422</TotalTime>
  <Words>5531</Words>
  <Application>Microsoft Office PowerPoint</Application>
  <PresentationFormat>Widescreen</PresentationFormat>
  <Paragraphs>550</Paragraphs>
  <Slides>46</Slides>
  <Notes>44</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63" baseType="lpstr">
      <vt:lpstr>Arial</vt:lpstr>
      <vt:lpstr>Calibri</vt:lpstr>
      <vt:lpstr>Century</vt:lpstr>
      <vt:lpstr>Century Gothic</vt:lpstr>
      <vt:lpstr>CIDFont+F2</vt:lpstr>
      <vt:lpstr>Comic Sans MS</vt:lpstr>
      <vt:lpstr>Courier New</vt:lpstr>
      <vt:lpstr>Microsoft Sans Serif</vt:lpstr>
      <vt:lpstr>Roboto Bk</vt:lpstr>
      <vt:lpstr>Symbol</vt:lpstr>
      <vt:lpstr>Tahoma</vt:lpstr>
      <vt:lpstr>Times New Roman</vt:lpstr>
      <vt:lpstr>Wingdings</vt:lpstr>
      <vt:lpstr>Wingdings 2</vt:lpstr>
      <vt:lpstr>Wingdings 3</vt:lpstr>
      <vt:lpstr>Wisp</vt:lpstr>
      <vt:lpstr>Document</vt:lpstr>
      <vt:lpstr>KỸ THUẬT PHÂN TÍCH YÊU CẦU</vt:lpstr>
      <vt:lpstr>Requirements Engineering</vt:lpstr>
      <vt:lpstr>PowerPoint Presentation</vt:lpstr>
      <vt:lpstr>Đảm bảo chất lượng yêu cầu</vt:lpstr>
      <vt:lpstr>Đảm bảo chất lượng yêu cầu </vt:lpstr>
      <vt:lpstr>Đảm bảo chất lượng yêu cầu: Nội dung</vt:lpstr>
      <vt:lpstr>Kiểm duyệt và phản biện yêu cầu</vt:lpstr>
      <vt:lpstr>Quy trình Đảm bảo Chất lượng dựa trên thanh tra có cấu trúc</vt:lpstr>
      <vt:lpstr>Hướng dẫn thanh tra</vt:lpstr>
      <vt:lpstr>Bảng danh mục thanh tra</vt:lpstr>
      <vt:lpstr>Danh mục kiểm tra các thiếu sót: Mẫu</vt:lpstr>
      <vt:lpstr>Danh mục kiểm tra các thiếu sót: Mẫu (cont)</vt:lpstr>
      <vt:lpstr>Danh mục kiểm tra các thiếu sót: Mẫu (cont)</vt:lpstr>
      <vt:lpstr>Danh mục kiểm tra các chất lượng cụ thể: Mẫu</vt:lpstr>
      <vt:lpstr>Danh mục  kiểm tra tính cụ thể của ngôn ngữ: một ví dụ về các mẫu phát biểu</vt:lpstr>
      <vt:lpstr>Các bảng kiểm tra quyết định</vt:lpstr>
      <vt:lpstr>Biểu đồ và các bảng kiểm tra sự rõ ràng của ngôn ngữ</vt:lpstr>
      <vt:lpstr>Biều đồ và các bảng kiểm tra sự rõ ràng của ngôn ngữ (2)</vt:lpstr>
      <vt:lpstr>Kế hoạch duyệt lại dựa trên quá trình</vt:lpstr>
      <vt:lpstr>PowerPoint Presentation</vt:lpstr>
      <vt:lpstr>Danh mục Thanh tra Mẫu  </vt:lpstr>
      <vt:lpstr>Yêu cầu kiểm tra và đánh giá: Điểm mạnh và điểm yếu</vt:lpstr>
      <vt:lpstr>Đảm bảo chất lượng yêu cầu: Nội dung</vt:lpstr>
      <vt:lpstr>Truy vấn trên cơ sở dữ liệu đặc tả</vt:lpstr>
      <vt:lpstr>Truy vấn trên cơ sở dữ liệu đặc tả (2)</vt:lpstr>
      <vt:lpstr>Yêu cầu xác nhận bởi đặc điểm kỹ thuật</vt:lpstr>
      <vt:lpstr>Mô phỏng mô hình</vt:lpstr>
      <vt:lpstr>Hình dung mô phỏng</vt:lpstr>
      <vt:lpstr>PowerPoint Presentation</vt:lpstr>
      <vt:lpstr>PowerPoint Presentation</vt:lpstr>
      <vt:lpstr>Kiểm tra cách diễn đạt</vt:lpstr>
      <vt:lpstr>Dedicated consistency checks</vt:lpstr>
      <vt:lpstr>PowerPoint Presentation</vt:lpstr>
      <vt:lpstr>Đảm bảo chất lượng yêu cầu: Nội dung</vt:lpstr>
      <vt:lpstr>Xác định thuộc tính thuật toán:  Kiểm tra mô hình</vt:lpstr>
      <vt:lpstr>Sử dụng kiểm tra mô hình: ví dụ</vt:lpstr>
      <vt:lpstr>Kiểm tra mô hình, sơ khai...</vt:lpstr>
      <vt:lpstr>Thuộc tính có thể kiểm tra </vt:lpstr>
      <vt:lpstr>Nhiều người kiểm tra mô hình có sẵn</vt:lpstr>
      <vt:lpstr>PowerPoint Presentation</vt:lpstr>
      <vt:lpstr>Xác định tính chất suy diễn: Chứng minh định lý</vt:lpstr>
      <vt:lpstr>Suy luận xác minh trong Z</vt:lpstr>
      <vt:lpstr>PowerPoint Presentation</vt:lpstr>
      <vt:lpstr>Chứng minh định lý: thế mạnh &amp; hạn chế</vt:lpstr>
      <vt:lpstr>PowerPoint Presentation</vt:lpstr>
      <vt:lpstr>6. CÔNG CỤ HỖ TRỢ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PHÂN TÍCH YÊU CẦU</dc:title>
  <dc:creator>Trinh Dong NGUYEN</dc:creator>
  <cp:lastModifiedBy>Trinh Dong NGUYEN</cp:lastModifiedBy>
  <cp:revision>51</cp:revision>
  <dcterms:created xsi:type="dcterms:W3CDTF">2021-08-13T16:47:29Z</dcterms:created>
  <dcterms:modified xsi:type="dcterms:W3CDTF">2021-10-13T00:28:29Z</dcterms:modified>
</cp:coreProperties>
</file>