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"/>
  </p:notesMasterIdLst>
  <p:sldIdLst>
    <p:sldId id="256" r:id="rId2"/>
    <p:sldId id="268" r:id="rId3"/>
    <p:sldId id="269" r:id="rId4"/>
    <p:sldId id="270" r:id="rId5"/>
    <p:sldId id="271" r:id="rId6"/>
    <p:sldId id="272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79" autoAdjust="0"/>
  </p:normalViewPr>
  <p:slideViewPr>
    <p:cSldViewPr snapToGrid="0">
      <p:cViewPr varScale="1">
        <p:scale>
          <a:sx n="65" d="100"/>
          <a:sy n="65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49634-0AE0-4478-B85A-7A7E90869505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A6C3B-B959-4000-97B9-109C49669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34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0D92-1F50-4C0F-80A6-5E1BAFCD0A0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C2F0-C5F0-4F4A-B3DB-874EA568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0D92-1F50-4C0F-80A6-5E1BAFCD0A0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C2F0-C5F0-4F4A-B3DB-874EA568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18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0D92-1F50-4C0F-80A6-5E1BAFCD0A0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C2F0-C5F0-4F4A-B3DB-874EA568548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426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0D92-1F50-4C0F-80A6-5E1BAFCD0A0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C2F0-C5F0-4F4A-B3DB-874EA568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60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0D92-1F50-4C0F-80A6-5E1BAFCD0A0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C2F0-C5F0-4F4A-B3DB-874EA568548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6187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0D92-1F50-4C0F-80A6-5E1BAFCD0A0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C2F0-C5F0-4F4A-B3DB-874EA568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30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0D92-1F50-4C0F-80A6-5E1BAFCD0A0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C2F0-C5F0-4F4A-B3DB-874EA568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35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0D92-1F50-4C0F-80A6-5E1BAFCD0A0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C2F0-C5F0-4F4A-B3DB-874EA568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4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0D92-1F50-4C0F-80A6-5E1BAFCD0A0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C2F0-C5F0-4F4A-B3DB-874EA568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8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0D92-1F50-4C0F-80A6-5E1BAFCD0A0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C2F0-C5F0-4F4A-B3DB-874EA568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1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0D92-1F50-4C0F-80A6-5E1BAFCD0A0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C2F0-C5F0-4F4A-B3DB-874EA568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5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0D92-1F50-4C0F-80A6-5E1BAFCD0A0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C2F0-C5F0-4F4A-B3DB-874EA568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0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0D92-1F50-4C0F-80A6-5E1BAFCD0A0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C2F0-C5F0-4F4A-B3DB-874EA568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5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0D92-1F50-4C0F-80A6-5E1BAFCD0A0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C2F0-C5F0-4F4A-B3DB-874EA568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4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0D92-1F50-4C0F-80A6-5E1BAFCD0A0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C2F0-C5F0-4F4A-B3DB-874EA568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1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C2F0-C5F0-4F4A-B3DB-874EA568548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0D92-1F50-4C0F-80A6-5E1BAFCD0A01}" type="datetimeFigureOut">
              <a:rPr lang="en-US" smtClean="0"/>
              <a:t>9/5/2022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6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A0D92-1F50-4C0F-80A6-5E1BAFCD0A0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80C2F0-C5F0-4F4A-B3DB-874EA568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8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076" y="2404531"/>
            <a:ext cx="9500023" cy="1646302"/>
          </a:xfrm>
        </p:spPr>
        <p:txBody>
          <a:bodyPr/>
          <a:lstStyle/>
          <a:p>
            <a:r>
              <a:rPr lang="en-US" smtClean="0"/>
              <a:t>USE CASE DESCRIPTION TEMPLATE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Msc Thai Thuy Han Uyen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1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86" y="212725"/>
            <a:ext cx="7096413" cy="64102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20363" y="1940055"/>
            <a:ext cx="298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Trang 133 (số trang trên file) trong quyển số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7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60" y="496310"/>
            <a:ext cx="6286500" cy="1228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47" y="1577975"/>
            <a:ext cx="64865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95" y="594447"/>
            <a:ext cx="7431976" cy="556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0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80" y="367001"/>
            <a:ext cx="7386638" cy="592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53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52" y="716395"/>
            <a:ext cx="7583921" cy="457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7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44" y="1245234"/>
            <a:ext cx="6029325" cy="390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0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975</TotalTime>
  <Words>21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USE CASE DESCRIPTION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THAI THUY</dc:creator>
  <cp:lastModifiedBy>THAI THUY</cp:lastModifiedBy>
  <cp:revision>65</cp:revision>
  <dcterms:created xsi:type="dcterms:W3CDTF">2022-08-29T09:28:53Z</dcterms:created>
  <dcterms:modified xsi:type="dcterms:W3CDTF">2022-09-05T08:23:59Z</dcterms:modified>
</cp:coreProperties>
</file>