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45C5FD-C81D-8D4B-88EE-C4AA99CE1E5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5703-5DE3-AD5E-727B-0D65A44E4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E2A97-4082-6936-F845-23CAB01F3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BEF6-143E-1FB3-A6F4-FB1C9ABD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EF8E-F660-AF69-2CF0-46D62D6C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85DC-E811-8A43-FB84-C7676ACE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808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3111-5980-6697-6196-51F6E77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2383A-38F8-E880-4B9E-870531602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C35B3-811B-3B53-B9F6-4E5E4A8D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4868-0883-0A1A-8AE2-044572BB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D063B-2828-BF54-3E38-AE8D3692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100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EFC16-29D3-E432-E358-527BDF67E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655D2-1A15-319F-0F91-95AB2E14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94B5-F361-D638-CD15-143BA060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99A1-AAA1-2316-EC58-0D041BB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C2A8-8B36-29A6-83D0-A23CA7EB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18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7028-4A9A-E0B4-A52C-655125A3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FDDE-AE3B-EE7F-5861-EF8EBC82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2D5DB-906E-5933-A33B-4188299D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4A31-C885-ED1F-4DF6-1EA3F35C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921A8-4375-5299-60E7-662623B3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43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034A-8410-6DE1-A152-EC8C09A1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42C60-B3D1-0E81-ACA1-FB93CEF3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9000-27DB-1718-18BE-101E18E9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B6CE-B4A9-5C69-3E66-9C622AB0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4E3E7-F58E-E969-0023-0DBD1197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7151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B2D1-62C2-9A67-04E1-907F6467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71B1-8A42-1D79-E9D4-3A6094B56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DC40F-A5AB-D413-5289-E5F0BD7A7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9F58D-5899-1CB7-626D-F190073E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29/04/2023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8ACA2-D5BD-692F-6C77-040D85B9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04C7B-BAA4-6661-C435-319E1114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520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12F3-5657-7E8E-5D06-ED0E4716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1C18C-3A3F-5968-E058-44A86928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28BCE-37BE-E8DD-9DD4-B7D9DE0C4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BFB02-6FE2-3482-8E73-60EE470E9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1831B-6B3E-906D-7602-306F01BFD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61936-FE95-1AF7-AFD6-E09EC925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29/04/2023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CE5D7-3825-2C9B-7B4D-133C87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69FE0-E0C7-6AEB-EB13-9EEAFE0C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163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3E13-0AA1-C7C5-185C-CA67F6DD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AEC53-CFFF-0487-4D9F-6E1260CB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29/04/2023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2F2ED-9DFA-C7BA-D2D4-306D2B5C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4253D-370C-93FF-B2B5-27A64139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91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3E1AB-310D-7392-82D4-AFA28C94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29/04/2023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B273-6A85-5962-CBEC-B3204611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8BA97-649E-EAE6-88B3-723A6FD6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5409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B57D-6869-4F20-F2C2-99EAF1BC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8CDC-4AA3-0538-FE0B-97A52C32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91DA3-13CE-A425-4A3E-0AE02287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F35AA-A2A0-A1D6-F6E5-2C14B0A5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29/04/2023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36DDE-0662-27E7-CDA3-AB57C59F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A5A8D-ABAF-7A2C-06C6-E43B803D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225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71EC-2D23-B1C3-510F-34E68CD0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9C986-C413-A2B2-18E8-46095EBDF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0487B-75DB-0168-BA88-72CA2227D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F5224-B832-C0EE-08FB-62036157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29/04/2023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95DCE-BC79-6BAE-2F56-470A1306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F482A-E1E7-E071-07B0-231E939D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03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956B4-66F6-2C4B-5A26-52BA1B13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005B1-E8EC-0B4F-6BDD-0DD48392D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96080-2F36-83AE-F1EB-944CB888D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E17E6-ABC0-B447-BC25-69C78AEC8941}" type="datetimeFigureOut">
              <a:t>29/04/2023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DB4D-A28D-0E0E-E14C-911CA008C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2E12-E19D-016E-3632-9B671A83D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018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786416"/>
              </p:ext>
            </p:extLst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880545" y="35928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D5B8B-736A-CA0A-94B5-40D22072FE4B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A048E-7028-7A2F-998C-4A6629DB90D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  <a:r>
              <a:rPr lang="en-VN"/>
              <a:t> =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637014-97E3-6F3A-9BE9-3CE9816832B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4DA7E-957A-19B3-B420-3380523E2CBD}"/>
              </a:ext>
            </a:extLst>
          </p:cNvPr>
          <p:cNvSpPr txBox="1"/>
          <p:nvPr/>
        </p:nvSpPr>
        <p:spPr>
          <a:xfrm>
            <a:off x="5778138" y="1727359"/>
            <a:ext cx="32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Đơn chất (Tên, kích thước)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71F0D7-4AFB-FB9F-6441-9D07B6A3F51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39086B-FCEE-5BE6-30E6-E58DFF0C20FB}"/>
              </a:ext>
            </a:extLst>
          </p:cNvPr>
          <p:cNvSpPr txBox="1"/>
          <p:nvPr/>
        </p:nvSpPr>
        <p:spPr>
          <a:xfrm>
            <a:off x="5778139" y="218623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Hợp chất (Tên, kích thước)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3B001-A9F9-F11D-2363-D630174E164F}"/>
              </a:ext>
            </a:extLst>
          </p:cNvPr>
          <p:cNvSpPr txBox="1"/>
          <p:nvPr/>
        </p:nvSpPr>
        <p:spPr>
          <a:xfrm>
            <a:off x="5370616" y="3396268"/>
            <a:ext cx="2824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Danh sách enzyme:</a:t>
            </a:r>
          </a:p>
          <a:p>
            <a:r>
              <a:rPr lang="en-VN"/>
              <a:t>EC3 10 0 2 2</a:t>
            </a:r>
          </a:p>
          <a:p>
            <a:r>
              <a:rPr lang="en-VN"/>
              <a:t>EC6 1 2 3</a:t>
            </a:r>
          </a:p>
          <a:p>
            <a:r>
              <a:rPr lang="en-VN"/>
              <a:t>EC7 3 5 2 2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C9A1D-D1BA-1BF1-C6D7-58876D136190}"/>
              </a:ext>
            </a:extLst>
          </p:cNvPr>
          <p:cNvSpPr txBox="1"/>
          <p:nvPr/>
        </p:nvSpPr>
        <p:spPr>
          <a:xfrm>
            <a:off x="2175600" y="4072387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(2,1)</a:t>
            </a:r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3BEBA-7746-E556-4438-40A491EA42D2}"/>
              </a:ext>
            </a:extLst>
          </p:cNvPr>
          <p:cNvSpPr txBox="1"/>
          <p:nvPr/>
        </p:nvSpPr>
        <p:spPr>
          <a:xfrm>
            <a:off x="1721132" y="333425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(A,1)</a:t>
            </a:r>
            <a:endParaRPr lang="en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D90D0-B22C-07BC-A8BD-AE82AD14CA82}"/>
              </a:ext>
            </a:extLst>
          </p:cNvPr>
          <p:cNvSpPr txBox="1"/>
          <p:nvPr/>
        </p:nvSpPr>
        <p:spPr>
          <a:xfrm>
            <a:off x="2132992" y="291810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(B,1.3)</a:t>
            </a:r>
            <a:endParaRPr lang="en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264015-C555-4ECA-636E-EBD0E6DD9390}"/>
              </a:ext>
            </a:extLst>
          </p:cNvPr>
          <p:cNvSpPr txBox="1"/>
          <p:nvPr/>
        </p:nvSpPr>
        <p:spPr>
          <a:xfrm>
            <a:off x="3050537" y="3254741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(03,1.2)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916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880545" y="35928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D5B8B-736A-CA0A-94B5-40D22072FE4B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A048E-7028-7A2F-998C-4A6629DB90D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 =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637014-97E3-6F3A-9BE9-3CE9816832B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4DA7E-957A-19B3-B420-3380523E2CBD}"/>
              </a:ext>
            </a:extLst>
          </p:cNvPr>
          <p:cNvSpPr txBox="1"/>
          <p:nvPr/>
        </p:nvSpPr>
        <p:spPr>
          <a:xfrm>
            <a:off x="5778138" y="1727359"/>
            <a:ext cx="32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Đơn chất (Tên, kích thước)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71F0D7-4AFB-FB9F-6441-9D07B6A3F51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39086B-FCEE-5BE6-30E6-E58DFF0C20FB}"/>
              </a:ext>
            </a:extLst>
          </p:cNvPr>
          <p:cNvSpPr txBox="1"/>
          <p:nvPr/>
        </p:nvSpPr>
        <p:spPr>
          <a:xfrm>
            <a:off x="5778139" y="218623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Hợp chất (Tên, kích thước)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3B001-A9F9-F11D-2363-D630174E164F}"/>
              </a:ext>
            </a:extLst>
          </p:cNvPr>
          <p:cNvSpPr txBox="1"/>
          <p:nvPr/>
        </p:nvSpPr>
        <p:spPr>
          <a:xfrm>
            <a:off x="5370616" y="339626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EC3 10 0 2 2 tương tác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C9A1D-D1BA-1BF1-C6D7-58876D136190}"/>
              </a:ext>
            </a:extLst>
          </p:cNvPr>
          <p:cNvSpPr txBox="1"/>
          <p:nvPr/>
        </p:nvSpPr>
        <p:spPr>
          <a:xfrm>
            <a:off x="2175600" y="4072387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(2,1)</a:t>
            </a:r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3BEBA-7746-E556-4438-40A491EA42D2}"/>
              </a:ext>
            </a:extLst>
          </p:cNvPr>
          <p:cNvSpPr txBox="1"/>
          <p:nvPr/>
        </p:nvSpPr>
        <p:spPr>
          <a:xfrm>
            <a:off x="1721132" y="333425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(A,1)</a:t>
            </a:r>
            <a:endParaRPr lang="en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D90D0-B22C-07BC-A8BD-AE82AD14CA82}"/>
              </a:ext>
            </a:extLst>
          </p:cNvPr>
          <p:cNvSpPr txBox="1"/>
          <p:nvPr/>
        </p:nvSpPr>
        <p:spPr>
          <a:xfrm>
            <a:off x="2132992" y="291810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(B,1.3)</a:t>
            </a:r>
            <a:endParaRPr lang="en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264015-C555-4ECA-636E-EBD0E6DD9390}"/>
              </a:ext>
            </a:extLst>
          </p:cNvPr>
          <p:cNvSpPr txBox="1"/>
          <p:nvPr/>
        </p:nvSpPr>
        <p:spPr>
          <a:xfrm>
            <a:off x="3050537" y="3254741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(03,1.2)</a:t>
            </a:r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8B8B5-3701-AF26-C0A0-78326A9C3CD0}"/>
              </a:ext>
            </a:extLst>
          </p:cNvPr>
          <p:cNvSpPr/>
          <p:nvPr/>
        </p:nvSpPr>
        <p:spPr>
          <a:xfrm>
            <a:off x="5491534" y="272585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33DE3-C52B-63FA-4551-D0ABA90CE294}"/>
              </a:ext>
            </a:extLst>
          </p:cNvPr>
          <p:cNvSpPr txBox="1"/>
          <p:nvPr/>
        </p:nvSpPr>
        <p:spPr>
          <a:xfrm>
            <a:off x="5778138" y="2638941"/>
            <a:ext cx="42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Enzym (Tên, thuộc tính thêm nếu có)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AA727-F047-2024-806D-A352BEEEB690}"/>
              </a:ext>
            </a:extLst>
          </p:cNvPr>
          <p:cNvSpPr/>
          <p:nvPr/>
        </p:nvSpPr>
        <p:spPr>
          <a:xfrm>
            <a:off x="1605600" y="4695484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98572F-9A25-5DE4-E4A2-22F5CCF01440}"/>
              </a:ext>
            </a:extLst>
          </p:cNvPr>
          <p:cNvSpPr txBox="1"/>
          <p:nvPr/>
        </p:nvSpPr>
        <p:spPr>
          <a:xfrm>
            <a:off x="1795564" y="4467857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(EC3,10)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86991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880545" y="35928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D5B8B-736A-CA0A-94B5-40D22072FE4B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A048E-7028-7A2F-998C-4A6629DB90D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 =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637014-97E3-6F3A-9BE9-3CE9816832B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4DA7E-957A-19B3-B420-3380523E2CBD}"/>
              </a:ext>
            </a:extLst>
          </p:cNvPr>
          <p:cNvSpPr txBox="1"/>
          <p:nvPr/>
        </p:nvSpPr>
        <p:spPr>
          <a:xfrm>
            <a:off x="5778138" y="1727359"/>
            <a:ext cx="32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Đơn chất (Tên, kích thước)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71F0D7-4AFB-FB9F-6441-9D07B6A3F51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39086B-FCEE-5BE6-30E6-E58DFF0C20FB}"/>
              </a:ext>
            </a:extLst>
          </p:cNvPr>
          <p:cNvSpPr txBox="1"/>
          <p:nvPr/>
        </p:nvSpPr>
        <p:spPr>
          <a:xfrm>
            <a:off x="5778139" y="218623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Hợp chất (Tên, kích thước)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3B001-A9F9-F11D-2363-D630174E164F}"/>
              </a:ext>
            </a:extLst>
          </p:cNvPr>
          <p:cNvSpPr txBox="1"/>
          <p:nvPr/>
        </p:nvSpPr>
        <p:spPr>
          <a:xfrm>
            <a:off x="5370616" y="3396268"/>
            <a:ext cx="282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EC3 di chuyển đến 03</a:t>
            </a:r>
          </a:p>
          <a:p>
            <a:r>
              <a:rPr lang="en-VN"/>
              <a:t>EC6 1 2 3 tương tác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C9A1D-D1BA-1BF1-C6D7-58876D136190}"/>
              </a:ext>
            </a:extLst>
          </p:cNvPr>
          <p:cNvSpPr txBox="1"/>
          <p:nvPr/>
        </p:nvSpPr>
        <p:spPr>
          <a:xfrm>
            <a:off x="2175600" y="4072387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(2,1)</a:t>
            </a:r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3BEBA-7746-E556-4438-40A491EA42D2}"/>
              </a:ext>
            </a:extLst>
          </p:cNvPr>
          <p:cNvSpPr txBox="1"/>
          <p:nvPr/>
        </p:nvSpPr>
        <p:spPr>
          <a:xfrm>
            <a:off x="1721132" y="333425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(A,1)</a:t>
            </a:r>
            <a:endParaRPr lang="en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D90D0-B22C-07BC-A8BD-AE82AD14CA82}"/>
              </a:ext>
            </a:extLst>
          </p:cNvPr>
          <p:cNvSpPr txBox="1"/>
          <p:nvPr/>
        </p:nvSpPr>
        <p:spPr>
          <a:xfrm>
            <a:off x="2132992" y="291810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(B,1.3)</a:t>
            </a:r>
            <a:endParaRPr lang="en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264015-C555-4ECA-636E-EBD0E6DD9390}"/>
              </a:ext>
            </a:extLst>
          </p:cNvPr>
          <p:cNvSpPr txBox="1"/>
          <p:nvPr/>
        </p:nvSpPr>
        <p:spPr>
          <a:xfrm>
            <a:off x="3050537" y="3254741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(03,1.2)</a:t>
            </a:r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8B8B5-3701-AF26-C0A0-78326A9C3CD0}"/>
              </a:ext>
            </a:extLst>
          </p:cNvPr>
          <p:cNvSpPr/>
          <p:nvPr/>
        </p:nvSpPr>
        <p:spPr>
          <a:xfrm>
            <a:off x="5491534" y="272585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33DE3-C52B-63FA-4551-D0ABA90CE294}"/>
              </a:ext>
            </a:extLst>
          </p:cNvPr>
          <p:cNvSpPr txBox="1"/>
          <p:nvPr/>
        </p:nvSpPr>
        <p:spPr>
          <a:xfrm>
            <a:off x="5778138" y="2638941"/>
            <a:ext cx="42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Enzym (Tên, thuộc tính thêm nếu có)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AA727-F047-2024-806D-A352BEEEB690}"/>
              </a:ext>
            </a:extLst>
          </p:cNvPr>
          <p:cNvSpPr/>
          <p:nvPr/>
        </p:nvSpPr>
        <p:spPr>
          <a:xfrm>
            <a:off x="2010717" y="4695484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98572F-9A25-5DE4-E4A2-22F5CCF01440}"/>
              </a:ext>
            </a:extLst>
          </p:cNvPr>
          <p:cNvSpPr txBox="1"/>
          <p:nvPr/>
        </p:nvSpPr>
        <p:spPr>
          <a:xfrm>
            <a:off x="2200681" y="4467857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(EC3,10)</a:t>
            </a:r>
            <a:endParaRPr lang="en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E57AB4-AE86-FAA4-2496-DD0FC7B51C01}"/>
              </a:ext>
            </a:extLst>
          </p:cNvPr>
          <p:cNvSpPr/>
          <p:nvPr/>
        </p:nvSpPr>
        <p:spPr>
          <a:xfrm>
            <a:off x="1605600" y="4329782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BC4F33-D502-E7D3-D125-8FC2BF42748C}"/>
              </a:ext>
            </a:extLst>
          </p:cNvPr>
          <p:cNvSpPr txBox="1"/>
          <p:nvPr/>
        </p:nvSpPr>
        <p:spPr>
          <a:xfrm>
            <a:off x="1679621" y="3978250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(EC6)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7603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880545" y="35928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D5B8B-736A-CA0A-94B5-40D22072FE4B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A048E-7028-7A2F-998C-4A6629DB90D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 =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637014-97E3-6F3A-9BE9-3CE9816832B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4DA7E-957A-19B3-B420-3380523E2CBD}"/>
              </a:ext>
            </a:extLst>
          </p:cNvPr>
          <p:cNvSpPr txBox="1"/>
          <p:nvPr/>
        </p:nvSpPr>
        <p:spPr>
          <a:xfrm>
            <a:off x="5778138" y="1727359"/>
            <a:ext cx="32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Đơn chất (Tên, kích thước)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71F0D7-4AFB-FB9F-6441-9D07B6A3F51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39086B-FCEE-5BE6-30E6-E58DFF0C20FB}"/>
              </a:ext>
            </a:extLst>
          </p:cNvPr>
          <p:cNvSpPr txBox="1"/>
          <p:nvPr/>
        </p:nvSpPr>
        <p:spPr>
          <a:xfrm>
            <a:off x="5778139" y="218623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Hợp chất (Tên, kích thước)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3B001-A9F9-F11D-2363-D630174E164F}"/>
              </a:ext>
            </a:extLst>
          </p:cNvPr>
          <p:cNvSpPr txBox="1"/>
          <p:nvPr/>
        </p:nvSpPr>
        <p:spPr>
          <a:xfrm>
            <a:off x="5370615" y="3396268"/>
            <a:ext cx="366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EC3 di chuyển đến 03</a:t>
            </a:r>
          </a:p>
          <a:p>
            <a:r>
              <a:rPr lang="en-VN"/>
              <a:t>EC6 di chuyển và bám vào (2,1)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C9A1D-D1BA-1BF1-C6D7-58876D136190}"/>
              </a:ext>
            </a:extLst>
          </p:cNvPr>
          <p:cNvSpPr txBox="1"/>
          <p:nvPr/>
        </p:nvSpPr>
        <p:spPr>
          <a:xfrm>
            <a:off x="2175600" y="4072387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(2,1)</a:t>
            </a:r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3BEBA-7746-E556-4438-40A491EA42D2}"/>
              </a:ext>
            </a:extLst>
          </p:cNvPr>
          <p:cNvSpPr txBox="1"/>
          <p:nvPr/>
        </p:nvSpPr>
        <p:spPr>
          <a:xfrm>
            <a:off x="1721132" y="333425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(A,1)</a:t>
            </a:r>
            <a:endParaRPr lang="en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D90D0-B22C-07BC-A8BD-AE82AD14CA82}"/>
              </a:ext>
            </a:extLst>
          </p:cNvPr>
          <p:cNvSpPr txBox="1"/>
          <p:nvPr/>
        </p:nvSpPr>
        <p:spPr>
          <a:xfrm>
            <a:off x="2132992" y="291810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(B,1.3)</a:t>
            </a:r>
            <a:endParaRPr lang="en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264015-C555-4ECA-636E-EBD0E6DD9390}"/>
              </a:ext>
            </a:extLst>
          </p:cNvPr>
          <p:cNvSpPr txBox="1"/>
          <p:nvPr/>
        </p:nvSpPr>
        <p:spPr>
          <a:xfrm>
            <a:off x="3050537" y="3254741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(03,1.2)</a:t>
            </a:r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8B8B5-3701-AF26-C0A0-78326A9C3CD0}"/>
              </a:ext>
            </a:extLst>
          </p:cNvPr>
          <p:cNvSpPr/>
          <p:nvPr/>
        </p:nvSpPr>
        <p:spPr>
          <a:xfrm>
            <a:off x="5491534" y="272585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33DE3-C52B-63FA-4551-D0ABA90CE294}"/>
              </a:ext>
            </a:extLst>
          </p:cNvPr>
          <p:cNvSpPr txBox="1"/>
          <p:nvPr/>
        </p:nvSpPr>
        <p:spPr>
          <a:xfrm>
            <a:off x="5778138" y="2638941"/>
            <a:ext cx="42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Enzym (Tên, thuộc tính thêm nếu có)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AA727-F047-2024-806D-A352BEEEB690}"/>
              </a:ext>
            </a:extLst>
          </p:cNvPr>
          <p:cNvSpPr/>
          <p:nvPr/>
        </p:nvSpPr>
        <p:spPr>
          <a:xfrm>
            <a:off x="2450559" y="4695484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98572F-9A25-5DE4-E4A2-22F5CCF01440}"/>
              </a:ext>
            </a:extLst>
          </p:cNvPr>
          <p:cNvSpPr txBox="1"/>
          <p:nvPr/>
        </p:nvSpPr>
        <p:spPr>
          <a:xfrm>
            <a:off x="2640523" y="4467857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(EC3,10)</a:t>
            </a:r>
            <a:endParaRPr lang="en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E57AB4-AE86-FAA4-2496-DD0FC7B51C01}"/>
              </a:ext>
            </a:extLst>
          </p:cNvPr>
          <p:cNvSpPr/>
          <p:nvPr/>
        </p:nvSpPr>
        <p:spPr>
          <a:xfrm>
            <a:off x="1941269" y="4399231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BC4F33-D502-E7D3-D125-8FC2BF42748C}"/>
              </a:ext>
            </a:extLst>
          </p:cNvPr>
          <p:cNvSpPr txBox="1"/>
          <p:nvPr/>
        </p:nvSpPr>
        <p:spPr>
          <a:xfrm>
            <a:off x="1679621" y="3978250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(EC6)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81094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880545" y="35928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D5B8B-736A-CA0A-94B5-40D22072FE4B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A048E-7028-7A2F-998C-4A6629DB90D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 =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637014-97E3-6F3A-9BE9-3CE9816832B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4DA7E-957A-19B3-B420-3380523E2CBD}"/>
              </a:ext>
            </a:extLst>
          </p:cNvPr>
          <p:cNvSpPr txBox="1"/>
          <p:nvPr/>
        </p:nvSpPr>
        <p:spPr>
          <a:xfrm>
            <a:off x="5778138" y="1727359"/>
            <a:ext cx="32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Đơn chất (Tên, kích thước)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71F0D7-4AFB-FB9F-6441-9D07B6A3F51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39086B-FCEE-5BE6-30E6-E58DFF0C20FB}"/>
              </a:ext>
            </a:extLst>
          </p:cNvPr>
          <p:cNvSpPr txBox="1"/>
          <p:nvPr/>
        </p:nvSpPr>
        <p:spPr>
          <a:xfrm>
            <a:off x="5778139" y="218623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Hợp chất (Tên, kích thước)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3B001-A9F9-F11D-2363-D630174E164F}"/>
              </a:ext>
            </a:extLst>
          </p:cNvPr>
          <p:cNvSpPr txBox="1"/>
          <p:nvPr/>
        </p:nvSpPr>
        <p:spPr>
          <a:xfrm>
            <a:off x="5370615" y="3396268"/>
            <a:ext cx="366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EC3 di chuyển đến 03</a:t>
            </a:r>
          </a:p>
          <a:p>
            <a:r>
              <a:rPr lang="en-VN"/>
              <a:t>EC6 tiếp tục bám vào (2,1)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C9A1D-D1BA-1BF1-C6D7-58876D136190}"/>
              </a:ext>
            </a:extLst>
          </p:cNvPr>
          <p:cNvSpPr txBox="1"/>
          <p:nvPr/>
        </p:nvSpPr>
        <p:spPr>
          <a:xfrm>
            <a:off x="2175600" y="4072387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(2,1)</a:t>
            </a:r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3BEBA-7746-E556-4438-40A491EA42D2}"/>
              </a:ext>
            </a:extLst>
          </p:cNvPr>
          <p:cNvSpPr txBox="1"/>
          <p:nvPr/>
        </p:nvSpPr>
        <p:spPr>
          <a:xfrm>
            <a:off x="1721132" y="333425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(A,1)</a:t>
            </a:r>
            <a:endParaRPr lang="en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D90D0-B22C-07BC-A8BD-AE82AD14CA82}"/>
              </a:ext>
            </a:extLst>
          </p:cNvPr>
          <p:cNvSpPr txBox="1"/>
          <p:nvPr/>
        </p:nvSpPr>
        <p:spPr>
          <a:xfrm>
            <a:off x="2132992" y="291810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(B,1.3)</a:t>
            </a:r>
            <a:endParaRPr lang="en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264015-C555-4ECA-636E-EBD0E6DD9390}"/>
              </a:ext>
            </a:extLst>
          </p:cNvPr>
          <p:cNvSpPr txBox="1"/>
          <p:nvPr/>
        </p:nvSpPr>
        <p:spPr>
          <a:xfrm>
            <a:off x="3050537" y="3254741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(03,1.2)</a:t>
            </a:r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8B8B5-3701-AF26-C0A0-78326A9C3CD0}"/>
              </a:ext>
            </a:extLst>
          </p:cNvPr>
          <p:cNvSpPr/>
          <p:nvPr/>
        </p:nvSpPr>
        <p:spPr>
          <a:xfrm>
            <a:off x="5491534" y="272585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33DE3-C52B-63FA-4551-D0ABA90CE294}"/>
              </a:ext>
            </a:extLst>
          </p:cNvPr>
          <p:cNvSpPr txBox="1"/>
          <p:nvPr/>
        </p:nvSpPr>
        <p:spPr>
          <a:xfrm>
            <a:off x="5778138" y="2638941"/>
            <a:ext cx="42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Enzym (Tên, thuộc tính thêm nếu có)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AA727-F047-2024-806D-A352BEEEB690}"/>
              </a:ext>
            </a:extLst>
          </p:cNvPr>
          <p:cNvSpPr/>
          <p:nvPr/>
        </p:nvSpPr>
        <p:spPr>
          <a:xfrm>
            <a:off x="2855673" y="4695484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98572F-9A25-5DE4-E4A2-22F5CCF01440}"/>
              </a:ext>
            </a:extLst>
          </p:cNvPr>
          <p:cNvSpPr txBox="1"/>
          <p:nvPr/>
        </p:nvSpPr>
        <p:spPr>
          <a:xfrm>
            <a:off x="3045637" y="4467857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(EC3,10)</a:t>
            </a:r>
            <a:endParaRPr lang="en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E57AB4-AE86-FAA4-2496-DD0FC7B51C01}"/>
              </a:ext>
            </a:extLst>
          </p:cNvPr>
          <p:cNvSpPr/>
          <p:nvPr/>
        </p:nvSpPr>
        <p:spPr>
          <a:xfrm>
            <a:off x="1941269" y="4399231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BC4F33-D502-E7D3-D125-8FC2BF42748C}"/>
              </a:ext>
            </a:extLst>
          </p:cNvPr>
          <p:cNvSpPr txBox="1"/>
          <p:nvPr/>
        </p:nvSpPr>
        <p:spPr>
          <a:xfrm>
            <a:off x="1679621" y="3978250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(EC6)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32612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880545" y="35928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D5B8B-736A-CA0A-94B5-40D22072FE4B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A048E-7028-7A2F-998C-4A6629DB90D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 =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637014-97E3-6F3A-9BE9-3CE9816832B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4DA7E-957A-19B3-B420-3380523E2CBD}"/>
              </a:ext>
            </a:extLst>
          </p:cNvPr>
          <p:cNvSpPr txBox="1"/>
          <p:nvPr/>
        </p:nvSpPr>
        <p:spPr>
          <a:xfrm>
            <a:off x="5778138" y="1727359"/>
            <a:ext cx="32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Đơn chất (Tên, kích thước)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71F0D7-4AFB-FB9F-6441-9D07B6A3F51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39086B-FCEE-5BE6-30E6-E58DFF0C20FB}"/>
              </a:ext>
            </a:extLst>
          </p:cNvPr>
          <p:cNvSpPr txBox="1"/>
          <p:nvPr/>
        </p:nvSpPr>
        <p:spPr>
          <a:xfrm>
            <a:off x="5778139" y="218623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Hợp chất (Tên, kích thước)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3B001-A9F9-F11D-2363-D630174E164F}"/>
              </a:ext>
            </a:extLst>
          </p:cNvPr>
          <p:cNvSpPr txBox="1"/>
          <p:nvPr/>
        </p:nvSpPr>
        <p:spPr>
          <a:xfrm>
            <a:off x="5370615" y="3396268"/>
            <a:ext cx="366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EC3 di chuyển đến 03</a:t>
            </a:r>
          </a:p>
          <a:p>
            <a:r>
              <a:rPr lang="en-VN"/>
              <a:t>EC6 tiếp tục bám vào (2,1)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C9A1D-D1BA-1BF1-C6D7-58876D136190}"/>
              </a:ext>
            </a:extLst>
          </p:cNvPr>
          <p:cNvSpPr txBox="1"/>
          <p:nvPr/>
        </p:nvSpPr>
        <p:spPr>
          <a:xfrm>
            <a:off x="2175600" y="4072387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(2,1)</a:t>
            </a:r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3BEBA-7746-E556-4438-40A491EA42D2}"/>
              </a:ext>
            </a:extLst>
          </p:cNvPr>
          <p:cNvSpPr txBox="1"/>
          <p:nvPr/>
        </p:nvSpPr>
        <p:spPr>
          <a:xfrm>
            <a:off x="1721132" y="333425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(A,1)</a:t>
            </a:r>
            <a:endParaRPr lang="en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D90D0-B22C-07BC-A8BD-AE82AD14CA82}"/>
              </a:ext>
            </a:extLst>
          </p:cNvPr>
          <p:cNvSpPr txBox="1"/>
          <p:nvPr/>
        </p:nvSpPr>
        <p:spPr>
          <a:xfrm>
            <a:off x="2132992" y="291810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(B,1.3)</a:t>
            </a:r>
            <a:endParaRPr lang="en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264015-C555-4ECA-636E-EBD0E6DD9390}"/>
              </a:ext>
            </a:extLst>
          </p:cNvPr>
          <p:cNvSpPr txBox="1"/>
          <p:nvPr/>
        </p:nvSpPr>
        <p:spPr>
          <a:xfrm>
            <a:off x="3050537" y="3254741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(03,1.2)</a:t>
            </a:r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8B8B5-3701-AF26-C0A0-78326A9C3CD0}"/>
              </a:ext>
            </a:extLst>
          </p:cNvPr>
          <p:cNvSpPr/>
          <p:nvPr/>
        </p:nvSpPr>
        <p:spPr>
          <a:xfrm>
            <a:off x="5491534" y="272585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33DE3-C52B-63FA-4551-D0ABA90CE294}"/>
              </a:ext>
            </a:extLst>
          </p:cNvPr>
          <p:cNvSpPr txBox="1"/>
          <p:nvPr/>
        </p:nvSpPr>
        <p:spPr>
          <a:xfrm>
            <a:off x="5778138" y="2638941"/>
            <a:ext cx="42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Enzym (Tên, thuộc tính thêm nếu có)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AA727-F047-2024-806D-A352BEEEB690}"/>
              </a:ext>
            </a:extLst>
          </p:cNvPr>
          <p:cNvSpPr/>
          <p:nvPr/>
        </p:nvSpPr>
        <p:spPr>
          <a:xfrm>
            <a:off x="2855673" y="4325092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98572F-9A25-5DE4-E4A2-22F5CCF01440}"/>
              </a:ext>
            </a:extLst>
          </p:cNvPr>
          <p:cNvSpPr txBox="1"/>
          <p:nvPr/>
        </p:nvSpPr>
        <p:spPr>
          <a:xfrm>
            <a:off x="3045637" y="4097465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(EC3,10)</a:t>
            </a:r>
            <a:endParaRPr lang="en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E57AB4-AE86-FAA4-2496-DD0FC7B51C01}"/>
              </a:ext>
            </a:extLst>
          </p:cNvPr>
          <p:cNvSpPr/>
          <p:nvPr/>
        </p:nvSpPr>
        <p:spPr>
          <a:xfrm>
            <a:off x="1941269" y="4399231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BC4F33-D502-E7D3-D125-8FC2BF42748C}"/>
              </a:ext>
            </a:extLst>
          </p:cNvPr>
          <p:cNvSpPr txBox="1"/>
          <p:nvPr/>
        </p:nvSpPr>
        <p:spPr>
          <a:xfrm>
            <a:off x="1679621" y="3978250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(EC6)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2677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880545" y="35928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D5B8B-736A-CA0A-94B5-40D22072FE4B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A048E-7028-7A2F-998C-4A6629DB90D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 =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637014-97E3-6F3A-9BE9-3CE9816832B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4DA7E-957A-19B3-B420-3380523E2CBD}"/>
              </a:ext>
            </a:extLst>
          </p:cNvPr>
          <p:cNvSpPr txBox="1"/>
          <p:nvPr/>
        </p:nvSpPr>
        <p:spPr>
          <a:xfrm>
            <a:off x="5778138" y="1727359"/>
            <a:ext cx="32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Đơn chất (Tên, kích thước)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71F0D7-4AFB-FB9F-6441-9D07B6A3F51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39086B-FCEE-5BE6-30E6-E58DFF0C20FB}"/>
              </a:ext>
            </a:extLst>
          </p:cNvPr>
          <p:cNvSpPr txBox="1"/>
          <p:nvPr/>
        </p:nvSpPr>
        <p:spPr>
          <a:xfrm>
            <a:off x="5778139" y="218623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Hợp chất (Tên, kích thước)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3B001-A9F9-F11D-2363-D630174E164F}"/>
              </a:ext>
            </a:extLst>
          </p:cNvPr>
          <p:cNvSpPr txBox="1"/>
          <p:nvPr/>
        </p:nvSpPr>
        <p:spPr>
          <a:xfrm>
            <a:off x="5370615" y="3396268"/>
            <a:ext cx="3669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EC3 di chuyển đến 03</a:t>
            </a:r>
          </a:p>
          <a:p>
            <a:r>
              <a:rPr lang="en-VN"/>
              <a:t>EC6 tiếp tục bám vào (2,1)</a:t>
            </a:r>
          </a:p>
          <a:p>
            <a:r>
              <a:rPr lang="en-VN"/>
              <a:t>EC7 3 5 2 2 tương tác, tìm được EC6 gần nhất là (EC6) và chất gần nhất là (A,1)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C9A1D-D1BA-1BF1-C6D7-58876D136190}"/>
              </a:ext>
            </a:extLst>
          </p:cNvPr>
          <p:cNvSpPr txBox="1"/>
          <p:nvPr/>
        </p:nvSpPr>
        <p:spPr>
          <a:xfrm>
            <a:off x="2175600" y="4072387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(2,1)</a:t>
            </a:r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3BEBA-7746-E556-4438-40A491EA42D2}"/>
              </a:ext>
            </a:extLst>
          </p:cNvPr>
          <p:cNvSpPr txBox="1"/>
          <p:nvPr/>
        </p:nvSpPr>
        <p:spPr>
          <a:xfrm>
            <a:off x="1721132" y="333425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(A,1)</a:t>
            </a:r>
            <a:endParaRPr lang="en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D90D0-B22C-07BC-A8BD-AE82AD14CA82}"/>
              </a:ext>
            </a:extLst>
          </p:cNvPr>
          <p:cNvSpPr txBox="1"/>
          <p:nvPr/>
        </p:nvSpPr>
        <p:spPr>
          <a:xfrm>
            <a:off x="2132992" y="291810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(B,1.3)</a:t>
            </a:r>
            <a:endParaRPr lang="en-V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264015-C555-4ECA-636E-EBD0E6DD9390}"/>
              </a:ext>
            </a:extLst>
          </p:cNvPr>
          <p:cNvSpPr txBox="1"/>
          <p:nvPr/>
        </p:nvSpPr>
        <p:spPr>
          <a:xfrm>
            <a:off x="3050537" y="3254741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(03,1.2)</a:t>
            </a:r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8B8B5-3701-AF26-C0A0-78326A9C3CD0}"/>
              </a:ext>
            </a:extLst>
          </p:cNvPr>
          <p:cNvSpPr/>
          <p:nvPr/>
        </p:nvSpPr>
        <p:spPr>
          <a:xfrm>
            <a:off x="5491534" y="272585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33DE3-C52B-63FA-4551-D0ABA90CE294}"/>
              </a:ext>
            </a:extLst>
          </p:cNvPr>
          <p:cNvSpPr txBox="1"/>
          <p:nvPr/>
        </p:nvSpPr>
        <p:spPr>
          <a:xfrm>
            <a:off x="5778138" y="2638941"/>
            <a:ext cx="42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Enzym (Tên, thuộc tính thêm nếu có)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AA727-F047-2024-806D-A352BEEEB690}"/>
              </a:ext>
            </a:extLst>
          </p:cNvPr>
          <p:cNvSpPr/>
          <p:nvPr/>
        </p:nvSpPr>
        <p:spPr>
          <a:xfrm>
            <a:off x="2855673" y="39547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98572F-9A25-5DE4-E4A2-22F5CCF01440}"/>
              </a:ext>
            </a:extLst>
          </p:cNvPr>
          <p:cNvSpPr txBox="1"/>
          <p:nvPr/>
        </p:nvSpPr>
        <p:spPr>
          <a:xfrm>
            <a:off x="3045637" y="372707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(EC3,10)</a:t>
            </a:r>
            <a:endParaRPr lang="en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E57AB4-AE86-FAA4-2496-DD0FC7B51C01}"/>
              </a:ext>
            </a:extLst>
          </p:cNvPr>
          <p:cNvSpPr/>
          <p:nvPr/>
        </p:nvSpPr>
        <p:spPr>
          <a:xfrm>
            <a:off x="1941269" y="4399231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BC4F33-D502-E7D3-D125-8FC2BF42748C}"/>
              </a:ext>
            </a:extLst>
          </p:cNvPr>
          <p:cNvSpPr txBox="1"/>
          <p:nvPr/>
        </p:nvSpPr>
        <p:spPr>
          <a:xfrm>
            <a:off x="1679621" y="3978250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(EC6)</a:t>
            </a:r>
            <a:endParaRPr lang="en-V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8526C3-AA2C-5368-0DEE-451D7D5854F1}"/>
              </a:ext>
            </a:extLst>
          </p:cNvPr>
          <p:cNvSpPr/>
          <p:nvPr/>
        </p:nvSpPr>
        <p:spPr>
          <a:xfrm>
            <a:off x="1588206" y="474057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8B30A3-79C7-FB0D-2572-4143843F3041}"/>
              </a:ext>
            </a:extLst>
          </p:cNvPr>
          <p:cNvSpPr txBox="1"/>
          <p:nvPr/>
        </p:nvSpPr>
        <p:spPr>
          <a:xfrm>
            <a:off x="1746606" y="4517499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(EC7, 3)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59717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19239"/>
              </p:ext>
            </p:extLst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D5B8B-736A-CA0A-94B5-40D22072FE4B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A048E-7028-7A2F-998C-4A6629DB90D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 =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637014-97E3-6F3A-9BE9-3CE9816832B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4DA7E-957A-19B3-B420-3380523E2CBD}"/>
              </a:ext>
            </a:extLst>
          </p:cNvPr>
          <p:cNvSpPr txBox="1"/>
          <p:nvPr/>
        </p:nvSpPr>
        <p:spPr>
          <a:xfrm>
            <a:off x="5778138" y="1727359"/>
            <a:ext cx="32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Đơn chất (Tên, kích thước)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71F0D7-4AFB-FB9F-6441-9D07B6A3F51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39086B-FCEE-5BE6-30E6-E58DFF0C20FB}"/>
              </a:ext>
            </a:extLst>
          </p:cNvPr>
          <p:cNvSpPr txBox="1"/>
          <p:nvPr/>
        </p:nvSpPr>
        <p:spPr>
          <a:xfrm>
            <a:off x="5778139" y="218623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Hợp chất (Tên, kích thước)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3B001-A9F9-F11D-2363-D630174E164F}"/>
              </a:ext>
            </a:extLst>
          </p:cNvPr>
          <p:cNvSpPr txBox="1"/>
          <p:nvPr/>
        </p:nvSpPr>
        <p:spPr>
          <a:xfrm>
            <a:off x="5370615" y="3396268"/>
            <a:ext cx="3970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EC3 huỷ 03 thành 0 và 3, sau đó tự huỷ.</a:t>
            </a:r>
          </a:p>
          <a:p>
            <a:r>
              <a:rPr lang="en-VN"/>
              <a:t>EC6 tiếp tục bám vào (2,1)</a:t>
            </a:r>
          </a:p>
          <a:p>
            <a:r>
              <a:rPr lang="en-VN"/>
              <a:t>EC7 đi đến (A,1), bắt đầu vận chuyển (A,1)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C9A1D-D1BA-1BF1-C6D7-58876D136190}"/>
              </a:ext>
            </a:extLst>
          </p:cNvPr>
          <p:cNvSpPr txBox="1"/>
          <p:nvPr/>
        </p:nvSpPr>
        <p:spPr>
          <a:xfrm>
            <a:off x="2175600" y="4072387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(2,1)</a:t>
            </a:r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3BEBA-7746-E556-4438-40A491EA42D2}"/>
              </a:ext>
            </a:extLst>
          </p:cNvPr>
          <p:cNvSpPr txBox="1"/>
          <p:nvPr/>
        </p:nvSpPr>
        <p:spPr>
          <a:xfrm>
            <a:off x="1721132" y="333425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(A,1)</a:t>
            </a:r>
            <a:endParaRPr lang="en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D90D0-B22C-07BC-A8BD-AE82AD14CA82}"/>
              </a:ext>
            </a:extLst>
          </p:cNvPr>
          <p:cNvSpPr txBox="1"/>
          <p:nvPr/>
        </p:nvSpPr>
        <p:spPr>
          <a:xfrm>
            <a:off x="2132992" y="291810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(B,1.3)</a:t>
            </a:r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8B8B5-3701-AF26-C0A0-78326A9C3CD0}"/>
              </a:ext>
            </a:extLst>
          </p:cNvPr>
          <p:cNvSpPr/>
          <p:nvPr/>
        </p:nvSpPr>
        <p:spPr>
          <a:xfrm>
            <a:off x="5491534" y="272585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33DE3-C52B-63FA-4551-D0ABA90CE294}"/>
              </a:ext>
            </a:extLst>
          </p:cNvPr>
          <p:cNvSpPr txBox="1"/>
          <p:nvPr/>
        </p:nvSpPr>
        <p:spPr>
          <a:xfrm>
            <a:off x="5778138" y="2638941"/>
            <a:ext cx="42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Enzym (Tên, thuộc tính thêm nếu có)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E57AB4-AE86-FAA4-2496-DD0FC7B51C01}"/>
              </a:ext>
            </a:extLst>
          </p:cNvPr>
          <p:cNvSpPr/>
          <p:nvPr/>
        </p:nvSpPr>
        <p:spPr>
          <a:xfrm>
            <a:off x="1941269" y="4399231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BC4F33-D502-E7D3-D125-8FC2BF42748C}"/>
              </a:ext>
            </a:extLst>
          </p:cNvPr>
          <p:cNvSpPr txBox="1"/>
          <p:nvPr/>
        </p:nvSpPr>
        <p:spPr>
          <a:xfrm>
            <a:off x="1679621" y="3978250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(EC6)</a:t>
            </a:r>
            <a:endParaRPr lang="en-V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8526C3-AA2C-5368-0DEE-451D7D5854F1}"/>
              </a:ext>
            </a:extLst>
          </p:cNvPr>
          <p:cNvSpPr/>
          <p:nvPr/>
        </p:nvSpPr>
        <p:spPr>
          <a:xfrm>
            <a:off x="1541906" y="366412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8B30A3-79C7-FB0D-2572-4143843F3041}"/>
              </a:ext>
            </a:extLst>
          </p:cNvPr>
          <p:cNvSpPr txBox="1"/>
          <p:nvPr/>
        </p:nvSpPr>
        <p:spPr>
          <a:xfrm>
            <a:off x="763927" y="3324375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(EC7, 3)</a:t>
            </a:r>
            <a:endParaRPr lang="en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10D2D3-4331-B458-8DC7-0A3E85F4D4F5}"/>
              </a:ext>
            </a:extLst>
          </p:cNvPr>
          <p:cNvSpPr/>
          <p:nvPr/>
        </p:nvSpPr>
        <p:spPr>
          <a:xfrm>
            <a:off x="2924392" y="3469459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98E12-9F9C-1680-D14D-06169B037A5A}"/>
              </a:ext>
            </a:extLst>
          </p:cNvPr>
          <p:cNvSpPr txBox="1"/>
          <p:nvPr/>
        </p:nvSpPr>
        <p:spPr>
          <a:xfrm>
            <a:off x="3040184" y="3149587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(3,1.2)</a:t>
            </a:r>
            <a:endParaRPr lang="en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E4251-C23A-EFB1-91F8-D189DE29A29C}"/>
              </a:ext>
            </a:extLst>
          </p:cNvPr>
          <p:cNvSpPr/>
          <p:nvPr/>
        </p:nvSpPr>
        <p:spPr>
          <a:xfrm>
            <a:off x="3007342" y="3575559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768A60-D0F2-DCC6-40BB-205D207489C7}"/>
              </a:ext>
            </a:extLst>
          </p:cNvPr>
          <p:cNvSpPr txBox="1"/>
          <p:nvPr/>
        </p:nvSpPr>
        <p:spPr>
          <a:xfrm>
            <a:off x="3198584" y="3464256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(0, 0)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8422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D5B8B-736A-CA0A-94B5-40D22072FE4B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A048E-7028-7A2F-998C-4A6629DB90D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 =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637014-97E3-6F3A-9BE9-3CE9816832B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4DA7E-957A-19B3-B420-3380523E2CBD}"/>
              </a:ext>
            </a:extLst>
          </p:cNvPr>
          <p:cNvSpPr txBox="1"/>
          <p:nvPr/>
        </p:nvSpPr>
        <p:spPr>
          <a:xfrm>
            <a:off x="5778138" y="1727359"/>
            <a:ext cx="32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Đơn chất (Tên, kích thước)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71F0D7-4AFB-FB9F-6441-9D07B6A3F51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39086B-FCEE-5BE6-30E6-E58DFF0C20FB}"/>
              </a:ext>
            </a:extLst>
          </p:cNvPr>
          <p:cNvSpPr txBox="1"/>
          <p:nvPr/>
        </p:nvSpPr>
        <p:spPr>
          <a:xfrm>
            <a:off x="5778139" y="218623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Hợp chất (Tên, kích thước)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3B001-A9F9-F11D-2363-D630174E164F}"/>
              </a:ext>
            </a:extLst>
          </p:cNvPr>
          <p:cNvSpPr txBox="1"/>
          <p:nvPr/>
        </p:nvSpPr>
        <p:spPr>
          <a:xfrm>
            <a:off x="5370615" y="3396268"/>
            <a:ext cx="3970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EC7 vận chuyển (A,1) tới EC6, EC6 kết hợp 2 và A thành (2A, 2). EC6 và EC7 tự huỷ.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C9A1D-D1BA-1BF1-C6D7-58876D136190}"/>
              </a:ext>
            </a:extLst>
          </p:cNvPr>
          <p:cNvSpPr txBox="1"/>
          <p:nvPr/>
        </p:nvSpPr>
        <p:spPr>
          <a:xfrm>
            <a:off x="2175600" y="4072387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(2A,2)</a:t>
            </a:r>
            <a:endParaRPr lang="en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D90D0-B22C-07BC-A8BD-AE82AD14CA82}"/>
              </a:ext>
            </a:extLst>
          </p:cNvPr>
          <p:cNvSpPr txBox="1"/>
          <p:nvPr/>
        </p:nvSpPr>
        <p:spPr>
          <a:xfrm>
            <a:off x="2132992" y="2918103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(B,1.3)</a:t>
            </a:r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8B8B5-3701-AF26-C0A0-78326A9C3CD0}"/>
              </a:ext>
            </a:extLst>
          </p:cNvPr>
          <p:cNvSpPr/>
          <p:nvPr/>
        </p:nvSpPr>
        <p:spPr>
          <a:xfrm>
            <a:off x="5491534" y="272585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33DE3-C52B-63FA-4551-D0ABA90CE294}"/>
              </a:ext>
            </a:extLst>
          </p:cNvPr>
          <p:cNvSpPr txBox="1"/>
          <p:nvPr/>
        </p:nvSpPr>
        <p:spPr>
          <a:xfrm>
            <a:off x="5778138" y="2638941"/>
            <a:ext cx="424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Enzym (Tên, thuộc tính thêm nếu có)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10D2D3-4331-B458-8DC7-0A3E85F4D4F5}"/>
              </a:ext>
            </a:extLst>
          </p:cNvPr>
          <p:cNvSpPr/>
          <p:nvPr/>
        </p:nvSpPr>
        <p:spPr>
          <a:xfrm>
            <a:off x="2924392" y="3469459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98E12-9F9C-1680-D14D-06169B037A5A}"/>
              </a:ext>
            </a:extLst>
          </p:cNvPr>
          <p:cNvSpPr txBox="1"/>
          <p:nvPr/>
        </p:nvSpPr>
        <p:spPr>
          <a:xfrm>
            <a:off x="3040184" y="3149587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(3,1.2)</a:t>
            </a:r>
            <a:endParaRPr lang="en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E4251-C23A-EFB1-91F8-D189DE29A29C}"/>
              </a:ext>
            </a:extLst>
          </p:cNvPr>
          <p:cNvSpPr/>
          <p:nvPr/>
        </p:nvSpPr>
        <p:spPr>
          <a:xfrm>
            <a:off x="3007342" y="3575559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768A60-D0F2-DCC6-40BB-205D207489C7}"/>
              </a:ext>
            </a:extLst>
          </p:cNvPr>
          <p:cNvSpPr txBox="1"/>
          <p:nvPr/>
        </p:nvSpPr>
        <p:spPr>
          <a:xfrm>
            <a:off x="3198584" y="3464256"/>
            <a:ext cx="11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(0, 0)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2130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694</Words>
  <Application>Microsoft Macintosh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Sample test #0</vt:lpstr>
      <vt:lpstr>Sample test #0</vt:lpstr>
      <vt:lpstr>Sample test #0</vt:lpstr>
      <vt:lpstr>Sample test #0</vt:lpstr>
      <vt:lpstr>Sample test #0</vt:lpstr>
      <vt:lpstr>Sample test #0</vt:lpstr>
      <vt:lpstr>Sample test #0</vt:lpstr>
      <vt:lpstr>Sample test #0</vt:lpstr>
      <vt:lpstr>Sample test #0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Vũ Tuấn Hải</cp:lastModifiedBy>
  <cp:revision>7</cp:revision>
  <dcterms:created xsi:type="dcterms:W3CDTF">2023-04-25T15:10:32Z</dcterms:created>
  <dcterms:modified xsi:type="dcterms:W3CDTF">2023-04-29T09:50:37Z</dcterms:modified>
</cp:coreProperties>
</file>