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98A0-B423-381B-A6F8-3BC2B3D8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ECD5A-29D3-B5D9-AF99-E0292D5B7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AD5D-0778-B089-B2C3-2FD3EA9F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969-0893-69C1-E527-D5E711B8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778CA-74CA-60AF-C737-66E36DA2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37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2D8D-BD4B-DF0D-EA7B-DB54249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F2B43-E173-4409-FC20-9CFEBA5D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2328-C062-85EF-5CAA-2A417D3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FC21-952D-C4C7-7B25-D32968DC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0F57-B6F7-2271-1675-A1B2CAD9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5025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C8D32-30D1-5FB4-51D3-66DBA15A9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B13B2-44E6-B68C-6C5F-7554788E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D261-0EC5-4549-FE44-D9760739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AC2B-C893-A83C-52DA-CCFA57EF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BFC4-0D23-702F-260A-E0115CFE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168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D7D4-1390-576C-FE23-37831B6C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4016-3FE6-94E0-28D2-24D29941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CBB0-AA35-F2D6-30AD-60AE36AB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40D8-319C-374A-99DE-C670DF17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77C8-13CA-5E58-BC15-B2FFB7F2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9879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7363-530B-05D2-D22F-A20E23C1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44894-109C-40B1-0102-4E649329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DC6D7-6EF8-612F-F323-BFD40CAD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6261-5E5F-AAA2-5157-0D364622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3F1C9-57E9-46B9-A862-DBAB60A3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391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C05D-A957-35FF-7098-4A83EC10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4D76-90D3-182F-A443-7B83D465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C7742-DB66-D5D5-97F2-B62778EA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73BE-CA12-2998-B05F-3AD9D7AE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6E251-E2EF-3620-B38D-AB3758D3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F65F-716F-49F5-D18E-19B00653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800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4892-8154-0E5C-CA20-CF0E30C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F3D2-6B2B-8F08-EA0A-443895B7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D0D3-EB91-D6A9-42F3-1E3025D0B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A2C78-EBBE-2F38-7D66-3F12597D3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C2B26-89AF-0BC2-7525-C6C0A5CE0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9BCEF-5144-84F0-13D8-F213E567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AAC9F-892A-ABC9-4468-BA1A4685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6C44A-AF5A-CEE3-F233-EE86250C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301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97CD-8BD6-8723-774F-08D930A9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23F9D-4897-290A-EE06-79711EA5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4FF97-3E07-8799-6461-6571A636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98347-9B05-5778-5831-39BEEEC9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9103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DD36-61BB-5D1A-E69D-9AF6057B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4B267-5B09-D2EC-BB6E-209779F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1505-C043-FD25-0879-50AC6761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0645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75B9-9959-96A8-027E-AA2F6249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D6FC-D4E0-C2B1-1B6C-87EADF96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E4513-DE4C-981A-1955-C844CB86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7D4A6-EF46-D57D-E842-545D5B27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44A5A-159A-C434-A8FE-26EB7E72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85EF-FB01-137A-FA54-15B09116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033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A1AD-EEB9-B610-D7F0-CC07ED98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BD99B-F958-413A-D6E9-1ED355AE0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76F71-4F07-BC72-86FD-9B7F7FB4D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2868-E77A-20BB-4E50-58E43192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92BF4-0261-124C-6F82-CEF50F3B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14AB9-C7D7-5BA1-1D8C-73E8E6D9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051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3BCD-B807-6F0B-0F17-71EB00AF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F957D-121F-3616-86EB-0C91816B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F8CB-230A-BAEF-2E9C-DB9FDEDD7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C9B6-4BE4-5944-BC0D-ED430694E536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B43D-8C38-B544-E95F-4C7B3DFDA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75BA-9107-98CA-DC8C-75298900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B8D4-3254-7147-B961-02800E9974F9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68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A51E-94B0-4062-B218-F5020DE28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9ECE1-7849-47D8-2902-3D5573355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79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1</cp:revision>
  <dcterms:created xsi:type="dcterms:W3CDTF">2023-04-29T09:07:48Z</dcterms:created>
  <dcterms:modified xsi:type="dcterms:W3CDTF">2023-04-29T09:08:00Z</dcterms:modified>
</cp:coreProperties>
</file>