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2" r:id="rId3"/>
    <p:sldId id="256" r:id="rId4"/>
    <p:sldId id="267" r:id="rId5"/>
    <p:sldId id="257" r:id="rId6"/>
    <p:sldId id="258" r:id="rId7"/>
    <p:sldId id="263" r:id="rId8"/>
    <p:sldId id="26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 autoAdjust="0"/>
    <p:restoredTop sz="94660"/>
  </p:normalViewPr>
  <p:slideViewPr>
    <p:cSldViewPr snapToGrid="0">
      <p:cViewPr>
        <p:scale>
          <a:sx n="112" d="100"/>
          <a:sy n="112" d="100"/>
        </p:scale>
        <p:origin x="5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09/05/2023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09/05/2023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09/05/2023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09/05/2023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acebook.com/groups/bht.cnpm.uit" TargetMode="External"/><Relationship Id="rId4" Type="http://schemas.openxmlformats.org/officeDocument/2006/relationships/hyperlink" Target="https://www.facebook.com/groups/bht.cnpm.uit/files/fi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/>
              <a:t>Tài liệu học tập: </a:t>
            </a:r>
          </a:p>
          <a:p>
            <a:pPr marL="342900" indent="-342900" algn="l">
              <a:buFontTx/>
              <a:buChar char="-"/>
            </a:pPr>
            <a:r>
              <a:rPr lang="en-US"/>
              <a:t>Moodle hoặc </a:t>
            </a:r>
            <a:r>
              <a:rPr lang="en-US">
                <a:hlinkClick r:id="rId3"/>
              </a:rPr>
              <a:t>Github</a:t>
            </a:r>
            <a:endParaRPr lang="en-US"/>
          </a:p>
          <a:p>
            <a:pPr marL="342900" indent="-342900" algn="l">
              <a:buFontTx/>
              <a:buChar char="-"/>
            </a:pPr>
            <a:r>
              <a:rPr lang="en-US">
                <a:hlinkClick r:id="rId4"/>
              </a:rPr>
              <a:t>Bài viết tóm tắt</a:t>
            </a:r>
            <a:endParaRPr lang="en-US"/>
          </a:p>
          <a:p>
            <a:pPr algn="l"/>
            <a:r>
              <a:rPr lang="en-US"/>
              <a:t>Giải đáp bài tập hàng tuần:</a:t>
            </a:r>
          </a:p>
          <a:p>
            <a:pPr algn="l"/>
            <a:r>
              <a:rPr lang="en-US"/>
              <a:t>- Vui lòng post tại group: </a:t>
            </a:r>
            <a:r>
              <a:rPr lang="en-US">
                <a:hlinkClick r:id="rId5"/>
              </a:rPr>
              <a:t>Ban học tập CNPM - Ngôi nhà sẻ chia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746474"/>
              </p:ext>
            </p:extLst>
          </p:nvPr>
        </p:nvGraphicFramePr>
        <p:xfrm>
          <a:off x="838201" y="1825625"/>
          <a:ext cx="10330541" cy="431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933803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1893636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893636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Tài liệu học tập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Deadline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1. Ôn tập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2. OOP cơ bản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2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3.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1516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9-10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4. Kế thừa, đa hình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24033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11-12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5. Ôn tập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7364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13-14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6. Thi cuối kì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Đề thi thực hành các năm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120 phút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82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Ôn tập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Lý thuyết tuần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Quy tắc đặt tên biến, hàm, …</a:t>
            </a:r>
          </a:p>
          <a:p>
            <a:r>
              <a:rPr lang="en-US"/>
              <a:t>Quy tắc cách lề, xuống dòng, …</a:t>
            </a:r>
          </a:p>
          <a:p>
            <a:r>
              <a:rPr lang="en-US"/>
              <a:t>Quy tắc ghi comment</a:t>
            </a:r>
          </a:p>
          <a:p>
            <a:r>
              <a:rPr lang="en-US"/>
              <a:t>C++ cơ bản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3737D-6DC2-9949-18DB-A8A6DF6C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cin &amp; cout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iostream&gt;</a:t>
            </a:r>
          </a:p>
          <a:p>
            <a:r>
              <a:rPr lang="en-US" sz="3200"/>
              <a:t>int count_elements;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cin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&gt;&gt;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count_elements;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9048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XeOto.h&gt;</a:t>
            </a:r>
          </a:p>
          <a:p>
            <a:r>
              <a:rPr lang="en-US" sz="3200"/>
              <a:t>XeOto xe_audi, xe_ford;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xe_audi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+=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xe_ford</a:t>
            </a:r>
            <a:r>
              <a:rPr lang="en-US" sz="3200"/>
              <a:t>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9229F-E639-0A3E-E918-54110FCD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7">
            <a:extLst>
              <a:ext uri="{FF2B5EF4-FFF2-40B4-BE49-F238E27FC236}">
                <a16:creationId xmlns:a16="http://schemas.microsoft.com/office/drawing/2014/main" id="{2AE1F48E-4F28-6436-916D-AE3A48948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22363"/>
              </p:ext>
            </p:extLst>
          </p:nvPr>
        </p:nvGraphicFramePr>
        <p:xfrm>
          <a:off x="986790" y="1878664"/>
          <a:ext cx="9220200" cy="195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351112269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909741625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34083649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705683265"/>
                    </a:ext>
                  </a:extLst>
                </a:gridCol>
              </a:tblGrid>
              <a:tr h="715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namespace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0070C0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75117"/>
                  </a:ext>
                </a:extLst>
              </a:tr>
              <a:tr h="123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iostream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&lt;istream&gt;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XeOto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cin</a:t>
                      </a:r>
                      <a:endParaRPr lang="en-VN" sz="32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xe_audi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&gt;&gt;</a:t>
                      </a:r>
                    </a:p>
                    <a:p>
                      <a:r>
                        <a:rPr lang="en-VN" sz="3200">
                          <a:solidFill>
                            <a:schemeClr val="tx1"/>
                          </a:solidFill>
                        </a:rPr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40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Quá trình khởi tạo một biến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1927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619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6;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713D-21CE-D808-E519-5A160F5B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Shallow copy (tham trị)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a;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448594"/>
            <a:ext cx="5667103" cy="3526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5458156"/>
            <a:ext cx="1839686" cy="582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7885" y="3627120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7982E-12BF-2E89-130A-9240E35D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7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1.3. 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Deep copy (tham chiếu)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21913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2867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&amp;b = a;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677885" y="3262652"/>
            <a:ext cx="2009503" cy="357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DD38-BB96-7263-F901-63271DCF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186F-ACA5-2CDC-07A3-119704A9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1.4. Một số mẹo hữu 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2ADA-8D2E-7714-C5A9-ED45B773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+ Từ khoá auto.</a:t>
            </a:r>
          </a:p>
          <a:p>
            <a:pPr marL="0" indent="0">
              <a:buNone/>
            </a:pPr>
            <a:r>
              <a:rPr lang="en-VN"/>
              <a:t>+ Đối tượng vector&lt;&gt; để tạo kiểu dữ liệu 1 chiều, hoặc vector&lt;vector&lt;&gt;&gt; để tạo kiểu dữ liệu 2 chiều.</a:t>
            </a:r>
          </a:p>
          <a:p>
            <a:pPr marL="0" indent="0">
              <a:buNone/>
            </a:pPr>
            <a:r>
              <a:rPr lang="en-VN"/>
              <a:t>+ CTDL stack, queue, tree, hashmap,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A83D-8964-2019-7D8B-8AD86666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411</Words>
  <Application>Microsoft Macintosh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Giới thiệu</vt:lpstr>
      <vt:lpstr>Nội dung</vt:lpstr>
      <vt:lpstr>Lab 1</vt:lpstr>
      <vt:lpstr>1. Lý thuyết tuần 1</vt:lpstr>
      <vt:lpstr>1.1. cin &amp; cout</vt:lpstr>
      <vt:lpstr>1.2. Tham chiếu &amp; Tham trị</vt:lpstr>
      <vt:lpstr>1.2. Tham chiếu &amp; Tham trị</vt:lpstr>
      <vt:lpstr>1.3. Tham chiếu &amp; Tham trị</vt:lpstr>
      <vt:lpstr>1.4. Một số mẹo hữu ích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31</cp:revision>
  <dcterms:created xsi:type="dcterms:W3CDTF">2020-03-13T13:49:04Z</dcterms:created>
  <dcterms:modified xsi:type="dcterms:W3CDTF">2023-05-09T02:21:28Z</dcterms:modified>
</cp:coreProperties>
</file>