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68" r:id="rId4"/>
    <p:sldId id="269" r:id="rId5"/>
    <p:sldId id="267" r:id="rId6"/>
    <p:sldId id="275" r:id="rId7"/>
    <p:sldId id="272" r:id="rId8"/>
    <p:sldId id="27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96" autoAdjust="0"/>
    <p:restoredTop sz="94660"/>
  </p:normalViewPr>
  <p:slideViewPr>
    <p:cSldViewPr snapToGrid="0">
      <p:cViewPr>
        <p:scale>
          <a:sx n="100" d="100"/>
          <a:sy n="100" d="100"/>
        </p:scale>
        <p:origin x="8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257F-875F-8C4B-B304-6B4292583FC0}" type="datetimeFigureOut">
              <a:t>09/05/2023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C1891-AB31-3F44-A103-83E37EA5A7D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646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50D-677F-514A-A76A-8493635696EB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65A2-E252-6648-B293-C1D52D00F416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615E-0DA9-6C4A-BED4-76FCA5112777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8915-379E-BD49-AC39-B5D06432DD3E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5D4F-12F5-8145-BB27-A9ECDA7B3CFE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325-36A4-2442-BEE8-9BADADDB57F6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1591-BFCF-AC40-9C9D-36B111687EF1}" type="datetime1">
              <a:t>09/05/2023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373-AA01-534D-8DB3-F605A6E4E9BE}" type="datetime1">
              <a:t>09/05/2023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FFE6-5185-D44B-B28D-509886EB528A}" type="datetime1">
              <a:t>09/05/2023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6AC8-7087-4C43-97D3-D7E9DEEC1C31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0C19-619A-2344-9601-1568C663EFB9}" type="datetime1"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B6DA-FC09-7C41-8835-D24E32DCEA48}" type="datetime1"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Constructor, Destructor, Scope, Get,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634A8-5FC4-A41D-2F10-8315576C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4C9C-886F-76DF-12B8-D6297DD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Lý thuyết tuần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22FD-255F-2387-402B-F8D36FB6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Tầm vực</a:t>
            </a:r>
          </a:p>
          <a:p>
            <a:r>
              <a:rPr lang="en-VN"/>
              <a:t>Get / Set</a:t>
            </a:r>
          </a:p>
          <a:p>
            <a:r>
              <a:rPr lang="en-VN"/>
              <a:t>Overload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9D83-7C88-9180-D38B-00930695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Tầm vực / Phạm vi - Scope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6120"/>
              </p:ext>
            </p:extLst>
          </p:nvPr>
        </p:nvGraphicFramePr>
        <p:xfrm>
          <a:off x="838200" y="1690688"/>
          <a:ext cx="10252168" cy="2136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3042">
                  <a:extLst>
                    <a:ext uri="{9D8B030D-6E8A-4147-A177-3AD203B41FA5}">
                      <a16:colId xmlns:a16="http://schemas.microsoft.com/office/drawing/2014/main" val="2115164099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998940162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2497242787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369967252"/>
                    </a:ext>
                  </a:extLst>
                </a:gridCol>
              </a:tblGrid>
              <a:tr h="534182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349436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408710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706938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94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48B66-F633-171A-81B4-91885A8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Get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Loại hàm có tên gọi để thực hiện nhiệm vụ đặc trưng</a:t>
            </a:r>
          </a:p>
          <a:p>
            <a:pPr marL="0" indent="0">
              <a:buNone/>
            </a:pPr>
            <a:r>
              <a:rPr lang="en-US"/>
              <a:t>+ get: lấy giá trị private của class</a:t>
            </a:r>
          </a:p>
          <a:p>
            <a:pPr marL="0" indent="0">
              <a:buNone/>
            </a:pPr>
            <a:r>
              <a:rPr lang="en-US"/>
              <a:t>+ set: xét giá trị private cho class</a:t>
            </a:r>
          </a:p>
          <a:p>
            <a:pPr marL="0" indent="0">
              <a:buNone/>
            </a:pPr>
            <a:r>
              <a:rPr lang="en-US"/>
              <a:t>Tại sao không để tất cả thuộc tính là public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CD9D-3F4E-CC74-5344-956FC188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Cú pháp: [Kiểu trả về] operator [kí hiệu toán tử] [Danh sách tham số]</a:t>
            </a:r>
          </a:p>
          <a:p>
            <a:pPr marL="0" indent="0">
              <a:buNone/>
            </a:pPr>
            <a:r>
              <a:rPr lang="en-US"/>
              <a:t>Bao gồm 3 loại:</a:t>
            </a:r>
          </a:p>
          <a:p>
            <a:pPr>
              <a:buFontTx/>
              <a:buChar char="-"/>
            </a:pPr>
            <a:r>
              <a:rPr lang="en-US"/>
              <a:t>Tiền tố (prefix): thực hiện trước câu lệnh</a:t>
            </a:r>
          </a:p>
          <a:p>
            <a:pPr>
              <a:buFontTx/>
              <a:buChar char="-"/>
            </a:pPr>
            <a:r>
              <a:rPr lang="en-US"/>
              <a:t>Trung tố (infix): thứ tự thực hiện bình thường</a:t>
            </a:r>
          </a:p>
          <a:p>
            <a:pPr>
              <a:buFontTx/>
              <a:buChar char="-"/>
            </a:pPr>
            <a:r>
              <a:rPr lang="en-US"/>
              <a:t>Hậu tố (postfix): thực hiện sau câu lệnh</a:t>
            </a:r>
          </a:p>
          <a:p>
            <a:pPr marL="0" indent="0">
              <a:buNone/>
            </a:pPr>
            <a:r>
              <a:rPr lang="en-US"/>
              <a:t>Lưu ý: phân biệt operator khác loại nhưng cùng tên bằng tham số giả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6939-232D-0FA1-ED5D-773EDAA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Overload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3C0BB-D0BA-6BF2-E06C-37CC650A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985922-EECE-FAB5-D954-9A7F812ED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43260"/>
              </p:ext>
            </p:extLst>
          </p:nvPr>
        </p:nvGraphicFramePr>
        <p:xfrm>
          <a:off x="838199" y="1690688"/>
          <a:ext cx="10515600" cy="2423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151640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89401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7242787"/>
                    </a:ext>
                  </a:extLst>
                </a:gridCol>
              </a:tblGrid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Postfix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Infix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349436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/>
                        <a:t>int a = 0; int b = 0;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/>
                        <a:t>b = ++a + 1;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b = (a++) + 1;</a:t>
                      </a:r>
                    </a:p>
                    <a:p>
                      <a:pPr algn="l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b = a + b;</a:t>
                      </a:r>
                    </a:p>
                    <a:p>
                      <a:pPr algn="l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408710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Thực hiện a = a + 1 trước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Thực hiện a = a + 1 sau</a:t>
                      </a:r>
                    </a:p>
                    <a:p>
                      <a:pPr algn="l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/>
                        <a:t>Theo thứ tự từ trái sang phải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70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5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Một số toán tử đặc biệt</a:t>
            </a:r>
          </a:p>
          <a:p>
            <a:pPr>
              <a:buFontTx/>
              <a:buChar char="-"/>
            </a:pPr>
            <a:r>
              <a:rPr lang="en-US"/>
              <a:t>Toán tử gán ( = ): cần implement khi class có con trỏ</a:t>
            </a:r>
          </a:p>
          <a:p>
            <a:pPr>
              <a:buFontTx/>
              <a:buChar char="-"/>
            </a:pPr>
            <a:r>
              <a:rPr lang="en-US"/>
              <a:t>Toán tử truy xuất ([]): cần implement khi class là mảng đối tượng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1C47-1546-C097-69D2-9A5AD3D2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3.4.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Cùng tên hàm, cùng kiểu trả về nhưng khác đối số và nội dung hàm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88AD-86E9-986B-6DAE-1F39F060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5E71F26-2331-5260-9BD8-FCF221628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9124"/>
                  </p:ext>
                </p:extLst>
              </p:nvPr>
            </p:nvGraphicFramePr>
            <p:xfrm>
              <a:off x="838200" y="2537655"/>
              <a:ext cx="10414000" cy="16025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115164099"/>
                        </a:ext>
                      </a:extLst>
                    </a:gridCol>
                    <a:gridCol w="9728200">
                      <a:extLst>
                        <a:ext uri="{9D8B030D-6E8A-4147-A177-3AD203B41FA5}">
                          <a16:colId xmlns:a16="http://schemas.microsoft.com/office/drawing/2014/main" val="998940162"/>
                        </a:ext>
                      </a:extLst>
                    </a:gridCol>
                  </a:tblGrid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PhanSo a, b;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5349436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a = a + 1; // a + new PhanSo (1)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800" b="0"/>
                            <a:t> Override bằng constructor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408710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a = a + 2; // a.tuso += 2*a.mauso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800" b="0"/>
                            <a:t> Override bằng operator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7069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5E71F26-2331-5260-9BD8-FCF221628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9124"/>
                  </p:ext>
                </p:extLst>
              </p:nvPr>
            </p:nvGraphicFramePr>
            <p:xfrm>
              <a:off x="838200" y="2537655"/>
              <a:ext cx="10414000" cy="16025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115164099"/>
                        </a:ext>
                      </a:extLst>
                    </a:gridCol>
                    <a:gridCol w="9728200">
                      <a:extLst>
                        <a:ext uri="{9D8B030D-6E8A-4147-A177-3AD203B41FA5}">
                          <a16:colId xmlns:a16="http://schemas.microsoft.com/office/drawing/2014/main" val="998940162"/>
                        </a:ext>
                      </a:extLst>
                    </a:gridCol>
                  </a:tblGrid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PhanSo a, b;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5349436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80" t="-111905" r="-261" b="-13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408710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80" t="-206977" r="-261" b="-27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7069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216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3.4. Override –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9630" cy="4797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Ambiguous: C++ có xu hướng tìm constructor và operator khi biên dịch.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5C1AB-9958-1D10-4B57-85140E5B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6ABD935-D216-0A16-7F65-7A74B7B0CE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310931"/>
                  </p:ext>
                </p:extLst>
              </p:nvPr>
            </p:nvGraphicFramePr>
            <p:xfrm>
              <a:off x="889000" y="2575755"/>
              <a:ext cx="10414000" cy="2136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115164099"/>
                        </a:ext>
                      </a:extLst>
                    </a:gridCol>
                    <a:gridCol w="9728200">
                      <a:extLst>
                        <a:ext uri="{9D8B030D-6E8A-4147-A177-3AD203B41FA5}">
                          <a16:colId xmlns:a16="http://schemas.microsoft.com/office/drawing/2014/main" val="998940162"/>
                        </a:ext>
                      </a:extLst>
                    </a:gridCol>
                  </a:tblGrid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800"/>
                            <a:t>PhanSo (int a){}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5349436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/>
                            <a:t>friend PhanSo operator+ (PhanSo a, PhanSo b) {}</a:t>
                          </a:r>
                          <a:endParaRPr lang="en-US" sz="28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408710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800"/>
                            <a:t>PhanSo a;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706938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/>
                            <a:t>PhanSo b = a + 3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800"/>
                            <a:t> Chạy dòng 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487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6ABD935-D216-0A16-7F65-7A74B7B0CE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310931"/>
                  </p:ext>
                </p:extLst>
              </p:nvPr>
            </p:nvGraphicFramePr>
            <p:xfrm>
              <a:off x="889000" y="2575755"/>
              <a:ext cx="10414000" cy="2136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115164099"/>
                        </a:ext>
                      </a:extLst>
                    </a:gridCol>
                    <a:gridCol w="9728200">
                      <a:extLst>
                        <a:ext uri="{9D8B030D-6E8A-4147-A177-3AD203B41FA5}">
                          <a16:colId xmlns:a16="http://schemas.microsoft.com/office/drawing/2014/main" val="998940162"/>
                        </a:ext>
                      </a:extLst>
                    </a:gridCol>
                  </a:tblGrid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800"/>
                            <a:t>PhanSo (int a){}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5349436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 b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en-US" sz="2800"/>
                            <a:t>friend PhanSo operator+ (PhanSo a, PhanSo b) {}</a:t>
                          </a:r>
                          <a:endParaRPr lang="en-US" sz="28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408710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800"/>
                            <a:t>PhanSo a;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706938"/>
                      </a:ext>
                    </a:extLst>
                  </a:tr>
                  <a:tr h="5341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80" t="-314286" r="-261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878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591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388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3</vt:lpstr>
      <vt:lpstr>Lý thuyết tuần 3</vt:lpstr>
      <vt:lpstr>3.1. Tầm vực / Phạm vi - Scope</vt:lpstr>
      <vt:lpstr>3.2. Get - Set</vt:lpstr>
      <vt:lpstr>3.3. Overload</vt:lpstr>
      <vt:lpstr>3.3. Overload</vt:lpstr>
      <vt:lpstr>3.3. Overload</vt:lpstr>
      <vt:lpstr>3.4. Override</vt:lpstr>
      <vt:lpstr>3.4. Override – Vấn đề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32</cp:revision>
  <dcterms:created xsi:type="dcterms:W3CDTF">2020-03-13T13:49:04Z</dcterms:created>
  <dcterms:modified xsi:type="dcterms:W3CDTF">2023-05-09T03:00:43Z</dcterms:modified>
</cp:coreProperties>
</file>