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1" r:id="rId3"/>
    <p:sldId id="273" r:id="rId4"/>
    <p:sldId id="272" r:id="rId5"/>
    <p:sldId id="274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12"/>
  </p:normalViewPr>
  <p:slideViewPr>
    <p:cSldViewPr snapToGrid="0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956B-5A74-C19B-3F2A-820F0A70E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F450C-FC88-AE7E-45CD-19F1A7F28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F6E5-5364-E4AE-5FA7-84A2E402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DE0F-2822-B1C8-5B9B-90F27580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5AEF-06DA-8854-0164-B44DAF76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568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21F7-22C0-C24D-CCBE-0B0CED41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F994F-D9D7-260A-991A-E15669EB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95844-5242-DFF0-2BCB-FEC09EFA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901C-20E7-3423-6E29-9E0D31B3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ECE3-7C40-E934-93D9-F490094B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166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8FE18-D109-5FCD-7E85-799360B67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26C28-15B0-4E2C-C288-9F7C9B5D3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FAED-5135-86AC-FCC8-8B44946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F0ADB-35D8-BCAC-21EB-BE9E7BFB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E8BB8-2AF2-2013-7B96-A22CF5DA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2781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A3EC-AF71-F5AC-1EDA-1CCA23C5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44D5-FAC4-77CE-399C-2B5C1CF2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38EA-AA5C-289E-2EA0-45F21E4C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379F-87DD-2B7B-ADBA-903E434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2BA1-BFAA-9F01-B919-B60B078E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38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9301-2ECA-6BFF-AF67-09DF62CD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171C2-53F1-7636-E923-7BB8F289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581C-1261-4DD7-38C7-8932D357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9CB4-1E37-3D56-D374-D5304A5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6DD0-739C-86FB-B154-CAFC868D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47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F709-E090-F958-B07C-0E720175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7321-00DE-2BC3-7715-9304E648A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6DA7-0318-AE6A-EA08-E2ABC0E3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DD47-1094-1CA3-1923-B8E130B7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746BC-F5F1-1067-BEF8-722700D4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2464-9B21-33AA-4CD7-D3EE74AC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514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AB15-7C10-7FFD-1CA6-8F137C6E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F106-9609-03F6-9799-0FC4C3EA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F2EE8-BEFB-2CFC-0522-2E310E5C4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4249A-4E7E-D37A-9029-7047265CD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B3102-7F2E-46E1-E484-763FCE9B2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1935D-2448-FAB4-C30C-F7D2F205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657EA-6203-CB6C-6B6A-816CACBE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74D7A-437A-5B7D-392A-CEDAF2D4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895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6A98-A8D3-D113-8BE8-138F050B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84A32-8B3F-5269-15AD-638558DD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F76F3-53E4-D37F-C5BF-4540DC1A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480ED-07E5-7651-73CC-7D54A2B7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54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50A5A-0B0A-CC08-0306-EC2DDF1A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3663A-BB00-A523-DBCA-C24A876F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FFE15-7650-13CC-2EC7-E192FCA1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50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7C9B-C5A5-6F75-1E37-C9EB994F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F522-4E98-37C6-07FD-62E20AB3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3A0E-9099-270A-F987-33E31727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4F7B-6B44-7838-2644-C4B09F8D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543F4-D8E3-39B3-2676-438FF272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A6D7-9E71-6E6F-5D91-2FC7CC3D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909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B7C6-ECC2-DCB5-9626-9423C718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786ED-F7ED-C2B7-1106-87CC0597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62C3E-6F30-0334-8A33-5C846C617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2373-9C12-8D95-0CFD-350401E1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8F32-1305-7FB8-1695-ADFC0E37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3F1E-54FE-11DF-73CD-31B7117A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921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2423C-F311-EE33-EF08-C82D25CD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CDE8-2770-E606-7BA4-B092FD28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EA78F-686F-27A0-5F9D-8A00F2ED7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2333-3078-944A-A44E-E5507A73A40C}" type="datetimeFigureOut">
              <a:t>09/05/2023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490A-C09E-36F6-A08B-85E9F4EF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2ACD-FB61-3595-FB69-57F65BBEB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98AA-A34A-EE44-B9B1-A658BC1B1FD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97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3F186-F959-6812-0DCE-FD91230A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1</a:t>
            </a:fld>
            <a:endParaRPr lang="vi-VN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72550DF-95F9-62A4-F931-1C39DD4FFE92}"/>
              </a:ext>
            </a:extLst>
          </p:cNvPr>
          <p:cNvSpPr/>
          <p:nvPr/>
        </p:nvSpPr>
        <p:spPr>
          <a:xfrm>
            <a:off x="783772" y="1796145"/>
            <a:ext cx="2688772" cy="1632857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2E6AB59-DCA4-E95D-D778-9544B85A88CD}"/>
              </a:ext>
            </a:extLst>
          </p:cNvPr>
          <p:cNvSpPr/>
          <p:nvPr/>
        </p:nvSpPr>
        <p:spPr>
          <a:xfrm>
            <a:off x="3048001" y="163288"/>
            <a:ext cx="2688772" cy="1632857"/>
          </a:xfrm>
          <a:prstGeom prst="rt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FD08D3-0257-C463-CDA5-AC3D284D85EF}"/>
              </a:ext>
            </a:extLst>
          </p:cNvPr>
          <p:cNvCxnSpPr/>
          <p:nvPr/>
        </p:nvCxnSpPr>
        <p:spPr>
          <a:xfrm flipV="1">
            <a:off x="185058" y="1126674"/>
            <a:ext cx="0" cy="255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AE16D2-E278-9DE8-12D4-054A2FB04EC8}"/>
              </a:ext>
            </a:extLst>
          </p:cNvPr>
          <p:cNvCxnSpPr>
            <a:cxnSpLocks/>
          </p:cNvCxnSpPr>
          <p:nvPr/>
        </p:nvCxnSpPr>
        <p:spPr>
          <a:xfrm>
            <a:off x="185058" y="3684817"/>
            <a:ext cx="4397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4BF4B2-0E47-58E9-729A-BAEC2D3C283D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flipV="1">
            <a:off x="783772" y="163288"/>
            <a:ext cx="2264229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D97F46-523B-64EE-0F56-B10B16325109}"/>
              </a:ext>
            </a:extLst>
          </p:cNvPr>
          <p:cNvCxnSpPr>
            <a:cxnSpLocks/>
          </p:cNvCxnSpPr>
          <p:nvPr/>
        </p:nvCxnSpPr>
        <p:spPr>
          <a:xfrm flipV="1">
            <a:off x="783771" y="1796144"/>
            <a:ext cx="2264229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3B704E-3636-1EDD-56A8-71FA482CE3F6}"/>
              </a:ext>
            </a:extLst>
          </p:cNvPr>
          <p:cNvCxnSpPr>
            <a:cxnSpLocks/>
          </p:cNvCxnSpPr>
          <p:nvPr/>
        </p:nvCxnSpPr>
        <p:spPr>
          <a:xfrm flipV="1">
            <a:off x="3450771" y="1796143"/>
            <a:ext cx="2264229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7F60214-803D-9E1E-AB5E-8FD9371BD4BA}"/>
              </a:ext>
            </a:extLst>
          </p:cNvPr>
          <p:cNvCxnSpPr/>
          <p:nvPr/>
        </p:nvCxnSpPr>
        <p:spPr>
          <a:xfrm flipV="1">
            <a:off x="6150430" y="1170217"/>
            <a:ext cx="0" cy="255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66DC58-844F-C200-C87B-C924E2D63D88}"/>
              </a:ext>
            </a:extLst>
          </p:cNvPr>
          <p:cNvCxnSpPr>
            <a:cxnSpLocks/>
          </p:cNvCxnSpPr>
          <p:nvPr/>
        </p:nvCxnSpPr>
        <p:spPr>
          <a:xfrm>
            <a:off x="6150430" y="3728360"/>
            <a:ext cx="4397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4E02C68-C59C-7A95-0D84-F9C39E722E06}"/>
              </a:ext>
            </a:extLst>
          </p:cNvPr>
          <p:cNvSpPr/>
          <p:nvPr/>
        </p:nvSpPr>
        <p:spPr>
          <a:xfrm>
            <a:off x="6923316" y="2999017"/>
            <a:ext cx="206828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D64734-7EBC-4A57-6542-D36727A852F5}"/>
              </a:ext>
            </a:extLst>
          </p:cNvPr>
          <p:cNvSpPr/>
          <p:nvPr/>
        </p:nvSpPr>
        <p:spPr>
          <a:xfrm>
            <a:off x="8871859" y="1355274"/>
            <a:ext cx="206828" cy="206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5403F6-E1D0-AF6E-771D-402F8417A61F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7099855" y="1531813"/>
            <a:ext cx="1802293" cy="14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4B3F-B2D0-220B-4369-AA090696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906"/>
            <a:ext cx="11692328" cy="5148042"/>
          </a:xfrm>
        </p:spPr>
        <p:txBody>
          <a:bodyPr/>
          <a:lstStyle/>
          <a:p>
            <a:endParaRPr lang="en-VN"/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1AF42211-6BDE-8ABD-D54E-B3F98438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2212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6E1E9-878C-F818-02FD-DA9EB89A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55360-63BB-AFC9-5D95-9B791A1D33EB}"/>
                  </a:ext>
                </a:extLst>
              </p:cNvPr>
              <p:cNvSpPr txBox="1"/>
              <p:nvPr/>
            </p:nvSpPr>
            <p:spPr>
              <a:xfrm>
                <a:off x="3264153" y="3823282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155360-63BB-AFC9-5D95-9B791A1D3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53" y="3823282"/>
                <a:ext cx="185564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208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A6F63A51-BDEF-DFFB-1642-0E9296645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34" y="1613577"/>
            <a:ext cx="4211823" cy="43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2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755B8D-C750-4293-A790-52C2D25D53CC}"/>
              </a:ext>
            </a:extLst>
          </p:cNvPr>
          <p:cNvGraphicFramePr>
            <a:graphicFrameLocks noGrp="1"/>
          </p:cNvGraphicFramePr>
          <p:nvPr/>
        </p:nvGraphicFramePr>
        <p:xfrm>
          <a:off x="-1047414" y="900657"/>
          <a:ext cx="6637870" cy="459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87">
                  <a:extLst>
                    <a:ext uri="{9D8B030D-6E8A-4147-A177-3AD203B41FA5}">
                      <a16:colId xmlns:a16="http://schemas.microsoft.com/office/drawing/2014/main" val="181990264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754767092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432313280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373882408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594714324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72599255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185790547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10433072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58397468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4212041943"/>
                    </a:ext>
                  </a:extLst>
                </a:gridCol>
              </a:tblGrid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893781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02259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64032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137318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41447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391874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88477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5504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D5817D-B546-B68F-D705-13F5FDA5A345}"/>
              </a:ext>
            </a:extLst>
          </p:cNvPr>
          <p:cNvCxnSpPr/>
          <p:nvPr/>
        </p:nvCxnSpPr>
        <p:spPr>
          <a:xfrm>
            <a:off x="2271521" y="65279"/>
            <a:ext cx="0" cy="61983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0F504-1461-5D18-3CEB-D4FF2FEF3728}"/>
              </a:ext>
            </a:extLst>
          </p:cNvPr>
          <p:cNvCxnSpPr>
            <a:cxnSpLocks/>
          </p:cNvCxnSpPr>
          <p:nvPr/>
        </p:nvCxnSpPr>
        <p:spPr>
          <a:xfrm flipH="1">
            <a:off x="-1532836" y="3209234"/>
            <a:ext cx="781191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0C4CBB8-BC36-3A10-E9F4-FC1ABEBADAE7}"/>
              </a:ext>
            </a:extLst>
          </p:cNvPr>
          <p:cNvSpPr/>
          <p:nvPr/>
        </p:nvSpPr>
        <p:spPr>
          <a:xfrm>
            <a:off x="2169921" y="3101991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338A2-BB69-3A4E-7055-8CFCA777242F}"/>
              </a:ext>
            </a:extLst>
          </p:cNvPr>
          <p:cNvSpPr txBox="1"/>
          <p:nvPr/>
        </p:nvSpPr>
        <p:spPr>
          <a:xfrm>
            <a:off x="1815203" y="2741483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(0,0,2)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E0DFB1-0B5E-ABD7-1EAF-E1BF9FE83633}"/>
              </a:ext>
            </a:extLst>
          </p:cNvPr>
          <p:cNvSpPr/>
          <p:nvPr/>
        </p:nvSpPr>
        <p:spPr>
          <a:xfrm>
            <a:off x="2169919" y="2504110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85FD0-9F90-AEF7-B438-79E480367F5D}"/>
              </a:ext>
            </a:extLst>
          </p:cNvPr>
          <p:cNvSpPr txBox="1"/>
          <p:nvPr/>
        </p:nvSpPr>
        <p:spPr>
          <a:xfrm>
            <a:off x="1815203" y="2165600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(0,1,1)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DB67AE-DEF5-8A8C-54D3-2D0CBEDF718A}"/>
              </a:ext>
            </a:extLst>
          </p:cNvPr>
          <p:cNvSpPr/>
          <p:nvPr/>
        </p:nvSpPr>
        <p:spPr>
          <a:xfrm>
            <a:off x="2824015" y="3101991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498D8-4411-7472-F9A3-702357DF0956}"/>
              </a:ext>
            </a:extLst>
          </p:cNvPr>
          <p:cNvSpPr txBox="1"/>
          <p:nvPr/>
        </p:nvSpPr>
        <p:spPr>
          <a:xfrm>
            <a:off x="2523764" y="2747727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(1,0,1)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322670-9C0A-E8EB-5C58-820096191B8D}"/>
              </a:ext>
            </a:extLst>
          </p:cNvPr>
          <p:cNvSpPr/>
          <p:nvPr/>
        </p:nvSpPr>
        <p:spPr>
          <a:xfrm>
            <a:off x="4826072" y="1944355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C2A66-CCC0-4C3B-D648-D1B22361A3EC}"/>
              </a:ext>
            </a:extLst>
          </p:cNvPr>
          <p:cNvSpPr txBox="1"/>
          <p:nvPr/>
        </p:nvSpPr>
        <p:spPr>
          <a:xfrm>
            <a:off x="4471354" y="1583847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(4,2,2)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086867-A5D2-83DA-1019-DF901F621A3D}"/>
              </a:ext>
            </a:extLst>
          </p:cNvPr>
          <p:cNvSpPr/>
          <p:nvPr/>
        </p:nvSpPr>
        <p:spPr>
          <a:xfrm>
            <a:off x="4826072" y="2514490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0699B-C092-3C79-872C-E6AEB625DA0A}"/>
              </a:ext>
            </a:extLst>
          </p:cNvPr>
          <p:cNvSpPr txBox="1"/>
          <p:nvPr/>
        </p:nvSpPr>
        <p:spPr>
          <a:xfrm>
            <a:off x="4471354" y="2153982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(4,1,2)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87EAA37D-CEA3-2554-013B-F7B8F331BCC1}"/>
              </a:ext>
            </a:extLst>
          </p:cNvPr>
          <p:cNvGraphicFramePr>
            <a:graphicFrameLocks noGrp="1"/>
          </p:cNvGraphicFramePr>
          <p:nvPr/>
        </p:nvGraphicFramePr>
        <p:xfrm>
          <a:off x="7057862" y="900657"/>
          <a:ext cx="6637870" cy="459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87">
                  <a:extLst>
                    <a:ext uri="{9D8B030D-6E8A-4147-A177-3AD203B41FA5}">
                      <a16:colId xmlns:a16="http://schemas.microsoft.com/office/drawing/2014/main" val="181990264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754767092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432313280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373882408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594714324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72599255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185790547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2010433072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583974681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4212041943"/>
                    </a:ext>
                  </a:extLst>
                </a:gridCol>
              </a:tblGrid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893781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02259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964032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137318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41447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391874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88477"/>
                  </a:ext>
                </a:extLst>
              </a:tr>
              <a:tr h="574534"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800"/>
                    </a:p>
                  </a:txBody>
                  <a:tcPr marL="141666" marR="141666" marT="70833" marB="708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55048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80421-4809-7898-8952-941B26A5EACC}"/>
              </a:ext>
            </a:extLst>
          </p:cNvPr>
          <p:cNvCxnSpPr/>
          <p:nvPr/>
        </p:nvCxnSpPr>
        <p:spPr>
          <a:xfrm>
            <a:off x="10376797" y="65279"/>
            <a:ext cx="0" cy="61983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9801D9-E856-520B-0F0A-71DC20BA6782}"/>
              </a:ext>
            </a:extLst>
          </p:cNvPr>
          <p:cNvCxnSpPr>
            <a:cxnSpLocks/>
          </p:cNvCxnSpPr>
          <p:nvPr/>
        </p:nvCxnSpPr>
        <p:spPr>
          <a:xfrm flipH="1">
            <a:off x="6572440" y="3209234"/>
            <a:ext cx="781191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7CEFFE5-806E-75D1-3048-3312206417EA}"/>
              </a:ext>
            </a:extLst>
          </p:cNvPr>
          <p:cNvSpPr/>
          <p:nvPr/>
        </p:nvSpPr>
        <p:spPr>
          <a:xfrm>
            <a:off x="10275197" y="3101991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1CEFC-6791-12A9-6D96-E30D9C06CF71}"/>
              </a:ext>
            </a:extLst>
          </p:cNvPr>
          <p:cNvSpPr txBox="1"/>
          <p:nvPr/>
        </p:nvSpPr>
        <p:spPr>
          <a:xfrm>
            <a:off x="9920479" y="2741483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(0,0,2)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42311E-DAF2-BB32-1C11-D656A75BEBEC}"/>
              </a:ext>
            </a:extLst>
          </p:cNvPr>
          <p:cNvSpPr/>
          <p:nvPr/>
        </p:nvSpPr>
        <p:spPr>
          <a:xfrm>
            <a:off x="10275195" y="2504110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96156-F516-E0D8-DD41-A33A09A9A725}"/>
              </a:ext>
            </a:extLst>
          </p:cNvPr>
          <p:cNvSpPr txBox="1"/>
          <p:nvPr/>
        </p:nvSpPr>
        <p:spPr>
          <a:xfrm>
            <a:off x="9920479" y="2165600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(0,1,1)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7BF07F-1E3A-AF37-5905-EFE4E4E050FE}"/>
              </a:ext>
            </a:extLst>
          </p:cNvPr>
          <p:cNvSpPr/>
          <p:nvPr/>
        </p:nvSpPr>
        <p:spPr>
          <a:xfrm>
            <a:off x="12259157" y="3089052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E96FB-BD8A-A347-4A42-FEBF8F5A07B7}"/>
              </a:ext>
            </a:extLst>
          </p:cNvPr>
          <p:cNvSpPr txBox="1"/>
          <p:nvPr/>
        </p:nvSpPr>
        <p:spPr>
          <a:xfrm>
            <a:off x="11958906" y="2734788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(3,0,1)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90DD65-24F8-5F22-D90A-88A340EBB399}"/>
              </a:ext>
            </a:extLst>
          </p:cNvPr>
          <p:cNvSpPr/>
          <p:nvPr/>
        </p:nvSpPr>
        <p:spPr>
          <a:xfrm>
            <a:off x="12931348" y="1944355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155E17-FA29-4819-50B6-B7B1A68DE1EF}"/>
              </a:ext>
            </a:extLst>
          </p:cNvPr>
          <p:cNvSpPr txBox="1"/>
          <p:nvPr/>
        </p:nvSpPr>
        <p:spPr>
          <a:xfrm>
            <a:off x="12576630" y="1583847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(4,2,2)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268AD6-743F-0A4A-B1C8-7D4D511B4BC9}"/>
              </a:ext>
            </a:extLst>
          </p:cNvPr>
          <p:cNvSpPr/>
          <p:nvPr/>
        </p:nvSpPr>
        <p:spPr>
          <a:xfrm>
            <a:off x="12931348" y="2514490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640C5-F4C5-3301-0D03-239B6456BD4F}"/>
              </a:ext>
            </a:extLst>
          </p:cNvPr>
          <p:cNvSpPr txBox="1"/>
          <p:nvPr/>
        </p:nvSpPr>
        <p:spPr>
          <a:xfrm>
            <a:off x="12576630" y="2153982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(4,1,2)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F963A0-9FEB-53F2-A5A1-05C333ED5A40}"/>
              </a:ext>
            </a:extLst>
          </p:cNvPr>
          <p:cNvSpPr/>
          <p:nvPr/>
        </p:nvSpPr>
        <p:spPr>
          <a:xfrm>
            <a:off x="10940775" y="3089052"/>
            <a:ext cx="203200" cy="19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25EB47-BE27-4484-B3F3-5AAE024F5CE3}"/>
              </a:ext>
            </a:extLst>
          </p:cNvPr>
          <p:cNvSpPr txBox="1"/>
          <p:nvPr/>
        </p:nvSpPr>
        <p:spPr>
          <a:xfrm>
            <a:off x="10640524" y="2734788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(1,0,1)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8AFBF3-9FD3-1FEA-C311-32151F0E7CC0}"/>
              </a:ext>
            </a:extLst>
          </p:cNvPr>
          <p:cNvSpPr/>
          <p:nvPr/>
        </p:nvSpPr>
        <p:spPr>
          <a:xfrm>
            <a:off x="12259157" y="1941233"/>
            <a:ext cx="203200" cy="19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FCD3AE-F6F0-D1E8-26EE-9C968EF27185}"/>
              </a:ext>
            </a:extLst>
          </p:cNvPr>
          <p:cNvSpPr txBox="1"/>
          <p:nvPr/>
        </p:nvSpPr>
        <p:spPr>
          <a:xfrm>
            <a:off x="11958906" y="1586969"/>
            <a:ext cx="9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(3,2,1)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5BF7DD-CEA6-F1E2-8DB8-7C46FA401B39}"/>
              </a:ext>
            </a:extLst>
          </p:cNvPr>
          <p:cNvSpPr/>
          <p:nvPr/>
        </p:nvSpPr>
        <p:spPr>
          <a:xfrm>
            <a:off x="1612003" y="6761198"/>
            <a:ext cx="203200" cy="1936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105A6E-5DC7-25ED-B632-52D6187683AD}"/>
              </a:ext>
            </a:extLst>
          </p:cNvPr>
          <p:cNvSpPr txBox="1"/>
          <p:nvPr/>
        </p:nvSpPr>
        <p:spPr>
          <a:xfrm>
            <a:off x="1985742" y="6673334"/>
            <a:ext cx="20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Viên bi có label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0E1537-B081-6122-2284-13D9AF5D7CCE}"/>
              </a:ext>
            </a:extLst>
          </p:cNvPr>
          <p:cNvSpPr txBox="1"/>
          <p:nvPr/>
        </p:nvSpPr>
        <p:spPr>
          <a:xfrm>
            <a:off x="1985742" y="7061360"/>
            <a:ext cx="20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Viên bi có label 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90939D-7A71-FDA1-2FCA-A81303F81500}"/>
              </a:ext>
            </a:extLst>
          </p:cNvPr>
          <p:cNvSpPr/>
          <p:nvPr/>
        </p:nvSpPr>
        <p:spPr>
          <a:xfrm>
            <a:off x="1612003" y="7149224"/>
            <a:ext cx="203200" cy="1936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C386BE-2CC2-CC9F-F8CA-696078935938}"/>
              </a:ext>
            </a:extLst>
          </p:cNvPr>
          <p:cNvSpPr/>
          <p:nvPr/>
        </p:nvSpPr>
        <p:spPr>
          <a:xfrm>
            <a:off x="1613090" y="7537250"/>
            <a:ext cx="203200" cy="1936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FE8C4A-431B-8221-8858-86230FBEC649}"/>
              </a:ext>
            </a:extLst>
          </p:cNvPr>
          <p:cNvSpPr txBox="1"/>
          <p:nvPr/>
        </p:nvSpPr>
        <p:spPr>
          <a:xfrm>
            <a:off x="1985742" y="7449386"/>
            <a:ext cx="284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Viên bi cần dự đoán label (chỉ số đằng sau là hướng a)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43A024-3817-6570-7551-713E820C66DF}"/>
              </a:ext>
            </a:extLst>
          </p:cNvPr>
          <p:cNvCxnSpPr/>
          <p:nvPr/>
        </p:nvCxnSpPr>
        <p:spPr>
          <a:xfrm>
            <a:off x="5409504" y="4655127"/>
            <a:ext cx="20719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9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1332F9C-862D-F36B-9457-124EC3543083}"/>
              </a:ext>
            </a:extLst>
          </p:cNvPr>
          <p:cNvSpPr/>
          <p:nvPr/>
        </p:nvSpPr>
        <p:spPr>
          <a:xfrm>
            <a:off x="1474830" y="1795791"/>
            <a:ext cx="805542" cy="80554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1, type: 2, x: 0, y: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50914-FDF2-78D7-FA05-A3F9D092DF84}"/>
              </a:ext>
            </a:extLst>
          </p:cNvPr>
          <p:cNvSpPr/>
          <p:nvPr/>
        </p:nvSpPr>
        <p:spPr>
          <a:xfrm>
            <a:off x="1193486" y="352436"/>
            <a:ext cx="1480457" cy="1084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1, W: 5, x: 2, y: 2</a:t>
            </a:r>
          </a:p>
          <a:p>
            <a:r>
              <a:rPr lang="en-VN" sz="1000">
                <a:solidFill>
                  <a:schemeClr val="tx1"/>
                </a:solidFill>
              </a:rPr>
              <a:t>ID: 2, W: 4, x: 1, y: 2</a:t>
            </a:r>
          </a:p>
          <a:p>
            <a:r>
              <a:rPr lang="en-VN" sz="1000">
                <a:solidFill>
                  <a:schemeClr val="tx1"/>
                </a:solidFill>
              </a:rPr>
              <a:t>ID: 3, W: 4, x: 3, y: 3</a:t>
            </a:r>
          </a:p>
          <a:p>
            <a:r>
              <a:rPr lang="en-VN" sz="1000">
                <a:solidFill>
                  <a:schemeClr val="tx1"/>
                </a:solidFill>
              </a:rPr>
              <a:t>ID: 4, W: 4, x: -2, y: -2</a:t>
            </a:r>
          </a:p>
          <a:p>
            <a:r>
              <a:rPr lang="en-VN" sz="1000">
                <a:solidFill>
                  <a:schemeClr val="tx1"/>
                </a:solidFill>
              </a:rPr>
              <a:t>ID: 5, W: 5, x: -2, y: 3</a:t>
            </a:r>
          </a:p>
          <a:p>
            <a:r>
              <a:rPr lang="en-VN" sz="1000">
                <a:solidFill>
                  <a:schemeClr val="tx1"/>
                </a:solidFill>
              </a:rPr>
              <a:t>ID: 6, W: 7, x: 2, y: 2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C3ECD-B868-9AC9-8C23-E30D84BDE9CE}"/>
              </a:ext>
            </a:extLst>
          </p:cNvPr>
          <p:cNvSpPr/>
          <p:nvPr/>
        </p:nvSpPr>
        <p:spPr>
          <a:xfrm>
            <a:off x="190314" y="3036761"/>
            <a:ext cx="859972" cy="8817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1, RAM: 8, CPU: 3.2, x: 1, y: 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72B732-59D1-4572-5667-F7FDA3EACA4B}"/>
              </a:ext>
            </a:extLst>
          </p:cNvPr>
          <p:cNvSpPr/>
          <p:nvPr/>
        </p:nvSpPr>
        <p:spPr>
          <a:xfrm>
            <a:off x="1213571" y="3036761"/>
            <a:ext cx="859972" cy="8817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2, RAM: 4, CPU: 3.2, x: 1, y: 1.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ACB75-E001-BED2-17E5-71EC6CF278DC}"/>
              </a:ext>
            </a:extLst>
          </p:cNvPr>
          <p:cNvSpPr/>
          <p:nvPr/>
        </p:nvSpPr>
        <p:spPr>
          <a:xfrm>
            <a:off x="2236828" y="3036762"/>
            <a:ext cx="859972" cy="8817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3, RAM: 4, CPU: 2, x: 1, y: -1.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AF3FE0-647E-B3C8-D80B-16E5A975B44F}"/>
              </a:ext>
            </a:extLst>
          </p:cNvPr>
          <p:cNvSpPr/>
          <p:nvPr/>
        </p:nvSpPr>
        <p:spPr>
          <a:xfrm>
            <a:off x="3450585" y="3074861"/>
            <a:ext cx="805542" cy="8055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2, type: 3, x: 2, y: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15B86B-886F-61A5-0CC9-DFA798950213}"/>
              </a:ext>
            </a:extLst>
          </p:cNvPr>
          <p:cNvSpPr/>
          <p:nvPr/>
        </p:nvSpPr>
        <p:spPr>
          <a:xfrm>
            <a:off x="4533715" y="3074861"/>
            <a:ext cx="805542" cy="80554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3, type: 1, x: -2, y: -2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DEB16-3E89-9CDA-45C0-3A7411B4714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620300" y="2601333"/>
            <a:ext cx="1257301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D8CF27-2725-E83F-5102-51FCEA40984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643557" y="2601333"/>
            <a:ext cx="234044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C617D-09A0-2F1B-6014-E49C6326E233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1877601" y="2601333"/>
            <a:ext cx="789213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D5FD58-56E1-A945-1325-47C43F595F4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877601" y="2601333"/>
            <a:ext cx="1975755" cy="47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C998F6-FDE1-3E4E-FA72-C36A3EC1B8C1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1877601" y="2601333"/>
            <a:ext cx="3058885" cy="47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DFA30B0-BE17-48D3-517D-A0385858F2CD}"/>
              </a:ext>
            </a:extLst>
          </p:cNvPr>
          <p:cNvSpPr/>
          <p:nvPr/>
        </p:nvSpPr>
        <p:spPr>
          <a:xfrm>
            <a:off x="2706324" y="5126818"/>
            <a:ext cx="859972" cy="8817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4, RAM: 4, CPU: 2, x: 4, y: 4.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A73DD0-F7BC-BD09-073E-59C7325BFF7F}"/>
              </a:ext>
            </a:extLst>
          </p:cNvPr>
          <p:cNvSpPr/>
          <p:nvPr/>
        </p:nvSpPr>
        <p:spPr>
          <a:xfrm>
            <a:off x="3729581" y="5126818"/>
            <a:ext cx="859972" cy="8817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5, RAM: 4, CPU: 2, x: 4, y: 3.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323FC-A841-B302-8C7D-BA8B86E61CD2}"/>
              </a:ext>
            </a:extLst>
          </p:cNvPr>
          <p:cNvSpPr/>
          <p:nvPr/>
        </p:nvSpPr>
        <p:spPr>
          <a:xfrm>
            <a:off x="4721495" y="5126818"/>
            <a:ext cx="859972" cy="8817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6, RAM: 4, CPU: 2, x: -3, y: -2.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79CD48-930A-8B64-B468-B37E92E9C0A4}"/>
              </a:ext>
            </a:extLst>
          </p:cNvPr>
          <p:cNvSpPr/>
          <p:nvPr/>
        </p:nvSpPr>
        <p:spPr>
          <a:xfrm>
            <a:off x="5744752" y="5126818"/>
            <a:ext cx="859972" cy="8817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000">
                <a:solidFill>
                  <a:schemeClr val="tx1"/>
                </a:solidFill>
              </a:rPr>
              <a:t>ID: 7, RAM: 4, CPU: 2, x: -3, y: -3.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C43641-F61F-D6A4-2792-752AB50963D6}"/>
              </a:ext>
            </a:extLst>
          </p:cNvPr>
          <p:cNvCxnSpPr>
            <a:cxnSpLocks/>
            <a:stCxn id="10" idx="4"/>
            <a:endCxn id="26" idx="0"/>
          </p:cNvCxnSpPr>
          <p:nvPr/>
        </p:nvCxnSpPr>
        <p:spPr>
          <a:xfrm flipH="1">
            <a:off x="3136310" y="3880403"/>
            <a:ext cx="717046" cy="12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F6389E-D460-46E2-7214-7E4FD07F6C3F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3853356" y="3880403"/>
            <a:ext cx="306211" cy="12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C00FA3-436F-97FC-3B87-BEFF745ADFB8}"/>
              </a:ext>
            </a:extLst>
          </p:cNvPr>
          <p:cNvCxnSpPr>
            <a:cxnSpLocks/>
            <a:stCxn id="11" idx="4"/>
            <a:endCxn id="29" idx="0"/>
          </p:cNvCxnSpPr>
          <p:nvPr/>
        </p:nvCxnSpPr>
        <p:spPr>
          <a:xfrm>
            <a:off x="4936486" y="3880403"/>
            <a:ext cx="214995" cy="12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55F56D-1331-49D0-F521-61113428FDDD}"/>
              </a:ext>
            </a:extLst>
          </p:cNvPr>
          <p:cNvCxnSpPr>
            <a:cxnSpLocks/>
            <a:stCxn id="11" idx="4"/>
            <a:endCxn id="30" idx="0"/>
          </p:cNvCxnSpPr>
          <p:nvPr/>
        </p:nvCxnSpPr>
        <p:spPr>
          <a:xfrm>
            <a:off x="4936486" y="3880403"/>
            <a:ext cx="1238252" cy="124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8295B251-0A77-2296-16DF-278E418EB098}"/>
              </a:ext>
            </a:extLst>
          </p:cNvPr>
          <p:cNvGraphicFramePr>
            <a:graphicFrameLocks noGrp="1"/>
          </p:cNvGraphicFramePr>
          <p:nvPr/>
        </p:nvGraphicFramePr>
        <p:xfrm>
          <a:off x="5650814" y="254446"/>
          <a:ext cx="4189185" cy="3623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455">
                  <a:extLst>
                    <a:ext uri="{9D8B030D-6E8A-4147-A177-3AD203B41FA5}">
                      <a16:colId xmlns:a16="http://schemas.microsoft.com/office/drawing/2014/main" val="2992394163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2607214153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1984781517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122136404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1676966385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2961088966"/>
                    </a:ext>
                  </a:extLst>
                </a:gridCol>
                <a:gridCol w="598455">
                  <a:extLst>
                    <a:ext uri="{9D8B030D-6E8A-4147-A177-3AD203B41FA5}">
                      <a16:colId xmlns:a16="http://schemas.microsoft.com/office/drawing/2014/main" val="3376474514"/>
                    </a:ext>
                  </a:extLst>
                </a:gridCol>
              </a:tblGrid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452259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648579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278401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054419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78530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81452"/>
                  </a:ext>
                </a:extLst>
              </a:tr>
              <a:tr h="517676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668866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6A6FA57C-FEE9-B8D2-442C-EF610B2865C1}"/>
              </a:ext>
            </a:extLst>
          </p:cNvPr>
          <p:cNvSpPr/>
          <p:nvPr/>
        </p:nvSpPr>
        <p:spPr>
          <a:xfrm>
            <a:off x="7324489" y="2203744"/>
            <a:ext cx="239486" cy="2367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21AD92-1E05-9A56-5822-04DDF1C73C63}"/>
              </a:ext>
            </a:extLst>
          </p:cNvPr>
          <p:cNvSpPr/>
          <p:nvPr/>
        </p:nvSpPr>
        <p:spPr>
          <a:xfrm>
            <a:off x="7955861" y="1173685"/>
            <a:ext cx="19594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889E68-4218-E6E7-9577-63519EC82364}"/>
              </a:ext>
            </a:extLst>
          </p:cNvPr>
          <p:cNvSpPr/>
          <p:nvPr/>
        </p:nvSpPr>
        <p:spPr>
          <a:xfrm>
            <a:off x="7942256" y="1682894"/>
            <a:ext cx="19594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9BB969-A87F-72C3-91C9-057027EB0F7D}"/>
              </a:ext>
            </a:extLst>
          </p:cNvPr>
          <p:cNvSpPr/>
          <p:nvPr/>
        </p:nvSpPr>
        <p:spPr>
          <a:xfrm>
            <a:off x="8505591" y="1154633"/>
            <a:ext cx="239486" cy="2367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0AF351-A1DF-06C5-E144-E9F34C1C3338}"/>
              </a:ext>
            </a:extLst>
          </p:cNvPr>
          <p:cNvSpPr/>
          <p:nvPr/>
        </p:nvSpPr>
        <p:spPr>
          <a:xfrm>
            <a:off x="9742027" y="156474"/>
            <a:ext cx="195943" cy="195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6EAEA34-2DE2-FF9B-7B4A-A569CB21C98E}"/>
              </a:ext>
            </a:extLst>
          </p:cNvPr>
          <p:cNvSpPr/>
          <p:nvPr/>
        </p:nvSpPr>
        <p:spPr>
          <a:xfrm>
            <a:off x="9742027" y="683827"/>
            <a:ext cx="195943" cy="195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CA2CAA6-72B3-8127-3697-85A961E6AE9A}"/>
              </a:ext>
            </a:extLst>
          </p:cNvPr>
          <p:cNvSpPr/>
          <p:nvPr/>
        </p:nvSpPr>
        <p:spPr>
          <a:xfrm>
            <a:off x="6105294" y="3237886"/>
            <a:ext cx="239486" cy="2367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E5B6D7-ACBE-3478-BF63-D9B9D2D65AD5}"/>
              </a:ext>
            </a:extLst>
          </p:cNvPr>
          <p:cNvSpPr/>
          <p:nvPr/>
        </p:nvSpPr>
        <p:spPr>
          <a:xfrm>
            <a:off x="5552843" y="3266049"/>
            <a:ext cx="195943" cy="195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B14F14-2A82-899D-FA73-5AAC0ECA7C5D}"/>
              </a:ext>
            </a:extLst>
          </p:cNvPr>
          <p:cNvSpPr/>
          <p:nvPr/>
        </p:nvSpPr>
        <p:spPr>
          <a:xfrm>
            <a:off x="5552843" y="3738217"/>
            <a:ext cx="195943" cy="195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BE1053-C029-C943-0107-AD3FB1E6BAE4}"/>
              </a:ext>
            </a:extLst>
          </p:cNvPr>
          <p:cNvCxnSpPr>
            <a:cxnSpLocks/>
          </p:cNvCxnSpPr>
          <p:nvPr/>
        </p:nvCxnSpPr>
        <p:spPr>
          <a:xfrm flipV="1">
            <a:off x="66121" y="1777129"/>
            <a:ext cx="0" cy="467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6ABE7E-E857-6A26-4A36-DDB7773F2918}"/>
              </a:ext>
            </a:extLst>
          </p:cNvPr>
          <p:cNvCxnSpPr>
            <a:cxnSpLocks/>
          </p:cNvCxnSpPr>
          <p:nvPr/>
        </p:nvCxnSpPr>
        <p:spPr>
          <a:xfrm>
            <a:off x="66121" y="6453539"/>
            <a:ext cx="6194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16A1791-F14D-EB83-1635-FC4B1819F73B}"/>
              </a:ext>
            </a:extLst>
          </p:cNvPr>
          <p:cNvSpPr txBox="1"/>
          <p:nvPr/>
        </p:nvSpPr>
        <p:spPr>
          <a:xfrm>
            <a:off x="164092" y="1644715"/>
            <a:ext cx="859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/>
              <a:t>Cấp xử lý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4DED2D-5936-25B8-7802-9FC93E549DFB}"/>
              </a:ext>
            </a:extLst>
          </p:cNvPr>
          <p:cNvSpPr txBox="1"/>
          <p:nvPr/>
        </p:nvSpPr>
        <p:spPr>
          <a:xfrm>
            <a:off x="5051629" y="6534150"/>
            <a:ext cx="1540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/>
              <a:t>Thứ tự ưu tiên xử lý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7DE537-255A-4986-DE23-029004EDF67F}"/>
              </a:ext>
            </a:extLst>
          </p:cNvPr>
          <p:cNvSpPr/>
          <p:nvPr/>
        </p:nvSpPr>
        <p:spPr>
          <a:xfrm>
            <a:off x="7953101" y="2724897"/>
            <a:ext cx="195943" cy="19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C2BD1B-4776-CFBB-47AC-3949679CFD49}"/>
                  </a:ext>
                </a:extLst>
              </p:cNvPr>
              <p:cNvSpPr txBox="1"/>
              <p:nvPr/>
            </p:nvSpPr>
            <p:spPr>
              <a:xfrm rot="5400000">
                <a:off x="1720913" y="1393411"/>
                <a:ext cx="335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3C2BD1B-4776-CFBB-47AC-3949679CF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20913" y="1393411"/>
                <a:ext cx="335928" cy="369332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C60DCF46-6A7F-DBEB-E846-6E2765431DEA}"/>
              </a:ext>
            </a:extLst>
          </p:cNvPr>
          <p:cNvSpPr txBox="1"/>
          <p:nvPr/>
        </p:nvSpPr>
        <p:spPr>
          <a:xfrm>
            <a:off x="2738459" y="708188"/>
            <a:ext cx="104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/>
              <a:t>Request queue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998152-4FBC-53D5-9544-9610E9BC103C}"/>
              </a:ext>
            </a:extLst>
          </p:cNvPr>
          <p:cNvSpPr/>
          <p:nvPr/>
        </p:nvSpPr>
        <p:spPr>
          <a:xfrm>
            <a:off x="190314" y="4026929"/>
            <a:ext cx="869121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1, W: 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E4064C-118C-7F22-A97A-DFB5F22C07C8}"/>
              </a:ext>
            </a:extLst>
          </p:cNvPr>
          <p:cNvSpPr/>
          <p:nvPr/>
        </p:nvSpPr>
        <p:spPr>
          <a:xfrm>
            <a:off x="1208996" y="4036054"/>
            <a:ext cx="869121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5, W: 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29F2F5-637E-D797-811C-0201B93B72D6}"/>
              </a:ext>
            </a:extLst>
          </p:cNvPr>
          <p:cNvSpPr/>
          <p:nvPr/>
        </p:nvSpPr>
        <p:spPr>
          <a:xfrm>
            <a:off x="2227678" y="4032308"/>
            <a:ext cx="869121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6, W: 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F33A1A-C488-0159-32EF-4B1B2F1BB885}"/>
              </a:ext>
            </a:extLst>
          </p:cNvPr>
          <p:cNvSpPr/>
          <p:nvPr/>
        </p:nvSpPr>
        <p:spPr>
          <a:xfrm>
            <a:off x="3620103" y="6092141"/>
            <a:ext cx="996483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2, x: 1, y: 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C404C6-4522-C70E-C1B2-E4E3F1116F13}"/>
              </a:ext>
            </a:extLst>
          </p:cNvPr>
          <p:cNvSpPr/>
          <p:nvPr/>
        </p:nvSpPr>
        <p:spPr>
          <a:xfrm>
            <a:off x="4653239" y="6085531"/>
            <a:ext cx="996483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3, x: 3, y: 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5738CE-2DF7-2962-2B9B-AE2CFEECFE85}"/>
              </a:ext>
            </a:extLst>
          </p:cNvPr>
          <p:cNvSpPr/>
          <p:nvPr/>
        </p:nvSpPr>
        <p:spPr>
          <a:xfrm>
            <a:off x="5690088" y="6085530"/>
            <a:ext cx="996483" cy="276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000">
                <a:solidFill>
                  <a:schemeClr val="tx1"/>
                </a:solidFill>
              </a:rPr>
              <a:t>ID: 4, x: -2, y: -2</a:t>
            </a:r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6CA786A-4883-85BB-627D-D6310083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3177" y="442730"/>
            <a:ext cx="1168778" cy="5945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VN"/>
              <a:t>1 2 0 0</a:t>
            </a:r>
          </a:p>
          <a:p>
            <a:pPr marL="0" indent="0">
              <a:buNone/>
            </a:pPr>
            <a:r>
              <a:rPr lang="en-VN"/>
              <a:t>3 2</a:t>
            </a:r>
          </a:p>
          <a:p>
            <a:pPr marL="0" indent="0">
              <a:buNone/>
            </a:pPr>
            <a:r>
              <a:rPr lang="en-VN"/>
              <a:t>1 8 3.2 1 2</a:t>
            </a:r>
          </a:p>
          <a:p>
            <a:pPr marL="0" indent="0">
              <a:buNone/>
            </a:pPr>
            <a:r>
              <a:rPr lang="en-VN"/>
              <a:t>2 4 3.2 1 1</a:t>
            </a:r>
          </a:p>
          <a:p>
            <a:pPr marL="0" indent="0">
              <a:buNone/>
            </a:pPr>
            <a:r>
              <a:rPr lang="en-VN"/>
              <a:t>3 4 2 1 -1</a:t>
            </a:r>
          </a:p>
          <a:p>
            <a:pPr marL="0" indent="0">
              <a:buNone/>
            </a:pPr>
            <a:r>
              <a:rPr lang="en-VN"/>
              <a:t>2 3 2 2</a:t>
            </a:r>
          </a:p>
          <a:p>
            <a:pPr marL="0" indent="0">
              <a:buNone/>
            </a:pPr>
            <a:r>
              <a:rPr lang="en-VN"/>
              <a:t>2 0</a:t>
            </a:r>
          </a:p>
          <a:p>
            <a:pPr marL="0" indent="0">
              <a:buNone/>
            </a:pPr>
            <a:r>
              <a:rPr lang="en-VN"/>
              <a:t>4 4 2 4 4</a:t>
            </a:r>
          </a:p>
          <a:p>
            <a:pPr marL="0" indent="0">
              <a:buNone/>
            </a:pPr>
            <a:r>
              <a:rPr lang="en-VN"/>
              <a:t>5 4 2 4 3</a:t>
            </a:r>
          </a:p>
          <a:p>
            <a:pPr marL="0" indent="0">
              <a:buNone/>
            </a:pPr>
            <a:r>
              <a:rPr lang="en-VN"/>
              <a:t>3 1 -2 -2</a:t>
            </a:r>
          </a:p>
          <a:p>
            <a:pPr marL="0" indent="0">
              <a:buNone/>
            </a:pPr>
            <a:r>
              <a:rPr lang="en-VN"/>
              <a:t>2 0</a:t>
            </a:r>
          </a:p>
          <a:p>
            <a:pPr marL="0" indent="0">
              <a:buNone/>
            </a:pPr>
            <a:r>
              <a:rPr lang="en-VN"/>
              <a:t>6 4 2 -3 -2</a:t>
            </a:r>
          </a:p>
          <a:p>
            <a:pPr marL="0" indent="0">
              <a:buNone/>
            </a:pPr>
            <a:r>
              <a:rPr lang="en-VN"/>
              <a:t>7 4 2 -3 -3</a:t>
            </a:r>
          </a:p>
          <a:p>
            <a:pPr marL="0" indent="0">
              <a:buNone/>
            </a:pPr>
            <a:r>
              <a:rPr lang="en-VN"/>
              <a:t>6</a:t>
            </a:r>
          </a:p>
          <a:p>
            <a:pPr marL="0" indent="0">
              <a:buNone/>
            </a:pPr>
            <a:r>
              <a:rPr lang="en-VN"/>
              <a:t>1 5 2 2</a:t>
            </a:r>
          </a:p>
          <a:p>
            <a:pPr marL="0" indent="0">
              <a:buNone/>
            </a:pPr>
            <a:r>
              <a:rPr lang="en-VN"/>
              <a:t>2 4 1 2</a:t>
            </a:r>
          </a:p>
          <a:p>
            <a:pPr marL="0" indent="0">
              <a:buNone/>
            </a:pPr>
            <a:r>
              <a:rPr lang="en-VN"/>
              <a:t>3 4 3 3</a:t>
            </a:r>
          </a:p>
          <a:p>
            <a:pPr marL="0" indent="0">
              <a:buNone/>
            </a:pPr>
            <a:r>
              <a:rPr lang="en-VN"/>
              <a:t>4 4 -2 -2</a:t>
            </a:r>
          </a:p>
          <a:p>
            <a:pPr marL="0" indent="0">
              <a:buNone/>
            </a:pPr>
            <a:r>
              <a:rPr lang="en-VN"/>
              <a:t>5 5 -2 3</a:t>
            </a:r>
          </a:p>
          <a:p>
            <a:pPr marL="0" indent="0">
              <a:buNone/>
            </a:pPr>
            <a:r>
              <a:rPr lang="en-VN"/>
              <a:t>6 7 2 2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2782B27A-2D24-C869-48A5-DF2FB450805A}"/>
              </a:ext>
            </a:extLst>
          </p:cNvPr>
          <p:cNvSpPr/>
          <p:nvPr/>
        </p:nvSpPr>
        <p:spPr>
          <a:xfrm>
            <a:off x="11463258" y="553624"/>
            <a:ext cx="219918" cy="1169044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CE105E-CAD9-FEAA-3404-B85C3547CD39}"/>
              </a:ext>
            </a:extLst>
          </p:cNvPr>
          <p:cNvSpPr txBox="1"/>
          <p:nvPr/>
        </p:nvSpPr>
        <p:spPr>
          <a:xfrm>
            <a:off x="10125768" y="886351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rgbClr val="0070C0"/>
                </a:solidFill>
              </a:rPr>
              <a:t>Input cho LB master</a:t>
            </a:r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BA319DD9-69D8-E90C-D843-257398111EFD}"/>
              </a:ext>
            </a:extLst>
          </p:cNvPr>
          <p:cNvSpPr/>
          <p:nvPr/>
        </p:nvSpPr>
        <p:spPr>
          <a:xfrm>
            <a:off x="11463258" y="1939738"/>
            <a:ext cx="219918" cy="973775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4272B7-6C6D-23C3-167A-12C2A86A86D1}"/>
              </a:ext>
            </a:extLst>
          </p:cNvPr>
          <p:cNvSpPr txBox="1"/>
          <p:nvPr/>
        </p:nvSpPr>
        <p:spPr>
          <a:xfrm>
            <a:off x="10125768" y="2103459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2"/>
                </a:solidFill>
              </a:rPr>
              <a:t>Input cho LB ID 2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EAAA95E3-AF09-53F2-AD9D-7BDD3047865D}"/>
              </a:ext>
            </a:extLst>
          </p:cNvPr>
          <p:cNvSpPr/>
          <p:nvPr/>
        </p:nvSpPr>
        <p:spPr>
          <a:xfrm>
            <a:off x="11435270" y="3107366"/>
            <a:ext cx="219918" cy="973775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25047-F910-2C1A-2B9E-D579F9809B3E}"/>
              </a:ext>
            </a:extLst>
          </p:cNvPr>
          <p:cNvSpPr txBox="1"/>
          <p:nvPr/>
        </p:nvSpPr>
        <p:spPr>
          <a:xfrm>
            <a:off x="10125768" y="3271087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6"/>
                </a:solidFill>
              </a:rPr>
              <a:t>Input cho LB ID 3</a:t>
            </a:r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E10468C0-5886-4A45-C477-769B5170FF55}"/>
              </a:ext>
            </a:extLst>
          </p:cNvPr>
          <p:cNvSpPr/>
          <p:nvPr/>
        </p:nvSpPr>
        <p:spPr>
          <a:xfrm>
            <a:off x="11435270" y="4267093"/>
            <a:ext cx="219918" cy="1825048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6450C9-0A54-7434-767E-C6032324F9FA}"/>
              </a:ext>
            </a:extLst>
          </p:cNvPr>
          <p:cNvSpPr txBox="1"/>
          <p:nvPr/>
        </p:nvSpPr>
        <p:spPr>
          <a:xfrm>
            <a:off x="10125768" y="4856451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Input k request</a:t>
            </a:r>
          </a:p>
        </p:txBody>
      </p:sp>
    </p:spTree>
    <p:extLst>
      <p:ext uri="{BB962C8B-B14F-4D97-AF65-F5344CB8AC3E}">
        <p14:creationId xmlns:p14="http://schemas.microsoft.com/office/powerpoint/2010/main" val="366848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D502-AF8F-35E7-7B31-546527D7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051" y="456265"/>
            <a:ext cx="1168778" cy="5945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VN"/>
              <a:t>1 2 0 0</a:t>
            </a:r>
          </a:p>
          <a:p>
            <a:pPr marL="0" indent="0">
              <a:buNone/>
            </a:pPr>
            <a:r>
              <a:rPr lang="en-VN"/>
              <a:t>3 2</a:t>
            </a:r>
          </a:p>
          <a:p>
            <a:pPr marL="0" indent="0">
              <a:buNone/>
            </a:pPr>
            <a:r>
              <a:rPr lang="en-VN"/>
              <a:t>1 8 3.2 1 2</a:t>
            </a:r>
          </a:p>
          <a:p>
            <a:pPr marL="0" indent="0">
              <a:buNone/>
            </a:pPr>
            <a:r>
              <a:rPr lang="en-VN"/>
              <a:t>2 4 3.2 1 1</a:t>
            </a:r>
          </a:p>
          <a:p>
            <a:pPr marL="0" indent="0">
              <a:buNone/>
            </a:pPr>
            <a:r>
              <a:rPr lang="en-VN"/>
              <a:t>3 4 2 1 -1</a:t>
            </a:r>
          </a:p>
          <a:p>
            <a:pPr marL="0" indent="0">
              <a:buNone/>
            </a:pPr>
            <a:r>
              <a:rPr lang="en-VN"/>
              <a:t>2 3 2 2</a:t>
            </a:r>
          </a:p>
          <a:p>
            <a:pPr marL="0" indent="0">
              <a:buNone/>
            </a:pPr>
            <a:r>
              <a:rPr lang="en-VN"/>
              <a:t>2 0</a:t>
            </a:r>
          </a:p>
          <a:p>
            <a:pPr marL="0" indent="0">
              <a:buNone/>
            </a:pPr>
            <a:r>
              <a:rPr lang="en-VN"/>
              <a:t>4 4 2 4 4</a:t>
            </a:r>
          </a:p>
          <a:p>
            <a:pPr marL="0" indent="0">
              <a:buNone/>
            </a:pPr>
            <a:r>
              <a:rPr lang="en-VN"/>
              <a:t>5 4 2 4 3</a:t>
            </a:r>
          </a:p>
          <a:p>
            <a:pPr marL="0" indent="0">
              <a:buNone/>
            </a:pPr>
            <a:r>
              <a:rPr lang="en-VN"/>
              <a:t>3 1 -2 -2</a:t>
            </a:r>
          </a:p>
          <a:p>
            <a:pPr marL="0" indent="0">
              <a:buNone/>
            </a:pPr>
            <a:r>
              <a:rPr lang="en-VN"/>
              <a:t>2 0</a:t>
            </a:r>
          </a:p>
          <a:p>
            <a:pPr marL="0" indent="0">
              <a:buNone/>
            </a:pPr>
            <a:r>
              <a:rPr lang="en-VN"/>
              <a:t>6 4 2 -3 -2</a:t>
            </a:r>
          </a:p>
          <a:p>
            <a:pPr marL="0" indent="0">
              <a:buNone/>
            </a:pPr>
            <a:r>
              <a:rPr lang="en-VN"/>
              <a:t>7 4 2 -3 -3</a:t>
            </a:r>
          </a:p>
          <a:p>
            <a:pPr marL="0" indent="0">
              <a:buNone/>
            </a:pPr>
            <a:r>
              <a:rPr lang="en-VN"/>
              <a:t>6</a:t>
            </a:r>
          </a:p>
          <a:p>
            <a:pPr marL="0" indent="0">
              <a:buNone/>
            </a:pPr>
            <a:r>
              <a:rPr lang="en-VN"/>
              <a:t>1 5 2 2</a:t>
            </a:r>
          </a:p>
          <a:p>
            <a:pPr marL="0" indent="0">
              <a:buNone/>
            </a:pPr>
            <a:r>
              <a:rPr lang="en-VN"/>
              <a:t>2 4 1 2</a:t>
            </a:r>
          </a:p>
          <a:p>
            <a:pPr marL="0" indent="0">
              <a:buNone/>
            </a:pPr>
            <a:r>
              <a:rPr lang="en-VN"/>
              <a:t>3 4 3 3</a:t>
            </a:r>
          </a:p>
          <a:p>
            <a:pPr marL="0" indent="0">
              <a:buNone/>
            </a:pPr>
            <a:r>
              <a:rPr lang="en-VN"/>
              <a:t>4 4 -2 -2</a:t>
            </a:r>
          </a:p>
          <a:p>
            <a:pPr marL="0" indent="0">
              <a:buNone/>
            </a:pPr>
            <a:r>
              <a:rPr lang="en-VN"/>
              <a:t>5 5 -2 3</a:t>
            </a:r>
          </a:p>
          <a:p>
            <a:pPr marL="0" indent="0">
              <a:buNone/>
            </a:pPr>
            <a:r>
              <a:rPr lang="en-VN"/>
              <a:t>6 7 2 2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89A2E-676F-3F32-2E1D-AE23C15C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4FC8864-6EA3-4273-F96F-400D809E7F2C}"/>
              </a:ext>
            </a:extLst>
          </p:cNvPr>
          <p:cNvSpPr/>
          <p:nvPr/>
        </p:nvSpPr>
        <p:spPr>
          <a:xfrm>
            <a:off x="2500132" y="567159"/>
            <a:ext cx="219918" cy="1169044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A4613-7B4E-E050-D062-683D640CF9BF}"/>
              </a:ext>
            </a:extLst>
          </p:cNvPr>
          <p:cNvSpPr txBox="1"/>
          <p:nvPr/>
        </p:nvSpPr>
        <p:spPr>
          <a:xfrm>
            <a:off x="1162642" y="899886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rgbClr val="0070C0"/>
                </a:solidFill>
              </a:rPr>
              <a:t>Input cho LB master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63BD6B7-EE6A-B4E5-E00B-DE4E4293D9A0}"/>
              </a:ext>
            </a:extLst>
          </p:cNvPr>
          <p:cNvSpPr/>
          <p:nvPr/>
        </p:nvSpPr>
        <p:spPr>
          <a:xfrm>
            <a:off x="2500132" y="1953273"/>
            <a:ext cx="219918" cy="973775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8A050-88B4-763E-D60A-39B388B3F268}"/>
              </a:ext>
            </a:extLst>
          </p:cNvPr>
          <p:cNvSpPr txBox="1"/>
          <p:nvPr/>
        </p:nvSpPr>
        <p:spPr>
          <a:xfrm>
            <a:off x="1162642" y="2116994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2"/>
                </a:solidFill>
              </a:rPr>
              <a:t>Input cho LB ID 2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5E7BA3B-ACF0-DB81-5D6A-319A01B85845}"/>
              </a:ext>
            </a:extLst>
          </p:cNvPr>
          <p:cNvSpPr/>
          <p:nvPr/>
        </p:nvSpPr>
        <p:spPr>
          <a:xfrm>
            <a:off x="2472144" y="3120901"/>
            <a:ext cx="219918" cy="973775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3E7B1-454B-3F54-7EA6-072E54AF02C9}"/>
              </a:ext>
            </a:extLst>
          </p:cNvPr>
          <p:cNvSpPr txBox="1"/>
          <p:nvPr/>
        </p:nvSpPr>
        <p:spPr>
          <a:xfrm>
            <a:off x="1162642" y="3284622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6"/>
                </a:solidFill>
              </a:rPr>
              <a:t>Input cho LB ID 3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388E690-BAA6-827C-F3FC-F305C605014E}"/>
              </a:ext>
            </a:extLst>
          </p:cNvPr>
          <p:cNvSpPr/>
          <p:nvPr/>
        </p:nvSpPr>
        <p:spPr>
          <a:xfrm>
            <a:off x="2472144" y="4280628"/>
            <a:ext cx="219918" cy="1825048"/>
          </a:xfrm>
          <a:prstGeom prst="leftBrace">
            <a:avLst>
              <a:gd name="adj1" fmla="val 6553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DBC2B-9E54-D053-F22E-46347F1E4DCE}"/>
              </a:ext>
            </a:extLst>
          </p:cNvPr>
          <p:cNvSpPr txBox="1"/>
          <p:nvPr/>
        </p:nvSpPr>
        <p:spPr>
          <a:xfrm>
            <a:off x="1162642" y="4869986"/>
            <a:ext cx="123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Input k request</a:t>
            </a:r>
          </a:p>
        </p:txBody>
      </p:sp>
    </p:spTree>
    <p:extLst>
      <p:ext uri="{BB962C8B-B14F-4D97-AF65-F5344CB8AC3E}">
        <p14:creationId xmlns:p14="http://schemas.microsoft.com/office/powerpoint/2010/main" val="231218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628</Words>
  <Application>Microsoft Macintosh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material</dc:title>
  <dc:creator>Vũ Tuấn Hải</dc:creator>
  <cp:lastModifiedBy>Vũ Tuấn Hải</cp:lastModifiedBy>
  <cp:revision>3</cp:revision>
  <dcterms:created xsi:type="dcterms:W3CDTF">2023-05-09T02:50:32Z</dcterms:created>
  <dcterms:modified xsi:type="dcterms:W3CDTF">2023-05-09T03:04:21Z</dcterms:modified>
</cp:coreProperties>
</file>