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B4A48-EE35-43B7-B319-F2D729D7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90134B-3B7F-46E5-8B1C-CDAF134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3B31DD-0DC0-4FBC-BE85-539D4884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67CBBF-92AE-4CF8-AEE1-5042AE4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5D7FFD-F1C0-406E-AC7E-D7470CFE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5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CF860-2F1A-4995-B095-9C94E4F6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E4ECB4A-C6D1-433F-B2D8-4BADDC03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1547F-5C50-40F7-A215-0092CBCC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E680BB-769C-42BB-8FE9-471D67B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35B088-165D-4740-B5DE-34E811E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172D14-F035-4237-A48C-0C5F249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C9EC57-DAA6-4642-AAA7-B4BEFDB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FC8EAF-857D-4E4F-901A-2C30B92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4E18E8-BE37-4EC0-84FD-19DFAE9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0C74A5-243C-41CF-9C0C-E15A1A2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68C2C-686E-4C5D-A2CF-9C87EAB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FD222-A2E7-4665-B179-9C7ADE1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E5E25-D43E-4811-A03A-3B153481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5174C-A090-4CEB-A3B6-D4EA8AC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71B707-176A-4D34-B180-0556CE6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BA6E4-B805-4059-B604-C87CC2B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A91096-38D4-491E-AB7F-D9CFADD9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E3EA2F-F771-49A4-87AC-2458DC4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545672-6990-4281-A589-D424C9E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273C8C-EEA2-47D0-A67B-CC1AD956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30897-EA02-480C-9734-FFEBC7F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CD4161-A065-47E1-8298-F7FC1E2E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ABFC60-B1F5-4E59-9F38-C7925C2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544D-27C3-427D-8220-680FB94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16/03/2022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CC41A-1796-4164-A63A-DF85634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D56CFA-A12B-4AB0-BE99-2C27A1E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6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CC1C-8164-43CD-AF85-17F7378F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F4504D5-49BD-4F0F-B9A8-5781AEB5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DD1186E-951A-44F9-A9D7-EF8BF07F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5880FC-10CE-469F-B395-8B40AC06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B0BC42-2318-4B60-B44E-585D4E5E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FF742A-B694-4C1B-BC4D-FE572FE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16/03/2022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1B7B841-C2CC-43BB-82DB-8F39F296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E12AF97-BD7C-4E83-8D71-9AB32F9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1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5AAB3F-BABA-41BA-9654-EC08772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029E76-C9F5-4E0A-BF8C-DD17CB2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16/03/2022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291172-E145-4600-AC25-1C49DEE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6EC309-D1FD-4318-9DC5-6322739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529F65-2309-4ABA-84E0-143DAE1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16/03/2022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0B774-F22A-4403-A986-599E5ED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EB6F8-ADCA-4D0D-9F67-AE91D5F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DC888F-44C8-4420-AC7D-0F6C0AC0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167B19-D2DD-4D28-ABFA-EB5701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DEA5D8-9A7C-4CF8-BED5-245EC441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264FA5-DA34-4941-9493-91B520B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16/03/2022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E4696-5CCA-483D-AC0B-4A6AA44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434CA7-6A10-49A7-A2F5-ED7CCE73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8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C1393A-04F2-4F72-BB59-9D44A8C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A7CD0-8D04-4C29-9BC1-096947E2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74EB94-5278-4A0B-BA86-8360C6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A750E8-F832-4DB9-9156-9F98172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16/03/2022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1F961-CC73-45F2-97A6-CC3D437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3F56FA-6294-463A-95F9-21F5D17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0DFFB8-7151-4F40-B82C-252FC7F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E67516-0C01-4C10-833E-95C3286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A14F6D-3AE2-4DE4-8199-26144874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8B33-050A-47CE-A975-8F44E7394753}" type="datetimeFigureOut">
              <a:rPr lang="vi-VN" smtClean="0"/>
              <a:t>16/03/2022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2A2B4C-218E-4BD6-A1D5-7267FB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EEF07-7BF7-4A07-AD75-BA4CE667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5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8AF5E-4AF6-45DC-ADEF-8B6D02C5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pradgism</a:t>
            </a:r>
            <a:br>
              <a:rPr lang="en-US"/>
            </a:br>
            <a:r>
              <a:rPr lang="en-US"/>
              <a:t>- Functional programming -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1325E9-0951-4B04-B3A3-7B7B7327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32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F5871F-F003-4D9B-AB8E-D1612C32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58894B-741C-48F3-B350-238D8E04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Vu Tuan Hai, Department of SE.</a:t>
            </a:r>
          </a:p>
          <a:p>
            <a:pPr marL="0" indent="0">
              <a:buNone/>
            </a:pPr>
            <a:r>
              <a:rPr lang="en-US"/>
              <a:t>Email: </a:t>
            </a:r>
            <a:r>
              <a:rPr lang="en-US">
                <a:hlinkClick r:id="rId2"/>
              </a:rPr>
              <a:t>haivt@uit.edu.vn</a:t>
            </a:r>
            <a:endParaRPr lang="en-US"/>
          </a:p>
          <a:p>
            <a:pPr marL="0" indent="0">
              <a:buNone/>
            </a:pPr>
            <a:r>
              <a:rPr lang="en-US"/>
              <a:t>FB: fb.com/vutuanhai237</a:t>
            </a:r>
          </a:p>
          <a:p>
            <a:pPr marL="0" indent="0">
              <a:buNone/>
            </a:pPr>
            <a:r>
              <a:rPr lang="en-US"/>
              <a:t>Materials: moodle</a:t>
            </a:r>
          </a:p>
          <a:p>
            <a:pPr marL="0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552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30686D-41D0-400F-BC89-AFD6263D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A70A14-0FEF-4871-8CB3-1B0DFCB1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Practice with functional programming by Haskell:</a:t>
            </a:r>
          </a:p>
          <a:p>
            <a:pPr>
              <a:buFontTx/>
              <a:buChar char="-"/>
            </a:pPr>
            <a:r>
              <a:rPr lang="en-US"/>
              <a:t>Recursion and curry</a:t>
            </a:r>
          </a:p>
          <a:p>
            <a:pPr>
              <a:buFontTx/>
              <a:buChar char="-"/>
            </a:pPr>
            <a:r>
              <a:rPr lang="en-US"/>
              <a:t>Lambda function and composition function</a:t>
            </a:r>
          </a:p>
          <a:p>
            <a:pPr>
              <a:buFontTx/>
              <a:buChar char="-"/>
            </a:pPr>
            <a:r>
              <a:rPr lang="vi-VN" b="0" i="0">
                <a:solidFill>
                  <a:srgbClr val="111111"/>
                </a:solidFill>
                <a:effectLst/>
                <a:latin typeface="-apple-system"/>
              </a:rPr>
              <a:t>Record &amp; Type Paramater</a:t>
            </a:r>
          </a:p>
          <a:p>
            <a:pPr>
              <a:buFontTx/>
              <a:buChar char="-"/>
            </a:pPr>
            <a:r>
              <a:rPr lang="en-US"/>
              <a:t>Functor</a:t>
            </a:r>
          </a:p>
          <a:p>
            <a:pPr>
              <a:buFontTx/>
              <a:buChar char="-"/>
            </a:pPr>
            <a:r>
              <a:rPr lang="en-US"/>
              <a:t>Applicative</a:t>
            </a:r>
          </a:p>
          <a:p>
            <a:pPr>
              <a:buFontTx/>
              <a:buChar char="-"/>
            </a:pPr>
            <a:r>
              <a:rPr lang="en-US"/>
              <a:t>Monoid, Monad</a:t>
            </a:r>
          </a:p>
        </p:txBody>
      </p:sp>
    </p:spTree>
    <p:extLst>
      <p:ext uri="{BB962C8B-B14F-4D97-AF65-F5344CB8AC3E}">
        <p14:creationId xmlns:p14="http://schemas.microsoft.com/office/powerpoint/2010/main" val="45418036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63</Words>
  <Application>Microsoft Office PowerPoint</Application>
  <PresentationFormat>Màn hình rộng</PresentationFormat>
  <Paragraphs>15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Times New Roman</vt:lpstr>
      <vt:lpstr>Chủ đề Office</vt:lpstr>
      <vt:lpstr>Programming pradgism - Functional programming -</vt:lpstr>
      <vt:lpstr>Intro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pradgism - Functional programming -</dc:title>
  <dc:creator>Tuan Hai</dc:creator>
  <cp:lastModifiedBy>Tuan Hai</cp:lastModifiedBy>
  <cp:revision>3</cp:revision>
  <dcterms:created xsi:type="dcterms:W3CDTF">2022-03-08T13:37:57Z</dcterms:created>
  <dcterms:modified xsi:type="dcterms:W3CDTF">2022-03-16T00:57:08Z</dcterms:modified>
</cp:coreProperties>
</file>