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6" r:id="rId3"/>
    <p:sldId id="313" r:id="rId4"/>
    <p:sldId id="314" r:id="rId5"/>
    <p:sldId id="316" r:id="rId6"/>
    <p:sldId id="310" r:id="rId7"/>
    <p:sldId id="315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16/03/2022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16/03/2022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16/03/2022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16/03/2022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16/03/2022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16/03/2022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Functor, Monad and Applicative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Applicative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2A487-BBAE-4A83-9CFA-383E360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An applicative is an abstract definition , an is also a applicative.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class (Functor f) =&gt; Applicative f where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pure :: a -&gt; f a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(&lt;*&gt;) :: f (a -&gt; b) -&gt; f a -&gt; f b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05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Applicative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  <p:sp>
        <p:nvSpPr>
          <p:cNvPr id="9" name="Chỗ dành sẵn cho Nội dung 8">
            <a:extLst>
              <a:ext uri="{FF2B5EF4-FFF2-40B4-BE49-F238E27FC236}">
                <a16:creationId xmlns:a16="http://schemas.microsoft.com/office/drawing/2014/main" id="{5A2B526E-11A2-4BD5-BB83-C398EA39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Pure function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ình chữ nhật 9">
                <a:extLst>
                  <a:ext uri="{FF2B5EF4-FFF2-40B4-BE49-F238E27FC236}">
                    <a16:creationId xmlns:a16="http://schemas.microsoft.com/office/drawing/2014/main" id="{CC1855CC-5D8C-4539-AA98-5DE5B67A61F9}"/>
                  </a:ext>
                </a:extLst>
              </p:cNvPr>
              <p:cNvSpPr/>
              <p:nvPr/>
            </p:nvSpPr>
            <p:spPr>
              <a:xfrm>
                <a:off x="7452749" y="2644893"/>
                <a:ext cx="1817557" cy="11290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𝑝𝑢𝑟𝑒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Hình chữ nhật 9">
                <a:extLst>
                  <a:ext uri="{FF2B5EF4-FFF2-40B4-BE49-F238E27FC236}">
                    <a16:creationId xmlns:a16="http://schemas.microsoft.com/office/drawing/2014/main" id="{CC1855CC-5D8C-4539-AA98-5DE5B67A6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49" y="2644893"/>
                <a:ext cx="1817557" cy="1129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170EEC76-CE0C-499E-AB82-9D91329CBF20}"/>
              </a:ext>
            </a:extLst>
          </p:cNvPr>
          <p:cNvCxnSpPr/>
          <p:nvPr/>
        </p:nvCxnSpPr>
        <p:spPr>
          <a:xfrm>
            <a:off x="7998097" y="1974968"/>
            <a:ext cx="0" cy="669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2C6FF8DA-8289-4597-81BB-5EFB408C6E6D}"/>
              </a:ext>
            </a:extLst>
          </p:cNvPr>
          <p:cNvCxnSpPr>
            <a:cxnSpLocks/>
          </p:cNvCxnSpPr>
          <p:nvPr/>
        </p:nvCxnSpPr>
        <p:spPr>
          <a:xfrm>
            <a:off x="8964000" y="3773951"/>
            <a:ext cx="0" cy="669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518153AE-571F-4AAF-B13D-E1088E566BFE}"/>
                  </a:ext>
                </a:extLst>
              </p:cNvPr>
              <p:cNvSpPr txBox="1"/>
              <p:nvPr/>
            </p:nvSpPr>
            <p:spPr>
              <a:xfrm>
                <a:off x="7574027" y="1508348"/>
                <a:ext cx="848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518153AE-571F-4AAF-B13D-E1088E566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27" y="1508348"/>
                <a:ext cx="8481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Hình chữ nhật: Góc Tròn 13">
                <a:extLst>
                  <a:ext uri="{FF2B5EF4-FFF2-40B4-BE49-F238E27FC236}">
                    <a16:creationId xmlns:a16="http://schemas.microsoft.com/office/drawing/2014/main" id="{65C3F7CD-1E56-48B8-9B2D-F3CBDBA7FE21}"/>
                  </a:ext>
                </a:extLst>
              </p:cNvPr>
              <p:cNvSpPr/>
              <p:nvPr/>
            </p:nvSpPr>
            <p:spPr>
              <a:xfrm>
                <a:off x="8450731" y="4443876"/>
                <a:ext cx="1026537" cy="63546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14" name="Hình chữ nhật: Góc Tròn 13">
                <a:extLst>
                  <a:ext uri="{FF2B5EF4-FFF2-40B4-BE49-F238E27FC236}">
                    <a16:creationId xmlns:a16="http://schemas.microsoft.com/office/drawing/2014/main" id="{65C3F7CD-1E56-48B8-9B2D-F3CBDBA7F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731" y="4443876"/>
                <a:ext cx="1026537" cy="6354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Hình chữ nhật: Góc Tròn 14">
                <a:extLst>
                  <a:ext uri="{FF2B5EF4-FFF2-40B4-BE49-F238E27FC236}">
                    <a16:creationId xmlns:a16="http://schemas.microsoft.com/office/drawing/2014/main" id="{0E5DF009-212D-463B-93E2-25B7AABD29D7}"/>
                  </a:ext>
                </a:extLst>
              </p:cNvPr>
              <p:cNvSpPr/>
              <p:nvPr/>
            </p:nvSpPr>
            <p:spPr>
              <a:xfrm>
                <a:off x="8450729" y="1352099"/>
                <a:ext cx="1026539" cy="60612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15" name="Hình chữ nhật: Góc Tròn 14">
                <a:extLst>
                  <a:ext uri="{FF2B5EF4-FFF2-40B4-BE49-F238E27FC236}">
                    <a16:creationId xmlns:a16="http://schemas.microsoft.com/office/drawing/2014/main" id="{0E5DF009-212D-463B-93E2-25B7AABD2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729" y="1352099"/>
                <a:ext cx="1026539" cy="60612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5633C183-0FB2-4F0D-ADB0-1502C2C7E825}"/>
              </a:ext>
            </a:extLst>
          </p:cNvPr>
          <p:cNvCxnSpPr/>
          <p:nvPr/>
        </p:nvCxnSpPr>
        <p:spPr>
          <a:xfrm>
            <a:off x="8790577" y="1974968"/>
            <a:ext cx="0" cy="669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D5929F7A-B838-4E90-804B-92D0AE01A2E8}"/>
                  </a:ext>
                </a:extLst>
              </p:cNvPr>
              <p:cNvSpPr txBox="1"/>
              <p:nvPr/>
            </p:nvSpPr>
            <p:spPr>
              <a:xfrm>
                <a:off x="8197370" y="4460620"/>
                <a:ext cx="848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D5929F7A-B838-4E90-804B-92D0AE01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370" y="4460620"/>
                <a:ext cx="8481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/>
      <p:bldP spid="14" grpId="0" animBg="1"/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Applicative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  <p:sp>
        <p:nvSpPr>
          <p:cNvPr id="9" name="Chỗ dành sẵn cho Nội dung 8">
            <a:extLst>
              <a:ext uri="{FF2B5EF4-FFF2-40B4-BE49-F238E27FC236}">
                <a16:creationId xmlns:a16="http://schemas.microsoft.com/office/drawing/2014/main" id="{5A2B526E-11A2-4BD5-BB83-C398EA39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&lt;*&gt; functor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075E8EB1-0FCA-4897-B100-95B4B046AE34}"/>
                  </a:ext>
                </a:extLst>
              </p:cNvPr>
              <p:cNvSpPr/>
              <p:nvPr/>
            </p:nvSpPr>
            <p:spPr>
              <a:xfrm>
                <a:off x="7124890" y="2647645"/>
                <a:ext cx="3250097" cy="22563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&lt;∗&gt;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075E8EB1-0FCA-4897-B100-95B4B046A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90" y="2647645"/>
                <a:ext cx="3250097" cy="2256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442170E4-B0E6-45FD-B67C-7CA1ACC5F40D}"/>
              </a:ext>
            </a:extLst>
          </p:cNvPr>
          <p:cNvCxnSpPr>
            <a:cxnSpLocks/>
          </p:cNvCxnSpPr>
          <p:nvPr/>
        </p:nvCxnSpPr>
        <p:spPr>
          <a:xfrm>
            <a:off x="7872334" y="1887089"/>
            <a:ext cx="13892" cy="751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B4F465C1-CCF2-4230-B94E-940CFD6A3D63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710490" y="3360359"/>
            <a:ext cx="13892" cy="77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93FF7232-9113-4410-BC51-D965648E85A1}"/>
              </a:ext>
            </a:extLst>
          </p:cNvPr>
          <p:cNvSpPr/>
          <p:nvPr/>
        </p:nvSpPr>
        <p:spPr>
          <a:xfrm>
            <a:off x="7124890" y="758032"/>
            <a:ext cx="1522673" cy="11290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E234D288-3DC8-40F9-8956-C1E802BAA57F}"/>
              </a:ext>
            </a:extLst>
          </p:cNvPr>
          <p:cNvCxnSpPr>
            <a:cxnSpLocks/>
          </p:cNvCxnSpPr>
          <p:nvPr/>
        </p:nvCxnSpPr>
        <p:spPr>
          <a:xfrm>
            <a:off x="9640715" y="1890143"/>
            <a:ext cx="0" cy="754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2F9F9909-9F9A-4DDE-8B18-DA7A5A483FAB}"/>
                  </a:ext>
                </a:extLst>
              </p:cNvPr>
              <p:cNvSpPr txBox="1"/>
              <p:nvPr/>
            </p:nvSpPr>
            <p:spPr>
              <a:xfrm>
                <a:off x="6900856" y="793857"/>
                <a:ext cx="938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2F9F9909-9F9A-4DDE-8B18-DA7A5A483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56" y="793857"/>
                <a:ext cx="9388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0283CED8-AA47-47F1-A960-41171248D20B}"/>
                  </a:ext>
                </a:extLst>
              </p:cNvPr>
              <p:cNvSpPr/>
              <p:nvPr/>
            </p:nvSpPr>
            <p:spPr>
              <a:xfrm>
                <a:off x="7529585" y="1081508"/>
                <a:ext cx="685498" cy="4941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0283CED8-AA47-47F1-A960-41171248D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585" y="1081508"/>
                <a:ext cx="685498" cy="494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Hình chữ nhật: Góc Tròn 24">
                <a:extLst>
                  <a:ext uri="{FF2B5EF4-FFF2-40B4-BE49-F238E27FC236}">
                    <a16:creationId xmlns:a16="http://schemas.microsoft.com/office/drawing/2014/main" id="{01FECA72-014A-47DD-9B92-539A28A5D790}"/>
                  </a:ext>
                </a:extLst>
              </p:cNvPr>
              <p:cNvSpPr/>
              <p:nvPr/>
            </p:nvSpPr>
            <p:spPr>
              <a:xfrm>
                <a:off x="8879379" y="763503"/>
                <a:ext cx="1522673" cy="112905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25" name="Hình chữ nhật: Góc Tròn 24">
                <a:extLst>
                  <a:ext uri="{FF2B5EF4-FFF2-40B4-BE49-F238E27FC236}">
                    <a16:creationId xmlns:a16="http://schemas.microsoft.com/office/drawing/2014/main" id="{01FECA72-014A-47DD-9B92-539A28A5D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379" y="763503"/>
                <a:ext cx="1522673" cy="112905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B0EBFC4-9D3E-4A76-B2FC-BDD0EE7FD012}"/>
                  </a:ext>
                </a:extLst>
              </p:cNvPr>
              <p:cNvSpPr txBox="1"/>
              <p:nvPr/>
            </p:nvSpPr>
            <p:spPr>
              <a:xfrm>
                <a:off x="8686591" y="792339"/>
                <a:ext cx="848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B0EBFC4-9D3E-4A76-B2FC-BDD0EE7FD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591" y="792339"/>
                <a:ext cx="8481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C2317F18-AD76-474F-98E4-BB381B3A7086}"/>
                  </a:ext>
                </a:extLst>
              </p:cNvPr>
              <p:cNvSpPr txBox="1"/>
              <p:nvPr/>
            </p:nvSpPr>
            <p:spPr>
              <a:xfrm>
                <a:off x="9227680" y="2928595"/>
                <a:ext cx="848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C2317F18-AD76-474F-98E4-BB381B3A7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680" y="2928595"/>
                <a:ext cx="8481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Hình chữ nhật 27">
                <a:extLst>
                  <a:ext uri="{FF2B5EF4-FFF2-40B4-BE49-F238E27FC236}">
                    <a16:creationId xmlns:a16="http://schemas.microsoft.com/office/drawing/2014/main" id="{7A0A4E6A-9D8B-477D-8EB2-9C243325A07E}"/>
                  </a:ext>
                </a:extLst>
              </p:cNvPr>
              <p:cNvSpPr/>
              <p:nvPr/>
            </p:nvSpPr>
            <p:spPr>
              <a:xfrm>
                <a:off x="7367741" y="2866163"/>
                <a:ext cx="685498" cy="4941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Hình chữ nhật 27">
                <a:extLst>
                  <a:ext uri="{FF2B5EF4-FFF2-40B4-BE49-F238E27FC236}">
                    <a16:creationId xmlns:a16="http://schemas.microsoft.com/office/drawing/2014/main" id="{7A0A4E6A-9D8B-477D-8EB2-9C243325A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41" y="2866163"/>
                <a:ext cx="685498" cy="4941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8BF1401A-7B90-4685-91C5-2033A594C4F5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8053239" y="3113261"/>
            <a:ext cx="11744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1C531067-5141-467F-8F32-BA70F5BF4A2C}"/>
                  </a:ext>
                </a:extLst>
              </p:cNvPr>
              <p:cNvSpPr txBox="1"/>
              <p:nvPr/>
            </p:nvSpPr>
            <p:spPr>
              <a:xfrm>
                <a:off x="7300312" y="4201598"/>
                <a:ext cx="848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1C531067-5141-467F-8F32-BA70F5BF4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12" y="4201598"/>
                <a:ext cx="848139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Hình chữ nhật: Góc Tròn 30">
                <a:extLst>
                  <a:ext uri="{FF2B5EF4-FFF2-40B4-BE49-F238E27FC236}">
                    <a16:creationId xmlns:a16="http://schemas.microsoft.com/office/drawing/2014/main" id="{4ECEA2D7-588E-4616-B271-E1B7D42B0A30}"/>
                  </a:ext>
                </a:extLst>
              </p:cNvPr>
              <p:cNvSpPr/>
              <p:nvPr/>
            </p:nvSpPr>
            <p:spPr>
              <a:xfrm>
                <a:off x="9138479" y="4083201"/>
                <a:ext cx="1026539" cy="60612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1" name="Hình chữ nhật: Góc Tròn 30">
                <a:extLst>
                  <a:ext uri="{FF2B5EF4-FFF2-40B4-BE49-F238E27FC236}">
                    <a16:creationId xmlns:a16="http://schemas.microsoft.com/office/drawing/2014/main" id="{4ECEA2D7-588E-4616-B271-E1B7D42B0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479" y="4083201"/>
                <a:ext cx="1026539" cy="60612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C25BC538-203C-40FC-A131-46552A79BC6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148451" y="4386264"/>
            <a:ext cx="9900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CE0C27B0-719B-47BF-90AA-A30B5C49F220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9640715" y="4689326"/>
            <a:ext cx="11034" cy="754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Hình chữ nhật: Góc Tròn 33">
                <a:extLst>
                  <a:ext uri="{FF2B5EF4-FFF2-40B4-BE49-F238E27FC236}">
                    <a16:creationId xmlns:a16="http://schemas.microsoft.com/office/drawing/2014/main" id="{357EE92E-B173-4C76-B181-92BC2E852A67}"/>
                  </a:ext>
                </a:extLst>
              </p:cNvPr>
              <p:cNvSpPr/>
              <p:nvPr/>
            </p:nvSpPr>
            <p:spPr>
              <a:xfrm>
                <a:off x="8879379" y="5413204"/>
                <a:ext cx="1522673" cy="76375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4" name="Hình chữ nhật: Góc Tròn 33">
                <a:extLst>
                  <a:ext uri="{FF2B5EF4-FFF2-40B4-BE49-F238E27FC236}">
                    <a16:creationId xmlns:a16="http://schemas.microsoft.com/office/drawing/2014/main" id="{357EE92E-B173-4C76-B181-92BC2E852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379" y="5413204"/>
                <a:ext cx="1522673" cy="76375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402B3B8C-6231-47DC-A1BE-CD2E89C6F91B}"/>
                  </a:ext>
                </a:extLst>
              </p:cNvPr>
              <p:cNvSpPr txBox="1"/>
              <p:nvPr/>
            </p:nvSpPr>
            <p:spPr>
              <a:xfrm>
                <a:off x="8686591" y="5442040"/>
                <a:ext cx="848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5" name="Hộp Văn bản 34">
                <a:extLst>
                  <a:ext uri="{FF2B5EF4-FFF2-40B4-BE49-F238E27FC236}">
                    <a16:creationId xmlns:a16="http://schemas.microsoft.com/office/drawing/2014/main" id="{402B3B8C-6231-47DC-A1BE-CD2E89C6F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591" y="5442040"/>
                <a:ext cx="84813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58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3" grpId="0"/>
      <p:bldP spid="24" grpId="0" animBg="1"/>
      <p:bldP spid="25" grpId="0" animBg="1"/>
      <p:bldP spid="26" grpId="0"/>
      <p:bldP spid="27" grpId="0"/>
      <p:bldP spid="28" grpId="0" animBg="1"/>
      <p:bldP spid="30" grpId="0"/>
      <p:bldP spid="31" grpId="0" animBg="1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834748-FA39-452C-A963-335E0629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Applicative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54C759-856F-40B9-9848-AE0496A9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ghci&gt; pure (+3) &lt;*&gt; Just 9</a:t>
            </a:r>
          </a:p>
          <a:p>
            <a:pPr marL="0" indent="0">
              <a:buNone/>
            </a:pPr>
            <a:r>
              <a:rPr lang="en-US"/>
              <a:t>Just 12</a:t>
            </a:r>
          </a:p>
          <a:p>
            <a:pPr marL="0" indent="0">
              <a:buNone/>
            </a:pPr>
            <a:r>
              <a:rPr lang="en-US"/>
              <a:t>ghci&gt; Just ( ++ "hahah“ ) &lt;*&gt; Nothing</a:t>
            </a:r>
          </a:p>
          <a:p>
            <a:pPr marL="0" indent="0">
              <a:buNone/>
            </a:pPr>
            <a:r>
              <a:rPr lang="en-US"/>
              <a:t>Nothing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DC6A7F-0D8B-4551-95B5-BAE6847E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BA8DF3E-9609-4EB9-9D31-747E533A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285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Applicative Maybe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2A487-BBAE-4A83-9CFA-383E360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Maybe is an applicative.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instance Applicative Maybe where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pure = Just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Nothing &lt;*&gt; _ = Nothing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(Just f) &lt;*&gt; something = fmap f something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621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Applicative Maybe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2A487-BBAE-4A83-9CFA-383E360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List is an applicative.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instance Applicative Maybe where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pure = Just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Nothing &lt;*&gt; _ = Nothing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(Just f) &lt;*&gt; something = fmap f something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pl-PL">
                <a:latin typeface="Calibri (Thân)"/>
              </a:rPr>
              <a:t>ghci&gt; [(*0),(+100),(^2)] &lt;*&gt; [1,2,3]</a:t>
            </a:r>
          </a:p>
          <a:p>
            <a:pPr marL="0" indent="0">
              <a:buNone/>
            </a:pPr>
            <a:r>
              <a:rPr lang="pl-PL">
                <a:latin typeface="Calibri (Thân)"/>
              </a:rPr>
              <a:t>[0,0,0,101,102,103,1,4,9]</a:t>
            </a:r>
            <a:endParaRPr lang="en-US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369933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220</Words>
  <Application>Microsoft Office PowerPoint</Application>
  <PresentationFormat>Màn hình rộng</PresentationFormat>
  <Paragraphs>64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Programming pradgism - Functional programming -</vt:lpstr>
      <vt:lpstr>1. Applicative</vt:lpstr>
      <vt:lpstr>1. Applicative</vt:lpstr>
      <vt:lpstr>1. Applicative</vt:lpstr>
      <vt:lpstr>1. Applicative</vt:lpstr>
      <vt:lpstr>2. Applicative Maybe</vt:lpstr>
      <vt:lpstr>2. Applicative Maybe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20</cp:revision>
  <dcterms:created xsi:type="dcterms:W3CDTF">2022-03-08T13:37:57Z</dcterms:created>
  <dcterms:modified xsi:type="dcterms:W3CDTF">2022-03-16T13:02:57Z</dcterms:modified>
</cp:coreProperties>
</file>