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76" r:id="rId4"/>
    <p:sldId id="280" r:id="rId5"/>
    <p:sldId id="281" r:id="rId6"/>
    <p:sldId id="268" r:id="rId7"/>
    <p:sldId id="269" r:id="rId8"/>
    <p:sldId id="266" r:id="rId9"/>
    <p:sldId id="267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8978-B58C-4BBD-819A-F74468E344CC}" type="datetimeFigureOut">
              <a:rPr lang="vi-VN" smtClean="0"/>
              <a:t>22/11/2021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DCDD0-3CAA-4117-A3AA-B43392278E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59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240C-D316-421A-95A6-D68692130039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7833-6143-47A6-8391-AC62F8873B5B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D92-E4C9-4BFB-BF27-98BAF495C019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08A6-EA95-486F-91D4-82559F68EEF4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B4AE-8E28-4279-A0F5-61A0E8B2C484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23C-6072-4AB6-841F-B41A8698B30F}" type="datetime1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1DC6-AFE5-4941-8611-3F634386FD6B}" type="datetime1">
              <a:rPr lang="vi-VN" smtClean="0"/>
              <a:t>22/11/2021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2344-276B-4644-A36C-D16C4E29F80E}" type="datetime1">
              <a:rPr lang="vi-VN" smtClean="0"/>
              <a:t>22/11/2021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9324-44EE-4389-A9E7-B25DBB192979}" type="datetime1">
              <a:rPr lang="vi-VN" smtClean="0"/>
              <a:t>22/11/2021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370F-324C-4486-8704-C439E7309B3C}" type="datetime1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7AEF-95AA-4845-BBD6-D1A9738C01FF}" type="datetime1">
              <a:rPr lang="vi-VN" smtClean="0"/>
              <a:t>22/11/2021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FCB3-0B78-4E4D-BBFD-D8A56DDF9DDA}" type="datetime1">
              <a:rPr lang="vi-VN" smtClean="0"/>
              <a:t>22/11/2021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pppB5tMZ3v1FBmjC7" TargetMode="External"/><Relationship Id="rId2" Type="http://schemas.openxmlformats.org/officeDocument/2006/relationships/hyperlink" Target="mailto:17520433@gm.uit.edu.v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6: </a:t>
            </a:r>
            <a:br>
              <a:rPr lang="en-US"/>
            </a:br>
            <a:r>
              <a:rPr lang="en-US"/>
              <a:t>Evaluation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991EA5-34BF-40F0-AE9C-11E8B224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15688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EFDFEDD-3045-429E-8E3B-489B9365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Finish your project and write its report</a:t>
            </a:r>
          </a:p>
          <a:p>
            <a:pPr marL="0" indent="0">
              <a:buNone/>
            </a:pPr>
            <a:r>
              <a:rPr lang="en-US"/>
              <a:t>1. Report</a:t>
            </a:r>
          </a:p>
          <a:p>
            <a:pPr marL="0" indent="0">
              <a:buNone/>
            </a:pPr>
            <a:r>
              <a:rPr lang="en-US"/>
              <a:t>The report includes your diagrams + prototype which you have drawn in many past weeks. Parts: intro, design, conclusion, …</a:t>
            </a:r>
          </a:p>
          <a:p>
            <a:pPr>
              <a:buFontTx/>
              <a:buChar char="-"/>
            </a:pPr>
            <a:r>
              <a:rPr lang="en-US"/>
              <a:t>Write by English (recommend) or Vietnamese</a:t>
            </a:r>
          </a:p>
          <a:p>
            <a:pPr>
              <a:buFontTx/>
              <a:buChar char="-"/>
            </a:pPr>
            <a:r>
              <a:rPr lang="en-US"/>
              <a:t>Sample report: Github / References / Report.pdf</a:t>
            </a:r>
          </a:p>
          <a:p>
            <a:pPr>
              <a:buFontTx/>
              <a:buChar char="-"/>
            </a:pPr>
            <a:endParaRPr lang="en-US"/>
          </a:p>
          <a:p>
            <a:pPr marL="0" indent="0">
              <a:buNone/>
            </a:pPr>
            <a:r>
              <a:rPr lang="en-US"/>
              <a:t>2. Code: demo some functions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B27AA2-B0AE-4DA6-9458-4CB8D7E9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Each group will have 15 – 20 minutes</a:t>
            </a:r>
          </a:p>
          <a:p>
            <a:pPr marL="0" indent="0">
              <a:buNone/>
            </a:pPr>
            <a:r>
              <a:rPr lang="en-US"/>
              <a:t>Content:</a:t>
            </a:r>
          </a:p>
          <a:p>
            <a:pPr>
              <a:buFontTx/>
              <a:buChar char="-"/>
            </a:pPr>
            <a:r>
              <a:rPr lang="en-US"/>
              <a:t>Introduction (name, role of each members)</a:t>
            </a:r>
          </a:p>
          <a:p>
            <a:pPr>
              <a:buFontTx/>
              <a:buChar char="-"/>
            </a:pPr>
            <a:r>
              <a:rPr lang="en-US"/>
              <a:t>Topic informations (what functions of this website?, …)</a:t>
            </a:r>
          </a:p>
          <a:p>
            <a:pPr>
              <a:buFontTx/>
              <a:buChar char="-"/>
            </a:pPr>
            <a:r>
              <a:rPr lang="en-US"/>
              <a:t>Demo all functions in your website</a:t>
            </a:r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C3C03F-2392-4251-89C7-8FFFEE8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33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for presenting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29/11: </a:t>
            </a:r>
          </a:p>
          <a:p>
            <a:pPr marL="0" indent="0">
              <a:buNone/>
            </a:pPr>
            <a:r>
              <a:rPr lang="en-US"/>
              <a:t>.1: 7:30 =&gt; 9:30 or (1:00 =&gt; 3:00)</a:t>
            </a:r>
          </a:p>
          <a:p>
            <a:pPr marL="0" indent="0">
              <a:buNone/>
            </a:pPr>
            <a:r>
              <a:rPr lang="en-US"/>
              <a:t>.2: 9:30 =&gt; 11:30 or (3:00 =&gt; 5:00)</a:t>
            </a:r>
          </a:p>
          <a:p>
            <a:pPr marL="0" indent="0">
              <a:buNone/>
            </a:pPr>
            <a:r>
              <a:rPr lang="en-US"/>
              <a:t>- Answer all problems about coding</a:t>
            </a:r>
          </a:p>
          <a:p>
            <a:pPr marL="0" indent="0">
              <a:buNone/>
            </a:pPr>
            <a:r>
              <a:rPr lang="en-US"/>
              <a:t>- Some groups can present soon</a:t>
            </a:r>
          </a:p>
          <a:p>
            <a:pPr marL="0" indent="0">
              <a:buNone/>
            </a:pPr>
            <a:r>
              <a:rPr lang="en-US"/>
              <a:t>6/12: </a:t>
            </a:r>
          </a:p>
          <a:p>
            <a:pPr marL="0" indent="0">
              <a:buNone/>
            </a:pPr>
            <a:r>
              <a:rPr lang="en-US"/>
              <a:t>- All other groups will present</a:t>
            </a:r>
          </a:p>
          <a:p>
            <a:pPr marL="0" indent="0">
              <a:buNone/>
            </a:pPr>
            <a:r>
              <a:rPr lang="en-US"/>
              <a:t>Deadline submit: 13h00 6/12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959F373-646B-45BE-AEEC-0EB9BEB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825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 materials should be uploaded on Github:</a:t>
            </a:r>
          </a:p>
          <a:p>
            <a:pPr>
              <a:buFontTx/>
              <a:buChar char="-"/>
            </a:pPr>
            <a:r>
              <a:rPr lang="en-US"/>
              <a:t>Folder Code: source codes</a:t>
            </a:r>
          </a:p>
          <a:p>
            <a:pPr>
              <a:buFontTx/>
              <a:buChar char="-"/>
            </a:pPr>
            <a:r>
              <a:rPr lang="en-US"/>
              <a:t>Folder Report: file report (PDF format)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3061C1-3FBD-4B31-AB63-8774CE76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2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093F9-0CF8-440B-B27F-B0909F4A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CA7055-D943-41C0-ACBC-D4C0B308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1. Cross review (20%):</a:t>
            </a:r>
          </a:p>
          <a:p>
            <a:pPr marL="0" indent="0">
              <a:buNone/>
            </a:pPr>
            <a:r>
              <a:rPr lang="en-US"/>
              <a:t>- Each group will be review two other groups.</a:t>
            </a:r>
          </a:p>
          <a:p>
            <a:pPr>
              <a:buFontTx/>
              <a:buChar char="-"/>
            </a:pPr>
            <a:r>
              <a:rPr lang="en-US"/>
              <a:t>Reviewers should send cross_review file to: </a:t>
            </a:r>
            <a:r>
              <a:rPr lang="en-US">
                <a:hlinkClick r:id="rId2"/>
              </a:rPr>
              <a:t>17520433@gm.uit.edu.vn</a:t>
            </a:r>
            <a:r>
              <a:rPr lang="en-US"/>
              <a:t> in 1 week from now.</a:t>
            </a:r>
          </a:p>
          <a:p>
            <a:pPr marL="0" indent="0">
              <a:buNone/>
            </a:pPr>
            <a:r>
              <a:rPr lang="en-US"/>
              <a:t>2. Self review (20%): fill the form </a:t>
            </a:r>
            <a:r>
              <a:rPr lang="en-US">
                <a:hlinkClick r:id="rId3"/>
              </a:rPr>
              <a:t>https://forms.gle/pppB5tMZ3v1FBmjC7</a:t>
            </a:r>
            <a:endParaRPr lang="en-US"/>
          </a:p>
          <a:p>
            <a:pPr marL="0" indent="0">
              <a:buNone/>
            </a:pPr>
            <a:r>
              <a:rPr lang="en-US"/>
              <a:t>3. Lecturer review (50%):</a:t>
            </a:r>
          </a:p>
          <a:p>
            <a:pPr marL="0" indent="0">
              <a:buNone/>
            </a:pPr>
            <a:r>
              <a:rPr lang="en-US"/>
              <a:t>- Each group will receive comments.</a:t>
            </a:r>
          </a:p>
          <a:p>
            <a:pPr marL="0" indent="0">
              <a:buNone/>
            </a:pPr>
            <a:r>
              <a:rPr lang="en-US"/>
              <a:t>- Scores are public at MS Teams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EDAD431-DE34-4FB9-9B82-C95F3EEF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91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DFC4F2B-1117-43C6-89B6-DFF39E01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954AD-3273-4F96-A245-8F67ABEA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136"/>
          </a:xfrm>
        </p:spPr>
        <p:txBody>
          <a:bodyPr/>
          <a:lstStyle/>
          <a:p>
            <a:pPr algn="ctr"/>
            <a:r>
              <a:rPr lang="en-US"/>
              <a:t>Thanks for all!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198FC7B-B1D8-486C-8568-87B59E8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345896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334</Words>
  <Application>Microsoft Office PowerPoint</Application>
  <PresentationFormat>Màn hình rộng</PresentationFormat>
  <Paragraphs>74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Chủ đề Office</vt:lpstr>
      <vt:lpstr>Lab 6:  Evaluation</vt:lpstr>
      <vt:lpstr>Bản trình bày PowerPoint</vt:lpstr>
      <vt:lpstr>Prepare for presenting</vt:lpstr>
      <vt:lpstr>Prepare for presenting</vt:lpstr>
      <vt:lpstr>Prepare for presenting</vt:lpstr>
      <vt:lpstr>Evaluation</vt:lpstr>
      <vt:lpstr>Evaluation</vt:lpstr>
      <vt:lpstr>Question</vt:lpstr>
      <vt:lpstr>Thanks for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50</cp:revision>
  <dcterms:created xsi:type="dcterms:W3CDTF">2021-09-07T14:26:04Z</dcterms:created>
  <dcterms:modified xsi:type="dcterms:W3CDTF">2021-11-22T08:47:13Z</dcterms:modified>
</cp:coreProperties>
</file>