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81" r:id="rId3"/>
    <p:sldId id="279" r:id="rId4"/>
    <p:sldId id="282" r:id="rId5"/>
    <p:sldId id="280" r:id="rId6"/>
    <p:sldId id="277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5D742-84C4-4986-A84B-DC3E04175793}" type="datetimeFigureOut">
              <a:rPr lang="vi-VN" smtClean="0"/>
              <a:t>21/09/2022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6BA36-61F4-4E28-84F0-F631BFE24DA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121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324BC-BCC2-4BAD-A06B-AAD059CC69DE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94A2-C23B-45FC-A4C9-E8DD448DD7B8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4CD16-D323-46F5-95E5-AFA80E4E6C4D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6F03A-F89A-41E0-8A0F-867B43C91033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7027-130F-47B2-A872-AE2A2F443AEB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9E1C-453D-4B97-A122-1BBC1BD3C80F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CF4C4-F4C1-456E-80F7-B84FD9C9A251}" type="datetime1">
              <a:rPr lang="en-US" smtClean="0"/>
              <a:t>9/21/2022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2057-8843-40FC-89F4-BCAB84D62AE4}" type="datetime1">
              <a:rPr lang="en-US" smtClean="0"/>
              <a:t>9/21/2022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DBD45-D533-438B-AF3B-44AC7A16A9EB}" type="datetime1">
              <a:rPr lang="en-US" smtClean="0"/>
              <a:t>9/21/2022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3E530-2BF5-4B8E-9F51-B07667E1021A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0772C-2FA7-4C75-BDD4-D2F8B54F9662}" type="datetime1">
              <a:rPr lang="en-US" smtClean="0"/>
              <a:t>9/21/2022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DE86-662E-4F31-A7F9-80320A031D92}" type="datetime1">
              <a:rPr lang="en-US" smtClean="0"/>
              <a:t>9/21/2022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895157"/>
          </a:xfrm>
        </p:spPr>
        <p:txBody>
          <a:bodyPr/>
          <a:lstStyle/>
          <a:p>
            <a:pPr algn="l"/>
            <a:r>
              <a:rPr lang="en-US"/>
              <a:t>Lab 1 – Java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43945"/>
            <a:ext cx="10467703" cy="3464969"/>
          </a:xfrm>
        </p:spPr>
        <p:txBody>
          <a:bodyPr>
            <a:normAutofit/>
          </a:bodyPr>
          <a:lstStyle/>
          <a:p>
            <a:pPr algn="l"/>
            <a:r>
              <a:rPr lang="en-US"/>
              <a:t>Vu Tuan Hai</a:t>
            </a:r>
          </a:p>
          <a:p>
            <a:pPr algn="l"/>
            <a:endParaRPr lang="en-US"/>
          </a:p>
          <a:p>
            <a:pPr algn="l"/>
            <a:r>
              <a:rPr lang="en-US"/>
              <a:t>Email: haivt@uit.edu.vn</a:t>
            </a:r>
          </a:p>
          <a:p>
            <a:pPr algn="l"/>
            <a:r>
              <a:rPr lang="en-US"/>
              <a:t>Facebook: fb.com/vutuanhai237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1C43FC9-B34F-4847-A874-FD241E9D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C362C24-3BF2-5CAD-C05A-872BE007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the next 6 weeks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259A512-936B-168E-BE3B-5F6804FF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Bảng 9">
            <a:extLst>
              <a:ext uri="{FF2B5EF4-FFF2-40B4-BE49-F238E27FC236}">
                <a16:creationId xmlns:a16="http://schemas.microsoft.com/office/drawing/2014/main" id="{7E89DBC3-4794-F6A8-CF0A-CF95F7D94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7784712"/>
              </p:ext>
            </p:extLst>
          </p:nvPr>
        </p:nvGraphicFramePr>
        <p:xfrm>
          <a:off x="838200" y="1825625"/>
          <a:ext cx="10080488" cy="4124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77">
                  <a:extLst>
                    <a:ext uri="{9D8B030D-6E8A-4147-A177-3AD203B41FA5}">
                      <a16:colId xmlns:a16="http://schemas.microsoft.com/office/drawing/2014/main" val="451587251"/>
                    </a:ext>
                  </a:extLst>
                </a:gridCol>
                <a:gridCol w="4390970">
                  <a:extLst>
                    <a:ext uri="{9D8B030D-6E8A-4147-A177-3AD203B41FA5}">
                      <a16:colId xmlns:a16="http://schemas.microsoft.com/office/drawing/2014/main" val="1475027546"/>
                    </a:ext>
                  </a:extLst>
                </a:gridCol>
                <a:gridCol w="4539941">
                  <a:extLst>
                    <a:ext uri="{9D8B030D-6E8A-4147-A177-3AD203B41FA5}">
                      <a16:colId xmlns:a16="http://schemas.microsoft.com/office/drawing/2014/main" val="3740750862"/>
                    </a:ext>
                  </a:extLst>
                </a:gridCol>
              </a:tblGrid>
              <a:tr h="503788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Homework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118193"/>
                  </a:ext>
                </a:extLst>
              </a:tr>
              <a:tr h="650532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Java programming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Lab 1</a:t>
                      </a:r>
                      <a:endParaRPr lang="vi-VN" sz="2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84288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2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746852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3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539773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4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407759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Inheritance and polymorphism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Lab 5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750557"/>
                  </a:ext>
                </a:extLst>
              </a:tr>
              <a:tr h="593953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Final examination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N/A</a:t>
                      </a:r>
                      <a:endParaRPr lang="vi-VN" sz="2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657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44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 descr="Ảnh có chứa văn bản&#10;&#10;Mô tả được tạo tự động">
            <a:extLst>
              <a:ext uri="{FF2B5EF4-FFF2-40B4-BE49-F238E27FC236}">
                <a16:creationId xmlns:a16="http://schemas.microsoft.com/office/drawing/2014/main" id="{2CAA3741-65AF-9CEB-13C8-D51BEE3B1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259" y="2862203"/>
            <a:ext cx="5606583" cy="1791341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6673ED6-FD1D-89F3-E751-395B9040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F527703-9918-D498-C89A-CAB806F2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Download Eclipse, Netbeans or any IDE support Java (or you can code directly on Hackerrank’s editor).</a:t>
            </a: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54EC5E1-E1B3-ABFC-545B-C34BFF79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C612F714-CE74-01EE-278B-CBE3286986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4319"/>
            <a:ext cx="3534895" cy="82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E4B0DF-335F-A982-AABD-044B9E81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1651C20-87EE-9319-327D-F536E911F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b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</a:br>
            <a:endParaRPr lang="vi-VN" b="0" i="0">
              <a:solidFill>
                <a:srgbClr val="445588"/>
              </a:solidFill>
              <a:effectLst/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Demo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28649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i="0">
                <a:solidFill>
                  <a:srgbClr val="4DA0D2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args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		System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i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vi-VN" b="0" i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vi-VN" b="0" i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vi-V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	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vi-VN" b="0" i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vi-VN" b="0" i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E955BBB-71E1-072D-1394-E934D3F4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1856741B-9A6E-64AB-9B02-40C9629E808D}"/>
              </a:ext>
            </a:extLst>
          </p:cNvPr>
          <p:cNvSpPr txBox="1"/>
          <p:nvPr/>
        </p:nvSpPr>
        <p:spPr>
          <a:xfrm>
            <a:off x="838200" y="1690688"/>
            <a:ext cx="113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Scope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6BDBED4E-07FB-523C-742D-00C3566FA342}"/>
              </a:ext>
            </a:extLst>
          </p:cNvPr>
          <p:cNvCxnSpPr>
            <a:cxnSpLocks/>
          </p:cNvCxnSpPr>
          <p:nvPr/>
        </p:nvCxnSpPr>
        <p:spPr>
          <a:xfrm>
            <a:off x="1446663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612107AB-2D34-9C97-98F6-2D527B1D192D}"/>
              </a:ext>
            </a:extLst>
          </p:cNvPr>
          <p:cNvSpPr txBox="1"/>
          <p:nvPr/>
        </p:nvSpPr>
        <p:spPr>
          <a:xfrm>
            <a:off x="3215184" y="1690688"/>
            <a:ext cx="2257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Class name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5A0B7CC9-34CB-BD90-174B-8140185888F2}"/>
              </a:ext>
            </a:extLst>
          </p:cNvPr>
          <p:cNvCxnSpPr>
            <a:cxnSpLocks/>
          </p:cNvCxnSpPr>
          <p:nvPr/>
        </p:nvCxnSpPr>
        <p:spPr>
          <a:xfrm>
            <a:off x="3823648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3D526466-1B4C-D7FF-6F00-15E2F0E4B7CB}"/>
              </a:ext>
            </a:extLst>
          </p:cNvPr>
          <p:cNvSpPr/>
          <p:nvPr/>
        </p:nvSpPr>
        <p:spPr>
          <a:xfrm>
            <a:off x="1705971" y="3207225"/>
            <a:ext cx="8325131" cy="16513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1C02FE1-C56F-3997-F6BC-CC80A8CD75C6}"/>
              </a:ext>
            </a:extLst>
          </p:cNvPr>
          <p:cNvSpPr txBox="1"/>
          <p:nvPr/>
        </p:nvSpPr>
        <p:spPr>
          <a:xfrm>
            <a:off x="8154533" y="1993205"/>
            <a:ext cx="319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Function / Method</a:t>
            </a:r>
          </a:p>
        </p:txBody>
      </p:sp>
      <p:cxnSp>
        <p:nvCxnSpPr>
          <p:cNvPr id="14" name="Đường kết nối Mũi tên Thẳng 13">
            <a:extLst>
              <a:ext uri="{FF2B5EF4-FFF2-40B4-BE49-F238E27FC236}">
                <a16:creationId xmlns:a16="http://schemas.microsoft.com/office/drawing/2014/main" id="{CFD6EA81-60FF-9305-740B-56FD643E7F66}"/>
              </a:ext>
            </a:extLst>
          </p:cNvPr>
          <p:cNvCxnSpPr>
            <a:cxnSpLocks/>
          </p:cNvCxnSpPr>
          <p:nvPr/>
        </p:nvCxnSpPr>
        <p:spPr>
          <a:xfrm>
            <a:off x="8762997" y="2516425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BCDD0B-C436-E2C4-28AD-4ADA7219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540A573-CDD6-37CE-3AA0-338803816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Scanner scn = new Scanner(System.in);</a:t>
            </a:r>
          </a:p>
          <a:p>
            <a:pPr marL="0" indent="0">
              <a:buNone/>
            </a:pPr>
            <a:r>
              <a:rPr lang="en-US"/>
              <a:t>scn.nextSomething();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// Note: should use only one scanner object in program.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68B43A-091A-FB7C-B3BB-1704E89CA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885CF702-0876-B152-D9D3-6B4A745DF25F}"/>
              </a:ext>
            </a:extLst>
          </p:cNvPr>
          <p:cNvSpPr txBox="1"/>
          <p:nvPr/>
        </p:nvSpPr>
        <p:spPr>
          <a:xfrm>
            <a:off x="1029269" y="1621913"/>
            <a:ext cx="113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Type</a:t>
            </a:r>
          </a:p>
        </p:txBody>
      </p:sp>
      <p:cxnSp>
        <p:nvCxnSpPr>
          <p:cNvPr id="6" name="Đường kết nối Mũi tên Thẳng 5">
            <a:extLst>
              <a:ext uri="{FF2B5EF4-FFF2-40B4-BE49-F238E27FC236}">
                <a16:creationId xmlns:a16="http://schemas.microsoft.com/office/drawing/2014/main" id="{36C63F35-F9A2-F52F-3A95-14F852460FBE}"/>
              </a:ext>
            </a:extLst>
          </p:cNvPr>
          <p:cNvCxnSpPr>
            <a:cxnSpLocks/>
          </p:cNvCxnSpPr>
          <p:nvPr/>
        </p:nvCxnSpPr>
        <p:spPr>
          <a:xfrm>
            <a:off x="1446663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71942E6-8FF1-E818-F0D1-EFF6F9DD8A14}"/>
              </a:ext>
            </a:extLst>
          </p:cNvPr>
          <p:cNvSpPr txBox="1"/>
          <p:nvPr/>
        </p:nvSpPr>
        <p:spPr>
          <a:xfrm>
            <a:off x="3829334" y="1621913"/>
            <a:ext cx="113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Class</a:t>
            </a:r>
          </a:p>
        </p:txBody>
      </p: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1C366419-B0B0-F57C-5A42-D11B4AC7C103}"/>
              </a:ext>
            </a:extLst>
          </p:cNvPr>
          <p:cNvCxnSpPr>
            <a:cxnSpLocks/>
          </p:cNvCxnSpPr>
          <p:nvPr/>
        </p:nvCxnSpPr>
        <p:spPr>
          <a:xfrm>
            <a:off x="4246728" y="2213908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DB0FFF3-6CD5-93B0-46CE-837E5FDCADA2}"/>
              </a:ext>
            </a:extLst>
          </p:cNvPr>
          <p:cNvSpPr txBox="1"/>
          <p:nvPr/>
        </p:nvSpPr>
        <p:spPr>
          <a:xfrm>
            <a:off x="1975512" y="1619836"/>
            <a:ext cx="132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Object</a:t>
            </a:r>
          </a:p>
        </p:txBody>
      </p:sp>
      <p:cxnSp>
        <p:nvCxnSpPr>
          <p:cNvPr id="10" name="Đường kết nối Mũi tên Thẳng 9">
            <a:extLst>
              <a:ext uri="{FF2B5EF4-FFF2-40B4-BE49-F238E27FC236}">
                <a16:creationId xmlns:a16="http://schemas.microsoft.com/office/drawing/2014/main" id="{F0223B36-FFB7-5EC6-9A1F-8F0362185631}"/>
              </a:ext>
            </a:extLst>
          </p:cNvPr>
          <p:cNvCxnSpPr>
            <a:cxnSpLocks/>
          </p:cNvCxnSpPr>
          <p:nvPr/>
        </p:nvCxnSpPr>
        <p:spPr>
          <a:xfrm>
            <a:off x="2392907" y="2211831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13E29C1-8018-9FE6-3779-C5FFFDE3DD20}"/>
              </a:ext>
            </a:extLst>
          </p:cNvPr>
          <p:cNvSpPr txBox="1"/>
          <p:nvPr/>
        </p:nvSpPr>
        <p:spPr>
          <a:xfrm>
            <a:off x="1811736" y="4451258"/>
            <a:ext cx="1652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Method</a:t>
            </a:r>
          </a:p>
        </p:txBody>
      </p:sp>
      <p:cxnSp>
        <p:nvCxnSpPr>
          <p:cNvPr id="12" name="Đường kết nối Mũi tên Thẳng 11">
            <a:extLst>
              <a:ext uri="{FF2B5EF4-FFF2-40B4-BE49-F238E27FC236}">
                <a16:creationId xmlns:a16="http://schemas.microsoft.com/office/drawing/2014/main" id="{E30F8D36-6329-6210-A842-318D209AF6C2}"/>
              </a:ext>
            </a:extLst>
          </p:cNvPr>
          <p:cNvCxnSpPr>
            <a:cxnSpLocks/>
          </p:cNvCxnSpPr>
          <p:nvPr/>
        </p:nvCxnSpPr>
        <p:spPr>
          <a:xfrm flipV="1">
            <a:off x="2543598" y="3853191"/>
            <a:ext cx="0" cy="53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FE52C913-98F9-0B66-DC5A-D7AD341BDD1A}"/>
              </a:ext>
            </a:extLst>
          </p:cNvPr>
          <p:cNvSpPr txBox="1"/>
          <p:nvPr/>
        </p:nvSpPr>
        <p:spPr>
          <a:xfrm>
            <a:off x="5247565" y="1690688"/>
            <a:ext cx="132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Calibri (Thân)"/>
              </a:rPr>
              <a:t>Object</a:t>
            </a:r>
          </a:p>
        </p:txBody>
      </p:sp>
      <p:cxnSp>
        <p:nvCxnSpPr>
          <p:cNvPr id="17" name="Đường kết nối Mũi tên Thẳng 16">
            <a:extLst>
              <a:ext uri="{FF2B5EF4-FFF2-40B4-BE49-F238E27FC236}">
                <a16:creationId xmlns:a16="http://schemas.microsoft.com/office/drawing/2014/main" id="{22E025D9-7FA7-D27C-578D-80C2E2686850}"/>
              </a:ext>
            </a:extLst>
          </p:cNvPr>
          <p:cNvCxnSpPr>
            <a:cxnSpLocks/>
          </p:cNvCxnSpPr>
          <p:nvPr/>
        </p:nvCxnSpPr>
        <p:spPr>
          <a:xfrm>
            <a:off x="5664960" y="2282683"/>
            <a:ext cx="0" cy="52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6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614A35-D4B2-8ACF-F5F3-6B655E937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3200" b="0" i="0">
                <a:effectLst/>
                <a:latin typeface="Calibri (Thân)"/>
              </a:rPr>
              <a:t>int a = 5;</a:t>
            </a:r>
          </a:p>
          <a:p>
            <a:pPr marL="0" indent="0">
              <a:buNone/>
            </a:pPr>
            <a:r>
              <a:rPr lang="vi-VN" sz="3200" b="0" i="0">
                <a:effectLst/>
                <a:latin typeface="Calibri (Thân)"/>
              </a:rPr>
              <a:t>System.out.println("Hello World!");</a:t>
            </a:r>
          </a:p>
          <a:p>
            <a:pPr marL="0" indent="0">
              <a:buNone/>
            </a:pPr>
            <a:r>
              <a:rPr lang="vi-VN" sz="3200" b="0" i="0">
                <a:effectLst/>
                <a:latin typeface="Calibri (Thân)"/>
              </a:rPr>
              <a:t>System.out.println(“I’m ” + a);</a:t>
            </a:r>
            <a:endParaRPr lang="vi-VN" sz="3200">
              <a:latin typeface="Calibri (Thân)"/>
            </a:endParaRPr>
          </a:p>
        </p:txBody>
      </p:sp>
    </p:spTree>
    <p:extLst>
      <p:ext uri="{BB962C8B-B14F-4D97-AF65-F5344CB8AC3E}">
        <p14:creationId xmlns:p14="http://schemas.microsoft.com/office/powerpoint/2010/main" val="305984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4E73C05-1EF8-4D23-B751-1C98845D4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48FFE89-317D-488E-AD43-07F1CCC4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9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186</Words>
  <Application>Microsoft Office PowerPoint</Application>
  <PresentationFormat>Màn hình rộng</PresentationFormat>
  <Paragraphs>65</Paragraphs>
  <Slides>7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(Thân)</vt:lpstr>
      <vt:lpstr>Calibri Light</vt:lpstr>
      <vt:lpstr>Consolas</vt:lpstr>
      <vt:lpstr>Source Code Pro</vt:lpstr>
      <vt:lpstr>Times New Roman</vt:lpstr>
      <vt:lpstr>Office Theme</vt:lpstr>
      <vt:lpstr>Lab 1 – Java programming</vt:lpstr>
      <vt:lpstr>In the next 6 weeks</vt:lpstr>
      <vt:lpstr>Tool</vt:lpstr>
      <vt:lpstr>Overview</vt:lpstr>
      <vt:lpstr>Input</vt:lpstr>
      <vt:lpstr>Output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44</cp:revision>
  <dcterms:created xsi:type="dcterms:W3CDTF">2020-03-13T13:49:04Z</dcterms:created>
  <dcterms:modified xsi:type="dcterms:W3CDTF">2022-09-21T14:13:31Z</dcterms:modified>
</cp:coreProperties>
</file>