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81" r:id="rId3"/>
    <p:sldId id="282" r:id="rId4"/>
    <p:sldId id="285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D742-84C4-4986-A84B-DC3E04175793}" type="datetimeFigureOut">
              <a:rPr lang="vi-VN" smtClean="0"/>
              <a:t>13/10/2022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BA36-61F4-4E28-84F0-F631BFE24D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121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4BC-BCC2-4BAD-A06B-AAD059CC69DE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94A2-C23B-45FC-A4C9-E8DD448DD7B8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CD16-D323-46F5-95E5-AFA80E4E6C4D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F03A-F89A-41E0-8A0F-867B43C91033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7027-130F-47B2-A872-AE2A2F443AEB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9E1C-453D-4B97-A122-1BBC1BD3C80F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F4C4-F4C1-456E-80F7-B84FD9C9A251}" type="datetime1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057-8843-40FC-89F4-BCAB84D62AE4}" type="datetime1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45-D533-438B-AF3B-44AC7A16A9EB}" type="datetime1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E530-2BF5-4B8E-9F51-B07667E1021A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72C-2FA7-4C75-BDD4-D2F8B54F9662}" type="datetime1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DE86-662E-4F31-A7F9-80320A031D92}" type="datetime1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Lab 2 -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Vu Tuan Hai</a:t>
            </a:r>
          </a:p>
          <a:p>
            <a:pPr algn="l"/>
            <a:endParaRPr lang="en-US"/>
          </a:p>
          <a:p>
            <a:pPr algn="l"/>
            <a:r>
              <a:rPr lang="en-US"/>
              <a:t>Email: haivt@uit.edu.vn</a:t>
            </a:r>
          </a:p>
          <a:p>
            <a:pPr algn="l"/>
            <a:r>
              <a:rPr lang="en-US"/>
              <a:t>Facebook: fb.com/vutuanhai237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C43FC9-B34F-4847-A874-FD241E9D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362C24-3BF2-5CAD-C05A-872BE007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next 6 weeks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59A512-936B-168E-BE3B-5F6804FF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Bảng 9">
            <a:extLst>
              <a:ext uri="{FF2B5EF4-FFF2-40B4-BE49-F238E27FC236}">
                <a16:creationId xmlns:a16="http://schemas.microsoft.com/office/drawing/2014/main" id="{7E89DBC3-4794-F6A8-CF0A-CF95F7D94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67105"/>
              </p:ext>
            </p:extLst>
          </p:nvPr>
        </p:nvGraphicFramePr>
        <p:xfrm>
          <a:off x="838200" y="1825625"/>
          <a:ext cx="10080488" cy="412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Java programming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Lab 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Lab 2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Final examination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4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E4B0DF-335F-A982-AABD-044B9E81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51C20-87EE-9319-327D-F536E911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b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</a:br>
            <a:endParaRPr lang="vi-VN" b="0" i="0">
              <a:solidFill>
                <a:srgbClr val="445588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Fraction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	private int a;</a:t>
            </a:r>
          </a:p>
          <a:p>
            <a:pPr marL="0" indent="0" algn="l" fontAlgn="base">
              <a:buNone/>
            </a:pPr>
            <a:r>
              <a:rPr lang="vi-VN">
                <a:solidFill>
                  <a:srgbClr val="AAAAAA"/>
                </a:solidFill>
                <a:latin typeface="Source Code Pro" panose="020B0509030403020204" pitchFamily="49" charset="0"/>
              </a:rPr>
              <a:t>	private int b;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	public Fraction() </a:t>
            </a:r>
            <a:r>
              <a:rPr lang="vi-VN">
                <a:solidFill>
                  <a:srgbClr val="AAAAAA"/>
                </a:solidFill>
                <a:latin typeface="Source Code Pro" panose="020B0509030403020204" pitchFamily="49" charset="0"/>
              </a:rPr>
              <a:t>{ ... 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28649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 ... }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955BBB-71E1-072D-1394-E934D3F4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856741B-9A6E-64AB-9B02-40C9629E808D}"/>
              </a:ext>
            </a:extLst>
          </p:cNvPr>
          <p:cNvSpPr txBox="1"/>
          <p:nvPr/>
        </p:nvSpPr>
        <p:spPr>
          <a:xfrm>
            <a:off x="838200" y="1690688"/>
            <a:ext cx="113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Scope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6BDBED4E-07FB-523C-742D-00C3566FA342}"/>
              </a:ext>
            </a:extLst>
          </p:cNvPr>
          <p:cNvCxnSpPr>
            <a:cxnSpLocks/>
          </p:cNvCxnSpPr>
          <p:nvPr/>
        </p:nvCxnSpPr>
        <p:spPr>
          <a:xfrm>
            <a:off x="1446663" y="2213908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12107AB-2D34-9C97-98F6-2D527B1D192D}"/>
              </a:ext>
            </a:extLst>
          </p:cNvPr>
          <p:cNvSpPr txBox="1"/>
          <p:nvPr/>
        </p:nvSpPr>
        <p:spPr>
          <a:xfrm>
            <a:off x="3215184" y="1690688"/>
            <a:ext cx="225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Class name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5A0B7CC9-34CB-BD90-174B-8140185888F2}"/>
              </a:ext>
            </a:extLst>
          </p:cNvPr>
          <p:cNvCxnSpPr>
            <a:cxnSpLocks/>
          </p:cNvCxnSpPr>
          <p:nvPr/>
        </p:nvCxnSpPr>
        <p:spPr>
          <a:xfrm>
            <a:off x="3823648" y="2213908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3D526466-1B4C-D7FF-6F00-15E2F0E4B7CB}"/>
              </a:ext>
            </a:extLst>
          </p:cNvPr>
          <p:cNvSpPr/>
          <p:nvPr/>
        </p:nvSpPr>
        <p:spPr>
          <a:xfrm>
            <a:off x="1657070" y="4749421"/>
            <a:ext cx="5794608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1C02FE1-C56F-3997-F6BC-CC80A8CD75C6}"/>
              </a:ext>
            </a:extLst>
          </p:cNvPr>
          <p:cNvSpPr txBox="1"/>
          <p:nvPr/>
        </p:nvSpPr>
        <p:spPr>
          <a:xfrm>
            <a:off x="8382567" y="4749421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Function / Method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CFD6EA81-60FF-9305-740B-56FD643E7F66}"/>
              </a:ext>
            </a:extLst>
          </p:cNvPr>
          <p:cNvCxnSpPr>
            <a:cxnSpLocks/>
          </p:cNvCxnSpPr>
          <p:nvPr/>
        </p:nvCxnSpPr>
        <p:spPr>
          <a:xfrm flipH="1">
            <a:off x="7541519" y="4997347"/>
            <a:ext cx="61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4D82C08-AF69-F8D6-2144-2073AFF66C8E}"/>
              </a:ext>
            </a:extLst>
          </p:cNvPr>
          <p:cNvSpPr txBox="1"/>
          <p:nvPr/>
        </p:nvSpPr>
        <p:spPr>
          <a:xfrm>
            <a:off x="8382567" y="4226201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Constructor</a:t>
            </a:r>
          </a:p>
        </p:txBody>
      </p:sp>
      <p:cxnSp>
        <p:nvCxnSpPr>
          <p:cNvPr id="11" name="Đường kết nối Mũi tên Thẳng 10">
            <a:extLst>
              <a:ext uri="{FF2B5EF4-FFF2-40B4-BE49-F238E27FC236}">
                <a16:creationId xmlns:a16="http://schemas.microsoft.com/office/drawing/2014/main" id="{686C11C4-A887-8417-9969-0ED437A4512F}"/>
              </a:ext>
            </a:extLst>
          </p:cNvPr>
          <p:cNvCxnSpPr>
            <a:cxnSpLocks/>
          </p:cNvCxnSpPr>
          <p:nvPr/>
        </p:nvCxnSpPr>
        <p:spPr>
          <a:xfrm flipH="1">
            <a:off x="7541519" y="4492352"/>
            <a:ext cx="61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34C1392E-A74F-12B6-4B2A-1B0931AD6837}"/>
              </a:ext>
            </a:extLst>
          </p:cNvPr>
          <p:cNvSpPr/>
          <p:nvPr/>
        </p:nvSpPr>
        <p:spPr>
          <a:xfrm>
            <a:off x="1644839" y="4230289"/>
            <a:ext cx="580683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7CC67CF-5DE4-269C-83FC-01AEDA61BEB2}"/>
              </a:ext>
            </a:extLst>
          </p:cNvPr>
          <p:cNvSpPr/>
          <p:nvPr/>
        </p:nvSpPr>
        <p:spPr>
          <a:xfrm>
            <a:off x="1644838" y="3177777"/>
            <a:ext cx="5806835" cy="10464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3F24205E-48F8-8609-DA8A-64177451CBB5}"/>
              </a:ext>
            </a:extLst>
          </p:cNvPr>
          <p:cNvSpPr txBox="1"/>
          <p:nvPr/>
        </p:nvSpPr>
        <p:spPr>
          <a:xfrm>
            <a:off x="8382567" y="3413022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Properties</a:t>
            </a: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3CDC07CF-46AF-839E-C5B3-39BF1DE02767}"/>
              </a:ext>
            </a:extLst>
          </p:cNvPr>
          <p:cNvCxnSpPr>
            <a:cxnSpLocks/>
          </p:cNvCxnSpPr>
          <p:nvPr/>
        </p:nvCxnSpPr>
        <p:spPr>
          <a:xfrm flipH="1">
            <a:off x="7541519" y="3665497"/>
            <a:ext cx="61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8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E4B0DF-335F-A982-AABD-044B9E81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51C20-87EE-9319-327D-F536E911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b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</a:br>
            <a:endParaRPr lang="vi-VN" b="0" i="0">
              <a:solidFill>
                <a:srgbClr val="445588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>
                <a:solidFill>
                  <a:srgbClr val="000000"/>
                </a:solidFill>
                <a:latin typeface="Consolas" panose="020B0609020204030204" pitchFamily="49" charset="0"/>
              </a:rPr>
              <a:t>Polygon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	private Point []points; 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	</a:t>
            </a:r>
          </a:p>
          <a:p>
            <a:pPr marL="0" indent="0" algn="l" fontAlgn="base">
              <a:buNone/>
            </a:pPr>
            <a:r>
              <a:rPr lang="vi-VN">
                <a:solidFill>
                  <a:srgbClr val="AAAAAA"/>
                </a:solidFill>
                <a:latin typeface="Source Code Pro" panose="020B0509030403020204" pitchFamily="49" charset="0"/>
              </a:rPr>
              <a:t>	</a:t>
            </a: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public Polygon(Point [] _points) </a:t>
            </a:r>
            <a:r>
              <a:rPr lang="vi-VN">
                <a:solidFill>
                  <a:srgbClr val="AAAAAA"/>
                </a:solidFill>
                <a:latin typeface="Source Code Pro" panose="020B0509030403020204" pitchFamily="49" charset="0"/>
              </a:rPr>
              <a:t>{ ... 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28649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vi-VN" b="0" i="0">
                <a:solidFill>
                  <a:srgbClr val="AAAAAA"/>
                </a:solidFill>
                <a:effectLst/>
                <a:latin typeface="Source Code Pro" panose="020B0509030403020204" pitchFamily="49" charset="0"/>
              </a:rPr>
              <a:t> ... }</a:t>
            </a:r>
          </a:p>
          <a:p>
            <a:pPr marL="0" indent="0" algn="l" fontAlgn="base">
              <a:buNone/>
            </a:pP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955BBB-71E1-072D-1394-E934D3F4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97CC67CF-5DE4-269C-83FC-01AEDA61BEB2}"/>
              </a:ext>
            </a:extLst>
          </p:cNvPr>
          <p:cNvSpPr/>
          <p:nvPr/>
        </p:nvSpPr>
        <p:spPr>
          <a:xfrm>
            <a:off x="1644838" y="3177777"/>
            <a:ext cx="5806835" cy="5333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3F24205E-48F8-8609-DA8A-64177451CBB5}"/>
              </a:ext>
            </a:extLst>
          </p:cNvPr>
          <p:cNvSpPr txBox="1"/>
          <p:nvPr/>
        </p:nvSpPr>
        <p:spPr>
          <a:xfrm>
            <a:off x="8382567" y="3167390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Properties</a:t>
            </a:r>
          </a:p>
        </p:txBody>
      </p:sp>
      <p:cxnSp>
        <p:nvCxnSpPr>
          <p:cNvPr id="18" name="Đường kết nối Mũi tên Thẳng 17">
            <a:extLst>
              <a:ext uri="{FF2B5EF4-FFF2-40B4-BE49-F238E27FC236}">
                <a16:creationId xmlns:a16="http://schemas.microsoft.com/office/drawing/2014/main" id="{3CDC07CF-46AF-839E-C5B3-39BF1DE02767}"/>
              </a:ext>
            </a:extLst>
          </p:cNvPr>
          <p:cNvCxnSpPr>
            <a:cxnSpLocks/>
          </p:cNvCxnSpPr>
          <p:nvPr/>
        </p:nvCxnSpPr>
        <p:spPr>
          <a:xfrm flipH="1">
            <a:off x="7541519" y="3419865"/>
            <a:ext cx="6130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7161494-FC9D-1259-F827-1D5190FF8E7A}"/>
              </a:ext>
            </a:extLst>
          </p:cNvPr>
          <p:cNvSpPr/>
          <p:nvPr/>
        </p:nvSpPr>
        <p:spPr>
          <a:xfrm>
            <a:off x="1644838" y="4212252"/>
            <a:ext cx="8727461" cy="5333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05E1D009-0E2C-A959-D681-53BAD53D4CA1}"/>
              </a:ext>
            </a:extLst>
          </p:cNvPr>
          <p:cNvSpPr txBox="1"/>
          <p:nvPr/>
        </p:nvSpPr>
        <p:spPr>
          <a:xfrm>
            <a:off x="8130079" y="5349230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Copy constructor</a:t>
            </a:r>
          </a:p>
        </p:txBody>
      </p:sp>
      <p:cxnSp>
        <p:nvCxnSpPr>
          <p:cNvPr id="20" name="Đường kết nối Mũi tên Thẳng 19">
            <a:extLst>
              <a:ext uri="{FF2B5EF4-FFF2-40B4-BE49-F238E27FC236}">
                <a16:creationId xmlns:a16="http://schemas.microsoft.com/office/drawing/2014/main" id="{D9E920BC-E1B7-39FA-C26C-6D7614FF3C99}"/>
              </a:ext>
            </a:extLst>
          </p:cNvPr>
          <p:cNvCxnSpPr>
            <a:cxnSpLocks/>
          </p:cNvCxnSpPr>
          <p:nvPr/>
        </p:nvCxnSpPr>
        <p:spPr>
          <a:xfrm flipV="1">
            <a:off x="9228728" y="4745630"/>
            <a:ext cx="0" cy="496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7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E73C05-1EF8-4D23-B751-1C98845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FE89-317D-488E-AD43-07F1CCC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145</Words>
  <Application>Microsoft Office PowerPoint</Application>
  <PresentationFormat>Màn hình rộng</PresentationFormat>
  <Paragraphs>56</Paragraphs>
  <Slides>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Consolas</vt:lpstr>
      <vt:lpstr>Source Code Pro</vt:lpstr>
      <vt:lpstr>Times New Roman</vt:lpstr>
      <vt:lpstr>Office Theme</vt:lpstr>
      <vt:lpstr>Lab 2 - Class</vt:lpstr>
      <vt:lpstr>In the next 6 weeks</vt:lpstr>
      <vt:lpstr>Overview</vt:lpstr>
      <vt:lpstr>Overview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45</cp:revision>
  <dcterms:created xsi:type="dcterms:W3CDTF">2020-03-13T13:49:04Z</dcterms:created>
  <dcterms:modified xsi:type="dcterms:W3CDTF">2022-10-13T00:50:43Z</dcterms:modified>
</cp:coreProperties>
</file>