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66" r:id="rId4"/>
    <p:sldId id="268" r:id="rId5"/>
    <p:sldId id="270" r:id="rId6"/>
    <p:sldId id="271" r:id="rId7"/>
    <p:sldId id="272" r:id="rId8"/>
    <p:sldId id="274" r:id="rId9"/>
    <p:sldId id="273" r:id="rId10"/>
    <p:sldId id="295" r:id="rId11"/>
    <p:sldId id="275" r:id="rId12"/>
    <p:sldId id="276" r:id="rId13"/>
    <p:sldId id="277" r:id="rId14"/>
    <p:sldId id="278" r:id="rId15"/>
    <p:sldId id="279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88" r:id="rId25"/>
    <p:sldId id="291" r:id="rId26"/>
    <p:sldId id="292" r:id="rId2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1:03:54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 1292 24575,'1029'0'0,"-964"3"0,0 4 0,91 20 0,-84-13 0,118 9 0,-23-22 0,-76-1 0,135 14 0,-61 2 0,250-7 0,-281-10 0,-87 3 0,79 14 0,23 2 0,550-14 0,-359-7 0,1069 3 0,-1145 20 0,-21 0 0,820-19 0,-509-3 0,-302 19 0,-56-1 0,474 26 0,-238-42 0,30 2 0,-244 15 0,62 3 0,475-19 0,-352-3 0,-370 4 0,-1 1 0,44 10 0,34 4 0,251-12 0,-215-7 0,153 17 0,-12 7 0,309-18 0,-295-7 0,3071 3 0,-3319-3 0,72-11 0,14-3 0,27 11 0,99-8 0,406-9 0,-424 4 0,-1 0 0,512 21 0,-699-6 0,0-1 0,102-25 0,-98 16 0,0 3 0,68-2 0,353 12 0,-221 3 0,-220-4 0,-1-2 0,82-17 0,80-33 0,-189 49 0,35-11 0,-1-2 0,-1-2 0,49-28 0,-91 44 0,0 1 0,-1-1 0,1 0 0,-1 0 0,0-1 0,0 1 0,-1-1 0,1 0 0,-1 0 0,0-1 0,0 1 0,-1-1 0,0 0 0,0 0 0,4-12 0,-5 9 0,0-1 0,0 0 0,-1 0 0,0 1 0,-1-1 0,0 0 0,-1 0 0,0 0 0,-4-16 0,-3-2 0,-1 1 0,-1 1 0,-1-1 0,-1 2 0,-2 0 0,-24-34 0,17 29 0,-3 2 0,0 0 0,-2 2 0,0 0 0,-48-33 0,34 34 0,-53-25 0,17 10 0,46 26 0,-1 1 0,-1 1 0,0 2 0,-1 2 0,-59-9 0,-35-9 0,-6-9 0,-1 6 0,-2 6 0,-205-10 0,-37 16 0,-22-1 0,87-1 0,13 1 0,-49 18 0,-68-2 0,228-16 0,10 1 0,-43-3 0,-44-1 0,-232 22 0,-128-2 0,234-37 0,-29-1 0,375 38 0,-308-11 0,-835-13 0,800 28 0,-4510-3 0,4358-25 0,371 14 0,-38-3 0,-378-14 0,-2433 30 0,2765 19 0,111-4 0,-345 61 0,213-26 0,185-42 0,-129 0 0,-27 1 0,58 22 0,27-2 0,-26-5 0,-346 95 0,414-91 0,82-23 0,0 2 0,-56 22 0,58-18 0,0-2 0,0-2 0,-1-1 0,-39 3 0,27-4 0,-71 20 0,-62 18 0,-35 11 0,180-44 0,12-4 0,0 1 0,-45 23 0,63-29 0,0 1 0,0 0 0,1 0 0,-1 1 0,1-1 0,0 1 0,0 1 0,1-1 0,0 0 0,0 1 0,0 0 0,0 0 0,1 0 0,0 1 0,-4 9 0,5-7-105,0-1 0,0 1 0,1 0 0,0-1 0,0 1 0,1 0 0,0-1 0,0 1 0,1 0 0,1 0 0,-1-1 0,4 10 0,11 25-6721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1:03:57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1:04:3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24575,'0'7'0,"0"8"0,0 8 0,0 7 0,0 17 0,0 20 0,0 12 0,0-1 0,0 5 0,0-5 0,0-9 0,0-3 0,0-1 0,6-4 0,3 0 0,-1-4 0,-1-11-8191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1:04:33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24575,'7'0'0,"8"-6"0,8-3 0,13 1 0,7 1 0,22-4 0,6-1 0,4 3 0,-4 2 0,-8 2 0,-8 3 0,-7 0 0,-5 2 0,-10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1:04:34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24575,'0'6'0,"13"3"0,17-1 0,16-1 0,13-2 0,4-2 0,-3-2 0,1 0 0,-3-1 0,-5 0 0,-6 6 0,-9 8 0,-13 9 0,-9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1:04:34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24575,'7'0'0,"21"0"0,25 0 0,17 0 0,9 0 0,4 0 0,1 0 0,-7 0 0,-11 0 0,-10 0 0,-7 0 0,-13 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1:04:36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24575,'0'519'0,"2"-505"0,3-12 0,10-22 0,15-43 0,46-166 0,-75 225 0,1 1 0,-1-1 0,1 1 0,0-1 0,0 1 0,0 0 0,0-1 0,1 1 0,-1 1 0,1-1 0,0 0 0,0 0 0,0 1 0,0 0 0,0 0 0,0-1 0,5-1 0,-5 4 0,0-1 0,0 1 0,0 0 0,0-1 0,0 1 0,0 0 0,0 1 0,0-1 0,0 1 0,0-1 0,0 1 0,0 0 0,0 0 0,-1 0 0,1 0 0,0 1 0,-1-1 0,1 1 0,0-1 0,-1 1 0,0 0 0,4 4 0,15 14 0,-2 1 0,32 43 0,-40-47 0,1-1 0,0-1 0,1 0 0,0-1 0,1 0 0,1-1 0,0-1 0,21 13 0,-33-23 0,0-1 0,0 0 0,0 0 0,0 0 0,0-1 0,0 1 0,0-1 0,0 1 0,0-1 0,0 0 0,1 0 0,-1-1 0,0 1 0,0 0 0,0-1 0,0 0 0,0 0 0,0 0 0,0 0 0,0 0 0,0-1 0,-1 1 0,1-1 0,0 0 0,-1 0 0,1 0 0,-1 0 0,0 0 0,0 0 0,0-1 0,0 1 0,0-1 0,3-4 0,5-10 0,0 0 0,-1-1 0,-1 0 0,7-21 0,-9 25 0,-5 9 0,1 0 0,0 0 0,1 0 0,-1 0 0,1 1 0,0-1 0,0 1 0,0 0 0,1 0 0,0 0 0,-1 0 0,10-6 0,-10 8 0,1 0 0,0 1 0,0-1 0,0 1 0,0 0 0,0 0 0,0 0 0,0 1 0,0 0 0,0-1 0,0 1 0,0 0 0,0 1 0,0-1 0,1 1 0,-1 0 0,3 1 0,36 16 0,-35-14 0,-1 0 0,0-1 0,1 0 0,-1-1 0,1 1 0,12 1 0,-18-4 0,0 0 0,0 0 0,0 0 0,0-1 0,0 1 0,0-1 0,0 1 0,0-1 0,-1 0 0,1 1 0,0-1 0,0 0 0,-1 0 0,1 0 0,0-1 0,-1 1 0,1 0 0,-1 0 0,0-1 0,1 1 0,-1-1 0,0 0 0,0 1 0,0-1 0,0 0 0,0 1 0,0-1 0,0 0 0,-1 0 0,1 0 0,0-3 0,16-64 0,-17 69 0,0 0 0,0-1 0,0 1 0,0 0 0,0-1 0,0 1 0,0 0 0,0-1 0,0 1 0,0 0 0,1-1 0,-1 1 0,0 0 0,0 0 0,0-1 0,0 1 0,0 0 0,1-1 0,-1 1 0,0 0 0,0 0 0,0-1 0,1 1 0,-1 0 0,0 0 0,0 0 0,1-1 0,-1 1 0,0 0 0,1 0 0,-1 0 0,0 0 0,1 0 0,-1-1 0,0 1 0,1 0 0,-1 0 0,0 0 0,1 0 0,5 15 0,0 36 0,-5-44 0,83 488 0,-18-131 0,-60-336 0,-3-34 0,-2-44 0,-1 48 0,-3-255 0,1-216 0,2 459 0,8-128 0,-6 124 0,2-1 0,0 0 0,1 1 0,0-1 0,11-21 0,-14 36 0,0 0 0,0 0 0,0 0 0,1 0 0,-1 0 0,1 1 0,0 0 0,0-1 0,0 1 0,1 0 0,-1 0 0,5-2 0,-6 4 0,0 0 0,-1 1 0,1-1 0,0 1 0,0-1 0,-1 1 0,1 0 0,0 0 0,0 0 0,0 0 0,0 0 0,-1 0 0,1 0 0,0 1 0,0-1 0,-1 0 0,1 1 0,0 0 0,-1-1 0,1 1 0,0 0 0,-1 0 0,1 0 0,-1 0 0,1 0 0,-1 0 0,0 1 0,1-1 0,-1 0 0,0 1 0,0-1 0,1 2 0,8 11 0,-1 0 0,-1 0 0,0 1 0,-1 0 0,-1 0 0,0 0 0,-1 1 0,6 30 0,-2 10 0,3 72 0,-10-102 0,-1 0 0,-1 0 0,-2 0 0,0-1 0,-2 1 0,-13 46 0,14-62 0,-1 0 0,0-1 0,-1 0 0,1 1 0,-2-2 0,0 1 0,0-1 0,0 1 0,-1-2 0,0 1 0,0-1 0,-1 0 0,0 0 0,-1-1 0,1 0 0,-1-1 0,0 0 0,0 0 0,-20 6 0,4-5-118,0-1-1,-1-2 0,1 0 0,-1-2 1,1 0-1,-35-5 0,43 3-415,-37-2-6292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1:04:36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24575,'6'0'0,"9"6"0,8 22 0,13 32 0,14 38 0,10 21 0,-4 11 0,-5-12 0,-6 1 0,-9-14 0,-6 2 0,0-5 0,-6-7 0,0-7 0,-5-12 0,-5-12 0,-5-10 0,-4-15-8191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1:04:38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378 352 24575,'-52'-1'0,"25"-1"0,0 2 0,0 1 0,-40 7 0,59-7 0,0 1 0,1 1 0,-1-1 0,0 1 0,1 1 0,0-1 0,0 1 0,0 1 0,0-1 0,1 1 0,-1 0 0,1 0 0,0 1 0,1 0 0,0 0 0,-6 7 0,3-1 0,1 0 0,0 1 0,1 0 0,0 0 0,1 0 0,0 1 0,1-1 0,-3 21 0,6-30 0,1 1 0,-1-1 0,1 0 0,0 0 0,0 0 0,0 1 0,0-1 0,1 0 0,0 0 0,0 0 0,0 0 0,0 0 0,1 0 0,-1 0 0,1 0 0,0 0 0,1-1 0,-1 1 0,0-1 0,1 0 0,0 1 0,0-1 0,0 0 0,0-1 0,0 1 0,1 0 0,-1-1 0,1 0 0,-1 0 0,1 0 0,7 3 0,6 0 0,1 0 0,-1-2 0,1 0 0,0 0 0,0-2 0,0 0 0,0-1 0,1-1 0,-1 0 0,0-2 0,-1 0 0,1-1 0,-1-1 0,1 0 0,-1-1 0,-1-1 0,1-1 0,-1-1 0,15-10 0,-7-1 0,-1-2 0,-1-1 0,-1-1 0,-2 0 0,0-2 0,-1 0 0,-2-1 0,-1-1 0,-1 0 0,-1-1 0,-1 0 0,-2-1 0,-1-1 0,-2 1 0,0-1 0,-2-1 0,0-35 0,-7 94 0,-1-2 0,1 0 0,1 1 0,3 34 0,-1-55 0,-1 0 0,1 1 0,0-1 0,0 0 0,0 1 0,1-1 0,0 0 0,0 0 0,0 0 0,0 0 0,1-1 0,0 1 0,0-1 0,0 1 0,0-1 0,1 0 0,0 0 0,0-1 0,0 1 0,0-1 0,1 0 0,-1 0 0,8 4 0,-8-6 0,1 0 0,-1 0 0,1 0 0,-1-1 0,1 0 0,-1 1 0,1-2 0,-1 1 0,1 0 0,-1-1 0,1 0 0,-1 0 0,1 0 0,-1-1 0,0 1 0,0-1 0,0 0 0,0 0 0,0-1 0,0 1 0,0-1 0,-1 0 0,1 0 0,-1 0 0,3-4 0,11-11 0,-2 0 0,-1-1 0,19-31 0,-20 30 0,-13 19 0,1 0 0,-1 0 0,1-1 0,0 1 0,0 0 0,-1 0 0,1 0 0,0 0 0,0 0 0,0 0 0,0 1 0,0-1 0,1 0 0,-1 0 0,0 1 0,2-1 0,-3 1 0,1 0 0,-1 0 0,1 0 0,-1 0 0,1 1 0,-1-1 0,1 0 0,-1 0 0,0 1 0,1-1 0,-1 0 0,0 1 0,1-1 0,-1 0 0,0 1 0,1-1 0,-1 0 0,0 1 0,1-1 0,-1 1 0,0-1 0,0 1 0,0-1 0,0 1 0,1-1 0,-1 1 0,0-1 0,0 1 0,4 53 0,-4-45 0,-1 598 0,-3-228 0,5-343 0,-1 9 0,-5 56 0,4-91 0,-1 0 0,1 0 0,-2 0 0,0 0 0,0 0 0,0-1 0,-1 1 0,-1-1 0,0 0 0,0 0 0,-8 10 0,12-17 0,-1 0 0,0 0 0,1 0 0,-1 0 0,0 0 0,0 0 0,0-1 0,0 1 0,0-1 0,0 1 0,-1-1 0,1 0 0,0 0 0,-1 0 0,1 0 0,-1 0 0,1 0 0,-1-1 0,0 0 0,1 1 0,-1-1 0,1 0 0,-1 0 0,0 0 0,1-1 0,-1 1 0,1 0 0,-1-1 0,1 0 0,-1 0 0,1 0 0,-1 0 0,1 0 0,0 0 0,-1 0 0,1-1 0,0 1 0,0-1 0,0 0 0,0 1 0,0-1 0,1 0 0,-3-3 0,-3-4 0,0 0 0,0-1 0,1 0 0,0 0 0,1 0 0,0-1 0,1 0 0,-5-17 0,2 2 0,2 0 0,1-1 0,1 0 0,1 0 0,1 0 0,1 0 0,2 0 0,1 0 0,1 1 0,1-1 0,1 1 0,2 0 0,12-29 0,7-1 0,3 1 0,1 1 0,4 2 0,47-56 0,183-183 0,-84 98 0,24-64 0,-241 395 0,17-73 0,3 0 0,3 2 0,2-1 0,4 1 0,1 84 0,7-141 0,-1 0 0,1 0 0,1-1 0,0 1 0,0-1 0,1 1 0,0-1 0,0 0 0,1 0 0,0 0 0,1 0 0,0-1 0,9 12 0,-9-15 0,-1-1 0,1 1 0,0-1 0,0 0 0,0-1 0,1 1 0,-1-1 0,1 0 0,0 0 0,0-1 0,0 0 0,0 0 0,0 0 0,0-1 0,1 0 0,-1 0 0,1 0 0,-1-1 0,0 0 0,1-1 0,9 0 0,-7-1 0,0 0 0,0-1 0,0 0 0,0 0 0,-1-1 0,1 0 0,-1 0 0,0-1 0,0 0 0,0-1 0,-1 1 0,0-2 0,0 1 0,0-1 0,-1 0 0,11-15 0,4-10 0,-2-1 0,29-67 0,-17 34 0,-30 64 0,0-1 0,0 1 0,0-1 0,0 1 0,1 0 0,-1-1 0,1 1 0,0 0 0,-1 0 0,1 0 0,0 0 0,0 0 0,1 1 0,-1-1 0,3-1 0,-4 3 0,-1 0 0,1 0 0,-1 0 0,1 0 0,-1 0 0,1 0 0,-1 0 0,1 0 0,-1 0 0,1 1 0,-1-1 0,0 0 0,1 0 0,-1 0 0,1 1 0,-1-1 0,0 0 0,1 1 0,-1-1 0,0 0 0,1 1 0,-1-1 0,0 0 0,1 1 0,-1-1 0,0 1 0,0-1 0,1 1 0,6 27 0,-5 3 0,-1-19 0,0 1 0,0-1 0,1 0 0,0 0 0,1 0 0,8 19 0,-9-28 0,-1 0 0,1 0 0,0-1 0,0 1 0,0-1 0,0 1 0,1-1 0,-1 0 0,1 0 0,-1 0 0,1 0 0,0-1 0,0 1 0,0-1 0,-1 0 0,1 1 0,1-1 0,-1 0 0,0-1 0,0 1 0,0-1 0,0 1 0,1-1 0,-1 0 0,0 0 0,0 0 0,0-1 0,1 1 0,-1-1 0,0 0 0,5-1 0,12-4 0,-1 0 0,0-1 0,-1-1 0,0-1 0,28-17 0,82-66 0,-117 84 0,-1 1-136,-1-1-1,1 0 1,-2 0-1,1-1 1,-1 0-1,0 0 1,-1-1-1,0 0 0,10-19 1,-6-2-6690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1:04: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94 24575,'-1'1'0,"-1"-1"0,1 1 0,0-1 0,-1 1 0,1-1 0,0 1 0,-1 0 0,1-1 0,0 1 0,0 0 0,-1 0 0,1 0 0,0 0 0,0 0 0,0 0 0,0 1 0,1-1 0,-1 0 0,0 0 0,0 1 0,1-1 0,-1 0 0,1 1 0,-1-1 0,1 1 0,0-1 0,-1 1 0,1 1 0,-7 48 0,6-44 0,-6 505 0,10-298 0,-2-12 0,0-194 0,4-19 0,7-36 0,-7 29 0,61-328 0,-49 231 0,5 1 0,55-162 0,-75 269 0,0 1 0,1 0 0,0 0 0,0 0 0,0 0 0,1 0 0,6-7 0,-10 13 0,1-1 0,-1 0 0,1 1 0,0 0 0,-1-1 0,1 1 0,0-1 0,-1 1 0,1 0 0,0-1 0,0 1 0,-1 0 0,1 0 0,0-1 0,0 1 0,0 0 0,-1 0 0,1 0 0,0 0 0,0 0 0,0 0 0,-1 0 0,1 1 0,1-1 0,0 1 0,0 0 0,0 1 0,0-1 0,0 1 0,-1-1 0,1 1 0,0-1 0,-1 1 0,0 0 0,1 0 0,-1 0 0,0 0 0,1 2 0,21 42 0,-3 1 0,19 66 0,0-2 0,-29-85 0,40 93 0,-44-107 0,1 0 0,0-1 0,0 0 0,1 0 0,1-1 0,0 0 0,14 12 0,-21-20 0,0 0 0,1-1 0,-1 1 0,0 0 0,1-1 0,-1 0 0,1 1 0,0-1 0,-1 0 0,1 0 0,0-1 0,0 1 0,-1 0 0,1-1 0,0 0 0,0 0 0,0 0 0,0 0 0,0 0 0,-1 0 0,1-1 0,0 0 0,0 1 0,0-1 0,-1 0 0,1 0 0,0 0 0,-1-1 0,1 1 0,-1-1 0,0 1 0,1-1 0,-1 0 0,0 0 0,0 0 0,0 0 0,2-3 0,8-10 0,-2 0 0,1 0 0,-2-1 0,13-29 0,-20 42 0,37-93 0,-4-1 0,25-111 0,-26 86 0,-15 63 0,-19 58 0,0 0 0,0 0 0,1 1 0,-1-1 0,0 0 0,0 0 0,1 0 0,-1 1 0,0-1 0,1 0 0,-1 0 0,1 1 0,-1-1 0,1 0 0,-1 1 0,1-1 0,0 1 0,-1-1 0,1 0 0,0 1 0,-1 0 0,1-1 0,0 1 0,0-1 0,1 1 0,-1 1 0,0 0 0,0 0 0,-1 0 0,1 0 0,0 0 0,-1 1 0,1-1 0,-1 0 0,1 0 0,-1 1 0,0-1 0,1 0 0,-1 1 0,0-1 0,0 3 0,7 72 0,-4 136 0,-1 20 0,4-167 0,2 0 0,3-1 0,3 0 0,39 109 0,-50-165 0,0-1 0,1 1 0,0-1 0,0 0 0,0 0 0,1 0 0,0-1 0,0 0 0,1 0 0,0 0 0,0 0 0,12 8 0,-9-9 0,0-1 0,0 0 0,1 0 0,-1-1 0,1 0 0,0-1 0,0 0 0,0 0 0,20 0 0,22 0 0,0-2 0,0-3 0,0-2 0,-1-1 0,0-4 0,0-1 0,-1-3 0,0-1 0,92-44 0,-54 12 0,-2-3 0,-3-4 0,94-78 0,-167 123 0,-3 4 0,-1 0 0,1 0 0,-1 0 0,0-1 0,-1 0 0,0 0 0,1-1 0,-2 1 0,1-1 0,5-12 0,-10 18 0,1 0 0,-1 0 0,0 0 0,0 0 0,0 1 0,0-1 0,0 0 0,0 0 0,0 0 0,0 0 0,0 1 0,0-1 0,-1 0 0,1 0 0,0 0 0,-1 0 0,1 1 0,0-1 0,-1 0 0,1 1 0,-1-1 0,1 0 0,-1 1 0,0-1 0,1 0 0,-1 1 0,1-1 0,-1 1 0,0-1 0,0 1 0,1-1 0,-1 1 0,-1-1 0,-28-5 0,21 7 0,1 0 0,0 0 0,0 1 0,-1-1 0,1 2 0,0-1 0,1 1 0,-1 1 0,0-1 0,1 1 0,0 1 0,0-1 0,0 1 0,0 0 0,1 1 0,0-1 0,0 1 0,0 1 0,1-1 0,-7 11 0,2-1 0,1 0 0,0 0 0,1 1 0,0 0 0,2 0 0,0 1 0,1 0 0,-4 24 0,7-28 0,0 1 0,1-1 0,0 0 0,1 1 0,3 22 0,-2-33 0,0 0 0,0 0 0,0 0 0,0 0 0,1 0 0,0 0 0,-1-1 0,1 1 0,1-1 0,-1 1 0,0-1 0,1 1 0,0-1 0,-1 0 0,1 0 0,1-1 0,-1 1 0,0-1 0,1 1 0,-1-1 0,1 0 0,0 0 0,6 2 0,0-1 0,0-1 0,0-1 0,0 1 0,1-1 0,-1-1 0,0 0 0,0-1 0,1 1 0,-1-2 0,0 0 0,0 0 0,0-1 0,-1 0 0,1 0 0,-1-1 0,1-1 0,-1 1 0,0-2 0,14-10 0,-7 4 0,0-1 0,-1-1 0,0 0 0,-1-1 0,-1-1 0,0 0 0,-1 0 0,-1-1 0,9-19 0,18-56 0,-35 88 0,-1 11 0,0 30 0,-3 50 0,0-61 0,-1-7 0,2 1 0,0-1 0,1 1 0,1-1 0,5 26 0,-5-39 0,0-1 0,-1-1 0,2 1 0,-1 0 0,0 0 0,1-1 0,0 1 0,0-1 0,1 0 0,-1 0 0,1 0 0,-1 0 0,1-1 0,1 0 0,-1 1 0,0-2 0,1 1 0,-1 0 0,1-1 0,0 0 0,0 0 0,0 0 0,0-1 0,9 2 0,-7-2 0,-1 0 0,1 0 0,0-1 0,0 0 0,0 0 0,0-1 0,-1 0 0,1 0 0,0 0 0,-1-1 0,1 0 0,-1-1 0,1 1 0,-1-1 0,0 0 0,0-1 0,-1 0 0,1 1 0,9-10 0,5-7 0,0 0 0,-2-1 0,25-39 0,-1 4 0,14-6 0,-50 57 0,-1 0 0,1 1 0,0 0 0,-1 0 0,2 0 0,-1 1 0,0-1 0,1 2 0,9-4 0,-13 6 0,1 0 0,-1 0 0,1 0 0,-1 0 0,1 1 0,-1-1 0,1 1 0,-1 0 0,0 0 0,1 1 0,-1-1 0,0 0 0,0 1 0,0 0 0,0 0 0,0 0 0,0 0 0,-1 0 0,1 1 0,-1-1 0,4 5 0,27 19 0,-27-22 0,0-1 0,1-1 0,-1 1 0,1-1 0,-1 0 0,1-1 0,-1 0 0,1 0 0,0 0 0,0-1 0,0 0 0,-1 0 0,1 0 0,0-1 0,0 0 0,-1-1 0,1 0 0,0 0 0,-1 0 0,0 0 0,8-5 0,9-6 0,-1-2 0,-1 0 0,0-1 0,23-24 0,27-21 0,-69 60 0,0-1 0,0 1 0,0-1 0,1 1 0,-1 0 0,1-1 0,-1 1 0,0 1 0,1-1 0,0 0 0,-1 1 0,1-1 0,-1 1 0,5-1 0,-5 2 0,0-1 0,-1 1 0,1-1 0,-1 1 0,1-1 0,-1 1 0,1 0 0,-1-1 0,0 1 0,1 0 0,-1 0 0,0 0 0,1 0 0,-1 0 0,0 1 0,0-1 0,0 0 0,1 2 0,3 6 0,-1 0 0,0 1 0,0 0 0,-1 0 0,0 0 0,1 11 0,-1-5 0,16 68 0,-12-44 0,2 0 0,1 0 0,2-1 0,2 0 0,21 40 0,-31-73 0,-1 0 0,1 0 0,0 0 0,0-1 0,1 1 0,0-1 0,0 0 0,0-1 0,0 1 0,1-1 0,0 0 0,0 0 0,0-1 0,10 5 0,-11-7 0,0 0 0,0 0 0,0 0 0,1-1 0,-1 0 0,0 1 0,0-2 0,1 1 0,-1-1 0,0 0 0,0 0 0,0 0 0,0-1 0,0 0 0,0 0 0,0 0 0,-1 0 0,1-1 0,6-5 0,17-13 0,-1-1 0,-2-1 0,0-1 0,-2-2 0,0 0 0,-2-1 0,-1-2 0,-2 0 0,0-1 0,-2 0 0,15-41 0,-28 62 0,-1 0 0,0-1 0,0 1 0,1-14 0,-3 22 0,0-1 0,0 1 0,0 0 0,0-1 0,0 1 0,-1-1 0,1 1 0,0-1 0,0 1 0,-1 0 0,1-1 0,-1 1 0,0 0 0,1-1 0,-2-1 0,1 3 0,0-1 0,0 1 0,0 0 0,0 0 0,1-1 0,-1 1 0,0 0 0,0 0 0,0 0 0,0 0 0,0 0 0,1 0 0,-1 0 0,0 0 0,0 0 0,0 0 0,0 1 0,0-1 0,1 0 0,-1 1 0,0-1 0,0 0 0,1 1 0,-1-1 0,0 1 0,0-1 0,1 1 0,-1 0 0,0 0 0,-6 5 0,1 0 0,1 0 0,-1 1 0,1 0 0,0 0 0,1 0 0,-1 0 0,2 1 0,-1 0 0,1 0 0,0 0 0,0 0 0,1 0 0,0 1 0,1-1 0,0 1 0,0 12 0,1-17 0,0 0 0,0 0 0,0 0 0,1 0 0,0 0 0,-1 0 0,1 0 0,1 0 0,-1-1 0,1 1 0,-1 0 0,1 0 0,0-1 0,0 0 0,1 1 0,3 3 0,-3-4 0,0-1 0,0 0 0,0 0 0,1-1 0,-1 1 0,0-1 0,1 1 0,-1-1 0,1 0 0,0-1 0,-1 1 0,1 0 0,0-1 0,-1 0 0,1 0 0,0 0 0,-1 0 0,1-1 0,0 0 0,-1 1 0,6-3 0,2 0 0,0-1 0,0-1 0,0 0 0,0-1 0,-1 0 0,0 0 0,0-1 0,0 0 0,15-16 0,8-11 0,31-41 0,-54 63 0,60-87 0,-19 24 0,-50 74 0,-1 0 0,1 0 0,-1 0 0,1 0 0,-1 0 0,1 0 0,0 0 0,-1 0 0,1 1 0,0-1 0,0 0 0,0 0 0,0 1 0,0-1 0,-1 1 0,1-1 0,0 0 0,0 1 0,1 0 0,-1-1 0,0 1 0,0 0 0,0-1 0,0 1 0,0 0 0,0 0 0,0 0 0,0 0 0,0 0 0,1 0 0,-1 0 0,0 1 0,0-1 0,0 0 0,0 1 0,0-1 0,0 0 0,0 1 0,0-1 0,0 1 0,0 0 0,0-1 0,0 1 0,0 0 0,-1-1 0,1 1 0,0 0 0,0 0 0,-1 0 0,1 0 0,-1 0 0,1 0 0,0 1 0,5 9 0,0 0 0,-1 1 0,-1-1 0,4 14 0,-1-5 0,-5-14 0,1-1 0,-1 0 0,1 1 0,0-1 0,0-1 0,1 1 0,-1 0 0,1-1 0,0 0 0,0 0 0,1 0 0,-1 0 0,1-1 0,0 0 0,0 1 0,0-2 0,0 1 0,1-1 0,-1 0 0,1 0 0,-1 0 0,1-1 0,0 0 0,-1 0 0,1 0 0,0-1 0,0 0 0,6 0 0,3-2 0,0 0 0,0-1 0,0 0 0,0-1 0,-1-1 0,0-1 0,0 0 0,0 0 0,24-16 0,22-22 0,-39 28 0,1 0 0,0 2 0,41-20 0,-60 33 0,-1 0 0,1 0 0,-1 0 0,1 0 0,-1 1 0,1-1 0,-1 1 0,1 0 0,-1 0 0,1 0 0,0 0 0,-1 0 0,1 0 0,-1 1 0,1-1 0,0 1 0,-1 0 0,1-1 0,-1 1 0,0 1 0,1-1 0,-1 0 0,0 0 0,0 1 0,0 0 0,0-1 0,0 1 0,0 0 0,0 0 0,0 0 0,-1 0 0,1 0 0,-1 0 0,0 0 0,1 1 0,-1-1 0,0 0 0,0 1 0,0-1 0,0 5 0,4 10 0,0 2 0,-2-1 0,0 0 0,0 27 0,-2-40 0,4 57 0,-3 0 0,-3 1 0,-2-1 0,-14 75 0,16-128 0,-1-1 0,0 1 0,-1 0 0,0-1 0,0 1 0,-1-1 0,0 0 0,-1 0 0,1 0 0,-2-1 0,1 0 0,-1 0 0,-9 10 0,14-17 0,1 0 0,-1 1 0,0-1 0,1 1 0,-1-1 0,1 0 0,-1 0 0,1 1 0,-1-1 0,0 0 0,1 0 0,-1 0 0,0 1 0,1-1 0,-1 0 0,0 0 0,1 0 0,-1 0 0,1 0 0,-1-1 0,0 1 0,1 0 0,-1 0 0,0 0 0,1 0 0,-1-1 0,1 1 0,-1 0 0,0-1 0,1 1 0,-1 0 0,1-1 0,-1 1 0,1-1 0,-1 1 0,1-1 0,0 1 0,-1-1 0,-10-27 0,8 10 0,1 1 0,0 0 0,1-1 0,2 0 0,-1 1 0,2-1 0,1 1 0,0 0 0,1 0 0,0 0 0,11-24 0,4-5 0,1 1 0,50-77 0,-24 51 0,76-89 0,-93 127 0,2 2 0,0 0 0,2 2 0,52-34 0,-82 60 0,0 1 0,0 0 0,0 0 0,0 0 0,0 1 0,1-1 0,-1 1 0,0 0 0,1 0 0,-1 0 0,1 0 0,-1 0 0,1 1 0,-1 0 0,1 0 0,0 0 0,3 0 0,-5 1 0,-1-1 0,0 1 0,0-1 0,0 1 0,0 0 0,0-1 0,0 1 0,0 0 0,0 0 0,-1 0 0,1 0 0,0 0 0,0 0 0,-1 0 0,1 0 0,0 0 0,-1 0 0,1 0 0,-1 2 0,2 1 0,-2 0 0,1 0 0,0 0 0,-1 1 0,0-1 0,0 0 0,-1 8 0,-7 40 0,-3 1 0,-31 90 0,-1 1 0,35-110 0,-1-6 0,2 0 0,1 1 0,2 0 0,1 0 0,1 1 0,2 33 0,0-59 0,0 0 0,0 0 0,1 0 0,0 0 0,0 0 0,0 0 0,0 0 0,1-1 0,-1 1 0,1 0 0,0-1 0,0 1 0,0-1 0,1 0 0,-1 1 0,1-1 0,0-1 0,0 1 0,0 0 0,0-1 0,0 1 0,0-1 0,1 0 0,-1 0 0,1 0 0,0 0 0,0-1 0,-1 0 0,1 1 0,0-2 0,0 1 0,0 0 0,0-1 0,6 1 0,3-2 0,1 0 0,-1-1 0,1 0 0,-1-1 0,0 0 0,0-1 0,0-1 0,23-11 0,4-6 0,-2-2 0,-1-1 0,-1-2 0,-1-2 0,47-48 0,144-184 0,-173 195 0,-42 53 0,-7 7 0,0 1 0,0-1 0,0 1 0,1 0 0,-1 0 0,1 1 0,0 0 0,1 0 0,-1 0 0,1 0 0,-1 1 0,13-5 0,-17 8 0,0 0 0,1 0 0,-1 0 0,0 0 0,1 0 0,-1 0 0,0 1 0,1-1 0,-1 0 0,0 1 0,1 0 0,-1-1 0,0 1 0,0-1 0,0 1 0,0 0 0,1 0 0,-1 0 0,0 0 0,0 0 0,-1 0 0,1 0 0,0 0 0,0 0 0,0 0 0,-1 0 0,1 0 0,0 1 0,-1-1 0,1 0 0,-1 2 0,14 48 0,-12-40 0,3 14 0,-1-3 0,1 0 0,13 35 0,-16-52 0,0 1 0,1-1 0,-1-1 0,1 1 0,0 0 0,1 0 0,-1-1 0,1 0 0,0 0 0,0 0 0,0 0 0,0-1 0,1 1 0,0-1 0,8 5 0,-9-7 0,-1 0 0,0-1 0,0 1 0,1 0 0,-1-1 0,1 0 0,-1 0 0,0 0 0,1 0 0,-1 0 0,0-1 0,1 1 0,-1-1 0,0 0 0,1 0 0,-1 0 0,0-1 0,0 1 0,3-2 0,9-6 0,-1-1 0,23-19 0,19-12 0,-39 34-227,1 0-1,1 2 1,-1 0-1,1 0 1,24-1-1,39-4-6598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1:04:58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598 0 24575,'0'5'0,"-1"0"0,0 0 0,0 0 0,0 0 0,0-1 0,-1 1 0,0 0 0,0-1 0,0 1 0,-1-1 0,-5 8 0,-42 46 0,18-23 0,19-19 0,-23 29 0,-40 65 0,65-92 0,2 1 0,0 0 0,1 1 0,0 0 0,2 0 0,1 1 0,-4 24 0,-3 100 0,11 277 0,6-201 0,-1-150 0,14 76 0,-10-99 0,-2 1 0,-2 0 0,-2 0 0,-7 79 0,4-120 0,-1 0 0,0-1 0,0 1 0,0-1 0,-1 1 0,0-1 0,-1 0 0,1 0 0,-1-1 0,-1 1 0,1-1 0,-1 0 0,0 0 0,-1 0 0,0-1 0,1 0 0,-1 0 0,-11 7 0,-6 0 0,1-1 0,-1-1 0,-1-1 0,-32 8 0,-24 9 0,79-26 0,0 0 0,0 1 0,0-1 0,1 0 0,-1 1 0,0-1 0,0 1 0,0-1 0,0 1 0,1-1 0,-1 1 0,0-1 0,1 1 0,-1 0 0,0-1 0,1 1 0,-1 0 0,1 0 0,-1 0 0,1-1 0,-1 1 0,1 0 0,0 0 0,-1 0 0,1 0 0,-1 2 0,2-2 0,-1 1 0,1 0 0,-1-1 0,1 1 0,-1-1 0,1 1 0,0-1 0,-1 1 0,1-1 0,0 1 0,0-1 0,0 0 0,0 1 0,2 0 0,8 8 0,-1-1 0,2-1 0,12 9 0,-14-11 0,64 46 0,-2 3 0,118 117 0,-174-154 0,-1 1 0,-1 1 0,-1 0 0,0 1 0,-2 0 0,0 1 0,-2 0 0,0 1 0,-1-1 0,-2 2 0,0-1 0,3 35 0,-1 26 0,-4 1 0,-8 104 0,-1-38 0,4-48 0,4 140 0,-2-225 0,1 1 0,1-1 0,1 0 0,1 0 0,0 0 0,1-1 0,1 0 0,1 0 0,15 26 0,-17-34 0,0-1 0,1 1 0,0-1 0,0 0 0,1 0 0,0-1 0,1 0 0,-1-1 0,1 0 0,0 0 0,1-1 0,-1 0 0,1 0 0,0-1 0,1-1 0,-1 0 0,19 3 0,12-1 0,0-2 0,0-2 0,0-2 0,49-7 0,-86 7-114,1 0 1,0 0-1,-1 0 0,1 0 0,0-1 1,-1 1-1,0-1 0,1-1 0,-1 1 1,0 0-1,6-6 0,7-9-6712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1:04:05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24575,'538'0'0,"-492"-3"0,84-14 0,-81 8 0,63-2 0,-100 11 0,43-2 0,74-11 0,-41 1 0,124-3 0,93 17 0,-98 2 0,-164-4-1365,-5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1:04:59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24575,'7'0'0,"14"0"0,17 0 0,8 0 0,4 0 0,5 0 0,0 0 0,-3 0 0,-4 0 0,-3 0 0,-3 0 0,-3 0 0,-1 0 0,-1 0 0,1 0 0,-1 0 0,-6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69.47675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10-03T07:03:34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7862 15002 0,'-80'0'0,"41"80"0,-1-80 16,-79 40-1,39-1 1,-39 80-16,0-79 16,40 39-16,-1-39 15,41 0-15,-41-1 16,160-39 31,-1 0-47,80 0 15,159-39-15,39-80 16,119 39-16,199-78 16,-198 78-16,79 40 0,-80 1 15,-79 39-15,-40 0 16,-317 0-1,-40 79 17,0 80-32,-119-80 15,-40-39-15,-119 0 16,-119 39-16,-40-39 16,-39 39-16,79 0 15,79 1-15,120-80 16,158 39-16,40 1 15,40-40 17,39 0-32,80 0 15,79 0-15,80 0 16,-120 0-16,-39 0 16,-159 159-16,-39-80 15,-120 80-15,-159-40 16,-238 0-16,-238 0 15,-357-79-15,118-40 16,160 0 0,79 0-16,198 0 15,80 0-15,119 0 16,199 0 0,158 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1:07:40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1:07:42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1:11:35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1:11:36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1:11:36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09-09T10:06:26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8716 7272 0,'25'25'94,"-1"25"-79,1-26-15,25 1 16,0 50 0,0-50-1,-25 0 1,0-25 0,0 25-1,-1 0 16,1 0-15,0-1 15,0-24 110,-25 25-110,-25 0-15,25 0-16,-25-25 15,-24 50 1,24 0 0,0-50-1,25 25-15,-25-25 16,0 25 15,0 24-31,0-24 31,0 0-15,25 0 31,-25-25 0,25 25-16,-25-25 78</inkml:trace>
  <inkml:trace contextRef="#ctx0" brushRef="#br0" timeOffset="1082.08">8666 7670 0,'25'0'93,"0"0"-77,0 0 0,24 0-1,-24 0 1,25 0 15,-25 0-15,0 0-1,0 0 1,0 0 0,0 0-1,0 0 17,-1 0 218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09-09T10:06:45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9189 7645 0,'-25'0'1625,"50"0"-1578,25 0 375,-25 0-422,24 0 16,1 0-1,0 0 17,-25 0-17,-25-25 79</inkml:trace>
  <inkml:trace contextRef="#ctx0" brushRef="#br0" timeOffset="1049.83">9712 7396 0,'0'-25'32,"-25"25"-1,0 0 0,0 0-15,0 0-1,0 0 1,0 0-16,0 0 16,25 25 15,0 0-15,0 25-1,0-25 1,0 0-1,0 0 1,0 0 15,25-25 1,0 25-17,0-25-15,0 0 16,0 24-1,0-24 17,0 25-17,0-25-15,0 0 16,-1 0 0,1 0-1,0 0 16,-25-25 16,0 1-47,0-1 16,0 0 0,0 0 15,0-25-16,0 25 1,0 0 15,-25 25-31,0 0 32,25-25-17,-24 25 1,-26 0-1,25-25 1,0 25 0,0 0 15</inkml:trace>
  <inkml:trace contextRef="#ctx0" brushRef="#br0" timeOffset="2778.14">9836 7396 0,'25'0'47,"0"0"-31,0 0 0,0 0-1,25 0-15,24 0 16,1-25-1,-25 1-15,25-1 16,-50 25 15,24-25-15,1-25 0,-25 25-1,0 0 1,25 0-1,0-50 17,24 1-17,1-1-15,0 0 16,-1 26 0,51-51-1,-75 75 16,24 0-15,1-25 0,74-24-1,-49 24 1,-50 25 0,99-25-1,-24 25 1,-1 0-1,-24 0 1,49-24 0,26 49-1,-76-50 17,26 50-17,49-50-15,50 25 16,-99 0-1,-51 25 1,101-25 15,-51 0-15,1 25 0,-26 0-1,-24-24 1,0-1-1,-1 25 1,-24 0 15,-25-25-15,0 25 0,0 0 124,0 0-124,0 0-16,25 0 15,-1-50 1,-24 50 0,0 0 15</inkml:trace>
  <inkml:trace contextRef="#ctx0" brushRef="#br0" timeOffset="3781.52">13671 5753 0,'0'25'32,"0"24"-32,0 51 15,0 25 1,25-100-16,-25 74 16,25-74 15,-25 75-16,25-75 1,-25-1 0,0 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1:04:15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6258 41 24575,'-3181'0'0,"2855"-18"0,41-1 0,-1091 16 0,709 6 0,567-5 0,-112 5 0,208-3 0,0 1 0,1 0 0,-1-1 0,0 2 0,1-1 0,-1 0 0,1 1 0,-1-1 0,1 1 0,0 0 0,0 0 0,0 0 0,0 1 0,0-1 0,0 1 0,1 0 0,-3 3 0,0 1 0,1 0 0,-1 0 0,1 0 0,1 1 0,0-1 0,0 1 0,-3 12 0,1 10 0,0 0 0,2 0 0,0 36 0,3-65 0,0 27 0,4 290 0,-2-303 0,1 0 0,0 0 0,1 0 0,1-1 0,0 1 0,1-1 0,0 0 0,1-1 0,1 0 0,0 0 0,1 0 0,0-1 0,1-1 0,0 1 0,23 18 0,-18-18 0,0 0 0,1-2 0,0 1 0,1-2 0,0 0 0,0-1 0,1-1 0,0 0 0,0-2 0,1 0 0,-1-1 0,28 3 0,148-4 0,-121-4 0,0 3 0,86 13 0,356 41 0,-130-20 0,-195-14 0,204-4 0,463-21 0,-473 5 0,-336 0 0,73 13 0,11 1 0,503-9 0,-350-10 0,610 3-1365,-870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1:04:23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22325 0 24575,'3023'0'0,"-2947"4"0,93 16 0,-118-13 0,-11 0 0,0 2 0,0 2 0,59 24 0,107 60 0,-196-90 0,0 1 0,0 0 0,0 1 0,0 0 0,-1 0 0,0 1 0,-1 0 0,0 0 0,0 1 0,9 14 0,-7-6 0,-1 0 0,-1 0 0,-1 1 0,0 0 0,6 29 0,-2 3 0,-2 1 0,4 82 0,-11 104 0,-3-135 0,2-96 0,-1 1 0,0 0 0,0 0 0,-1 0 0,0 0 0,0 0 0,-1 0 0,0-1 0,0 1 0,0-1 0,-1 1 0,0-1 0,0 0 0,-1 0 0,1 0 0,-1 0 0,-1-1 0,1 0 0,-1 0 0,0 0 0,0 0 0,0-1 0,-1 1 0,0-1 0,0-1 0,0 1 0,0-1 0,0 0 0,-8 2 0,-25 9 0,-1-2 0,0-2 0,-1-1 0,0-3 0,-47 3 0,-215-8 0,163-4 0,81 5 0,-88 16 0,-44 1 0,135-18 0,-189 13 0,56 3 0,-309-10 0,272-9 0,-14595 2 0,14060-45 0,490 23 0,-106-14 0,319 25 0,-108-35 0,2 0 0,137 40 0,-53-12 0,-1 3 0,-143-8 0,-1175 23 0,592 3 0,-653-3 0,1170 24 0,184-11 0,-168 24 0,173-19 0,64-10 0,-2-2 0,-49 2 0,-164 11 0,5 0 0,191-18 0,-1 2 0,0 2 0,-90 21 0,70-10 0,-2-4 0,-136 3 0,14-1 0,3 11 0,-68 6 0,222-27 0,-80 19 0,97-18-455,0-1 0,-50 2 0,46-6-6371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1:04:40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1486 0 24575,'-706'0'0,"685"1"0,1 1 0,0 1 0,0 0 0,0 2 0,0 0 0,1 1 0,0 2 0,-22 10 0,-21 15 0,-61 43 0,21-12 0,85-54 0,2 0 0,-1 1 0,1 1 0,1 0 0,0 1 0,1 1 0,0 0 0,1 0 0,1 1 0,0 1 0,1 0 0,1 0 0,-13 33 0,9-20 0,1 0 0,2 1 0,-11 47 0,10-19 0,-1-3 0,3-1 0,-3 59 0,11-98 0,1 0 0,1-1 0,0 1 0,1-1 0,0 1 0,1-1 0,1 1 0,0-1 0,1 0 0,0-1 0,2 1 0,12 21 0,-12-26 0,1 0 0,0 0 0,1-1 0,0 0 0,0-1 0,0 0 0,1 0 0,0-1 0,1 0 0,-1-1 0,1 0 0,22 7 0,9-1 0,0-1 0,52 4 0,-63-10 0,115 10-208,223-8-1,-278-7-739,-41 0-5878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1:04:44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23656 1 24575,'23'1'0,"-1"1"0,1 1 0,-1 1 0,0 1 0,0 1 0,0 1 0,-1 1 0,0 0 0,20 13 0,23 15 0,83 64 0,-131-88 0,0 0 0,-1 1 0,-1 0 0,0 1 0,0 1 0,-2 0 0,0 0 0,-1 2 0,0-1 0,-1 1 0,-1 1 0,-1 0 0,-1 0 0,0 1 0,-1 0 0,-1 0 0,-1 0 0,0 0 0,0 26 0,-1 0 0,-1 0 0,-8 68 0,5-99 0,-2-1 0,0 1 0,0 0 0,-1-1 0,-1 0 0,0 0 0,-1 0 0,0 0 0,-1-1 0,-1 0 0,0-1 0,-10 13 0,0-6 0,-1 0 0,-1-2 0,0 0 0,-1-1 0,0-1 0,-32 15 0,-147 54 0,66-30 0,85-33 0,-1-3 0,-1-1 0,0-3 0,-1-2 0,0-2 0,-1-3 0,-102 0 0,-173-9 0,-1574 0 0,1085 56 0,183-6 0,-1226-31 0,1156-20 0,-11013 4 0,11487-17 0,49 1 0,-23 11 0,56 3 0,-173-26 0,-122-31 0,-754-4 0,972 65 0,-401-4 0,233-34 0,12 0 0,-224 32 26,343 5-1417,233-1-5435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1:03:55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41 167 24575,'0'11'0,"-2"-1"0,1 0 0,-1 1 0,-5 15 0,-4 21 0,-1 74 0,6 203 0,7-237 0,0-78 0,-1 0 0,1 1 0,0-1 0,1 0 0,0 0 0,1 0 0,0 0 0,0 0 0,1-1 0,0 0 0,0 1 0,1-1 0,0-1 0,8 10 0,-3-7 0,0 0 0,0 0 0,1-1 0,0-1 0,1 0 0,0 0 0,0-1 0,23 9 0,-8-6 0,0-1 0,0-2 0,1 0 0,0-2 0,0-1 0,1-2 0,-1 0 0,53-5 0,-70 2 0,0-1 0,0 0 0,-1-1 0,1 0 0,-1 0 0,0-1 0,1-1 0,-2 1 0,1-2 0,-1 1 0,0-1 0,0-1 0,0 0 0,9-10 0,-7 5 0,0-1 0,-1-1 0,-1 0 0,0 0 0,-1-1 0,0 0 0,-1-1 0,7-22 0,0-17 0,-3 0 0,-2-1 0,-2 0 0,-1-81 0,-14-338-1365,7 453-5461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1:03:57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374 112 24575,'0'-1'0,"0"0"0,0 1 0,0-1 0,0 0 0,-1 1 0,1-1 0,0 1 0,0-1 0,0 0 0,-1 1 0,1-1 0,0 1 0,-1-1 0,1 1 0,-1-1 0,1 1 0,-1-1 0,1 1 0,-1-1 0,1 1 0,-1-1 0,1 1 0,-1 0 0,1-1 0,-1 1 0,1 0 0,-1 0 0,0-1 0,1 1 0,-1 0 0,0 0 0,1 0 0,-1 0 0,0 0 0,1 0 0,-1 0 0,0 0 0,1 0 0,-1 0 0,0 0 0,1 0 0,-1 1 0,1-1 0,-1 0 0,0 0 0,1 1 0,-1-1 0,1 0 0,-1 1 0,1-1 0,-1 1 0,-37 20 0,-8 14 0,2 3 0,-53 58 0,66-65 0,19-19 0,1 0 0,0 1 0,1 0 0,0 1 0,1 0 0,-12 25 0,19-36 0,1 0 0,0 0 0,0 1 0,0-1 0,0 0 0,0 0 0,1 1 0,0-1 0,-1 0 0,1 1 0,1-1 0,-1 0 0,0 1 0,1-1 0,-1 0 0,1 0 0,0 0 0,0 1 0,0-1 0,1 0 0,-1 0 0,1 0 0,0-1 0,0 1 0,-1 0 0,2-1 0,-1 1 0,0-1 0,1 1 0,-1-1 0,1 0 0,-1 0 0,1 0 0,0-1 0,0 1 0,0-1 0,0 1 0,0-1 0,6 1 0,22 8 0,0-3 0,1 0 0,-1-2 0,54 2 0,-21-2 0,-14-1 0,94 14 0,-127-15 0,-1 1 0,0 1 0,0 0 0,0 1 0,-1 1 0,21 12 0,-31-16 0,0 1 0,0 0 0,0 0 0,-1 0 0,1 0 0,-1 1 0,0 0 0,0-1 0,4 9 0,-7-12 0,0 1 0,0 0 0,-1 0 0,1 0 0,0-1 0,-1 1 0,1 0 0,-1 0 0,0 0 0,1 0 0,-1 0 0,0 0 0,0 0 0,0 0 0,-1 0 0,1 0 0,0 0 0,-1 0 0,1 0 0,-1 0 0,0-1 0,0 1 0,1 0 0,-1 0 0,0-1 0,-1 1 0,1 0 0,0-1 0,0 1 0,-1-1 0,-2 3 0,-7 5 0,-1 0 0,0-1 0,-1 0 0,1-1 0,-27 10 0,31-17 0,20-10 0,26-15 0,-2 3 0,180-117 0,-172 108 0,-2-3 0,68-68 0,-98 89 0,-1-1 0,0-1 0,-1 0 0,-1-1 0,-1 0 0,8-18 0,29-101 0,-12 28 0,-28 102 0,-3 17 0,-2 19 0,-3 40 0,0-45 0,1 0 0,2 0 0,1 1 0,0-1 0,8 32 0,-8-54 0,1 0 0,-1 0 0,1-1 0,0 1 0,0 0 0,1-1 0,-1 0 0,1 0 0,-1 1 0,1-2 0,0 1 0,0 0 0,1 0 0,-1-1 0,0 0 0,1 0 0,-1 0 0,1 0 0,0 0 0,0-1 0,0 0 0,0 1 0,0-2 0,0 1 0,7 0 0,11 1 0,1 0 0,-1-2 0,37-5 0,-24 2 0,-21 2 0,0-2 0,0 1 0,0-2 0,0 0 0,-1-1 0,1 0 0,-1-1 0,0 0 0,-1-1 0,0 0 0,0-1 0,0-1 0,-1 0 0,0 0 0,-1-1 0,0-1 0,8-11 0,1-2 0,-2 0 0,-1-1 0,-1-1 0,-1 0 0,-1-1 0,-2-1 0,10-31 0,-21 185 0,-5 12 0,6-458-1365,-1 284-5461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7T01:03:57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24575,'7'0'0,"8"6"0,1 2-8191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8EB0A-3D88-47AF-8B37-7E6EB8CD0DC9}" type="datetimeFigureOut">
              <a:rPr lang="vi-VN" smtClean="0"/>
              <a:t>03/10/2022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7CCA1-3551-4813-898E-78AD7B0C1B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10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35D3-0DC7-472E-9E95-8EBB926A0EB6}" type="datetime1">
              <a:rPr lang="vi-VN" smtClean="0"/>
              <a:t>03/10/2022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560B-899E-429A-84F2-41ABFB82A5A9}" type="datetime1">
              <a:rPr lang="vi-VN" smtClean="0"/>
              <a:t>03/10/2022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AC3F-2674-49D3-A873-07AA9E5DCF06}" type="datetime1">
              <a:rPr lang="vi-VN" smtClean="0"/>
              <a:t>03/10/2022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0D8F-B0AE-4366-9341-7B6F0640C2BE}" type="datetime1">
              <a:rPr lang="vi-VN" smtClean="0"/>
              <a:t>03/10/2022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DA7A-F9FE-4C1E-A471-7C38F755C552}" type="datetime1">
              <a:rPr lang="vi-VN" smtClean="0"/>
              <a:t>03/10/2022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1B5A-4066-4776-A7F8-F246FF6DE426}" type="datetime1">
              <a:rPr lang="vi-VN" smtClean="0"/>
              <a:t>03/10/2022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399D-8096-48E3-98E2-6EA85002E14F}" type="datetime1">
              <a:rPr lang="vi-VN" smtClean="0"/>
              <a:t>03/10/2022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6DE2-13AF-4AB3-8918-00D6109ABC25}" type="datetime1">
              <a:rPr lang="vi-VN" smtClean="0"/>
              <a:t>03/10/2022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CF89-8CC3-4338-8ED2-C415082D670C}" type="datetime1">
              <a:rPr lang="vi-VN" smtClean="0"/>
              <a:t>03/10/2022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6DAD-E1C2-4AE1-9631-2D4DF36CDBB1}" type="datetime1">
              <a:rPr lang="vi-VN" smtClean="0"/>
              <a:t>03/10/2022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0FF2-7BE5-44CC-AFD7-2A4F808E557C}" type="datetime1">
              <a:rPr lang="vi-VN" smtClean="0"/>
              <a:t>03/10/2022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BEBD-4040-4E3E-861A-483E2C55E883}" type="datetime1">
              <a:rPr lang="vi-VN" smtClean="0"/>
              <a:t>03/10/2022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customXml" Target="../ink/ink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customXml" Target="../ink/ink22.xml"/><Relationship Id="rId7" Type="http://schemas.openxmlformats.org/officeDocument/2006/relationships/customXml" Target="../ink/ink2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5" Type="http://schemas.openxmlformats.org/officeDocument/2006/relationships/customXml" Target="../ink/ink2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25CFF-8708-495E-A7F4-131F17DE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EE1E1EB-EB24-402B-B1B9-7B3E41254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455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Requirement analysis is an action that turns human language into SE language.</a:t>
            </a: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FAA904D-452F-4248-BFF8-48EB47CB1DA1}"/>
              </a:ext>
            </a:extLst>
          </p:cNvPr>
          <p:cNvSpPr/>
          <p:nvPr/>
        </p:nvSpPr>
        <p:spPr>
          <a:xfrm>
            <a:off x="970721" y="3019045"/>
            <a:ext cx="2225040" cy="1964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 would a software that can ABC, XYZ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81268B7D-8330-4B41-B334-03E06CE2EA42}"/>
              </a:ext>
            </a:extLst>
          </p:cNvPr>
          <p:cNvCxnSpPr>
            <a:stCxn id="5" idx="3"/>
          </p:cNvCxnSpPr>
          <p:nvPr/>
        </p:nvCxnSpPr>
        <p:spPr>
          <a:xfrm flipV="1">
            <a:off x="3195761" y="4001293"/>
            <a:ext cx="263519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E34DED85-1E3E-453C-BFC3-8238ABBB691D}"/>
              </a:ext>
            </a:extLst>
          </p:cNvPr>
          <p:cNvSpPr/>
          <p:nvPr/>
        </p:nvSpPr>
        <p:spPr>
          <a:xfrm>
            <a:off x="6081423" y="2780506"/>
            <a:ext cx="1323893" cy="11023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Usecase diagram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3BF8CAF8-FD2E-4445-9A1C-32E074563EE7}"/>
              </a:ext>
            </a:extLst>
          </p:cNvPr>
          <p:cNvSpPr/>
          <p:nvPr/>
        </p:nvSpPr>
        <p:spPr>
          <a:xfrm>
            <a:off x="6096000" y="4017825"/>
            <a:ext cx="1323893" cy="11023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Sequence diagram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299815BD-4174-48AA-8207-8A983B0DDF90}"/>
              </a:ext>
            </a:extLst>
          </p:cNvPr>
          <p:cNvSpPr/>
          <p:nvPr/>
        </p:nvSpPr>
        <p:spPr>
          <a:xfrm>
            <a:off x="7572293" y="2780506"/>
            <a:ext cx="1323893" cy="11023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Class diagram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CCC1038-53D4-4F3D-A72C-555C5D26AE18}"/>
              </a:ext>
            </a:extLst>
          </p:cNvPr>
          <p:cNvSpPr/>
          <p:nvPr/>
        </p:nvSpPr>
        <p:spPr>
          <a:xfrm>
            <a:off x="7577263" y="4017825"/>
            <a:ext cx="1323893" cy="11023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…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DA5374F-70E9-44F9-BCF5-36F2E3698805}"/>
              </a:ext>
            </a:extLst>
          </p:cNvPr>
          <p:cNvSpPr txBox="1"/>
          <p:nvPr/>
        </p:nvSpPr>
        <p:spPr>
          <a:xfrm>
            <a:off x="4041253" y="3564493"/>
            <a:ext cx="17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Analysis</a:t>
            </a:r>
            <a:endParaRPr lang="vi-VN"/>
          </a:p>
        </p:txBody>
      </p:sp>
      <p:sp>
        <p:nvSpPr>
          <p:cNvPr id="13" name="Chỗ dành sẵn cho Nội dung 2">
            <a:extLst>
              <a:ext uri="{FF2B5EF4-FFF2-40B4-BE49-F238E27FC236}">
                <a16:creationId xmlns:a16="http://schemas.microsoft.com/office/drawing/2014/main" id="{DB9BD316-5589-4A66-809D-9BEF2E3EDE41}"/>
              </a:ext>
            </a:extLst>
          </p:cNvPr>
          <p:cNvSpPr txBox="1">
            <a:spLocks/>
          </p:cNvSpPr>
          <p:nvPr/>
        </p:nvSpPr>
        <p:spPr>
          <a:xfrm>
            <a:off x="838200" y="5459895"/>
            <a:ext cx="10515600" cy="1232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Note that we only deal with simple requirements.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 this week, we learn how to create usecase &amp; sequence diagram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2D1AF17-F656-4AF1-9439-8BC5DB63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8786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223610A-D281-4D0A-9EE6-30B1C908F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70" y="689113"/>
            <a:ext cx="1630122" cy="11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738F99C6-17C9-4177-8172-04B4F4CDE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70" y="2470910"/>
            <a:ext cx="1630122" cy="11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87C837AA-FC4C-4755-9FA1-396AD4648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70" y="4459357"/>
            <a:ext cx="1630122" cy="11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CAE7B18-DD9F-4480-A83C-D311FBD40943}"/>
              </a:ext>
            </a:extLst>
          </p:cNvPr>
          <p:cNvSpPr txBox="1"/>
          <p:nvPr/>
        </p:nvSpPr>
        <p:spPr>
          <a:xfrm>
            <a:off x="1054100" y="1955800"/>
            <a:ext cx="125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E2D08BE7-9EF3-4231-86FC-2A718A8F8D6B}"/>
              </a:ext>
            </a:extLst>
          </p:cNvPr>
          <p:cNvSpPr txBox="1"/>
          <p:nvPr/>
        </p:nvSpPr>
        <p:spPr>
          <a:xfrm>
            <a:off x="1054100" y="3665645"/>
            <a:ext cx="125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  <a:endParaRPr lang="vi-VN"/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3E488FC4-AB7D-4F9E-A584-EBAA97C626A6}"/>
              </a:ext>
            </a:extLst>
          </p:cNvPr>
          <p:cNvSpPr txBox="1"/>
          <p:nvPr/>
        </p:nvSpPr>
        <p:spPr>
          <a:xfrm>
            <a:off x="1032481" y="5654092"/>
            <a:ext cx="125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Manager</a:t>
            </a:r>
            <a:endParaRPr lang="vi-VN"/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6C155649-C520-4D68-8D53-07434B3E921A}"/>
              </a:ext>
            </a:extLst>
          </p:cNvPr>
          <p:cNvSpPr/>
          <p:nvPr/>
        </p:nvSpPr>
        <p:spPr>
          <a:xfrm>
            <a:off x="5011978" y="258970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Register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5" name="Hình Bầu dục 44">
            <a:extLst>
              <a:ext uri="{FF2B5EF4-FFF2-40B4-BE49-F238E27FC236}">
                <a16:creationId xmlns:a16="http://schemas.microsoft.com/office/drawing/2014/main" id="{E954DA35-3046-48A5-9233-FE672FA233F0}"/>
              </a:ext>
            </a:extLst>
          </p:cNvPr>
          <p:cNvSpPr/>
          <p:nvPr/>
        </p:nvSpPr>
        <p:spPr>
          <a:xfrm>
            <a:off x="5011978" y="1258956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Signin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2D557855-1310-4ED0-8993-D894602B4EF8}"/>
              </a:ext>
            </a:extLst>
          </p:cNvPr>
          <p:cNvSpPr/>
          <p:nvPr/>
        </p:nvSpPr>
        <p:spPr>
          <a:xfrm>
            <a:off x="5011978" y="2245246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Signout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9" name="Hình Bầu dục 48">
            <a:extLst>
              <a:ext uri="{FF2B5EF4-FFF2-40B4-BE49-F238E27FC236}">
                <a16:creationId xmlns:a16="http://schemas.microsoft.com/office/drawing/2014/main" id="{C61BD25B-B01A-4DA1-BC81-BB0407D3539D}"/>
              </a:ext>
            </a:extLst>
          </p:cNvPr>
          <p:cNvSpPr/>
          <p:nvPr/>
        </p:nvSpPr>
        <p:spPr>
          <a:xfrm>
            <a:off x="5011978" y="3423694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Read items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0" name="Hình Bầu dục 49">
            <a:extLst>
              <a:ext uri="{FF2B5EF4-FFF2-40B4-BE49-F238E27FC236}">
                <a16:creationId xmlns:a16="http://schemas.microsoft.com/office/drawing/2014/main" id="{26FB202E-2928-45C3-8F9D-6250C570C0C7}"/>
              </a:ext>
            </a:extLst>
          </p:cNvPr>
          <p:cNvSpPr/>
          <p:nvPr/>
        </p:nvSpPr>
        <p:spPr>
          <a:xfrm>
            <a:off x="7044286" y="2876649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Create bill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2" name="Hình Bầu dục 51">
            <a:extLst>
              <a:ext uri="{FF2B5EF4-FFF2-40B4-BE49-F238E27FC236}">
                <a16:creationId xmlns:a16="http://schemas.microsoft.com/office/drawing/2014/main" id="{2E170648-4388-42D2-807C-46181163AF45}"/>
              </a:ext>
            </a:extLst>
          </p:cNvPr>
          <p:cNvSpPr/>
          <p:nvPr/>
        </p:nvSpPr>
        <p:spPr>
          <a:xfrm>
            <a:off x="5223789" y="5126968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CRUD items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3" name="Hình Bầu dục 52">
            <a:extLst>
              <a:ext uri="{FF2B5EF4-FFF2-40B4-BE49-F238E27FC236}">
                <a16:creationId xmlns:a16="http://schemas.microsoft.com/office/drawing/2014/main" id="{84B0D1BB-1A93-48A3-9BB3-0881B099BA3A}"/>
              </a:ext>
            </a:extLst>
          </p:cNvPr>
          <p:cNvSpPr/>
          <p:nvPr/>
        </p:nvSpPr>
        <p:spPr>
          <a:xfrm>
            <a:off x="7670675" y="4432170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Create items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08727CD0-60A1-4C66-9819-C533DE1F441F}"/>
              </a:ext>
            </a:extLst>
          </p:cNvPr>
          <p:cNvSpPr/>
          <p:nvPr/>
        </p:nvSpPr>
        <p:spPr>
          <a:xfrm>
            <a:off x="9415097" y="5104810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Update items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6" name="Hình Bầu dục 55">
            <a:extLst>
              <a:ext uri="{FF2B5EF4-FFF2-40B4-BE49-F238E27FC236}">
                <a16:creationId xmlns:a16="http://schemas.microsoft.com/office/drawing/2014/main" id="{E3EB701C-F270-49C7-86CB-904341D66749}"/>
              </a:ext>
            </a:extLst>
          </p:cNvPr>
          <p:cNvSpPr/>
          <p:nvPr/>
        </p:nvSpPr>
        <p:spPr>
          <a:xfrm>
            <a:off x="7916497" y="6023424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Delete items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7853938B-ADE1-4C3B-89CA-8CE437DC764A}"/>
              </a:ext>
            </a:extLst>
          </p:cNvPr>
          <p:cNvCxnSpPr>
            <a:stCxn id="4" idx="3"/>
            <a:endCxn id="6" idx="2"/>
          </p:cNvCxnSpPr>
          <p:nvPr/>
        </p:nvCxnSpPr>
        <p:spPr>
          <a:xfrm flipV="1">
            <a:off x="2476192" y="625944"/>
            <a:ext cx="2535786" cy="63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Đường nối Thẳng 56">
            <a:extLst>
              <a:ext uri="{FF2B5EF4-FFF2-40B4-BE49-F238E27FC236}">
                <a16:creationId xmlns:a16="http://schemas.microsoft.com/office/drawing/2014/main" id="{EF3EB4CE-9FE9-4B86-AF7C-1B73C3E4403C}"/>
              </a:ext>
            </a:extLst>
          </p:cNvPr>
          <p:cNvCxnSpPr>
            <a:cxnSpLocks/>
            <a:stCxn id="4" idx="3"/>
            <a:endCxn id="45" idx="2"/>
          </p:cNvCxnSpPr>
          <p:nvPr/>
        </p:nvCxnSpPr>
        <p:spPr>
          <a:xfrm>
            <a:off x="2476192" y="1258957"/>
            <a:ext cx="2535786" cy="366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Đường nối Thẳng 59">
            <a:extLst>
              <a:ext uri="{FF2B5EF4-FFF2-40B4-BE49-F238E27FC236}">
                <a16:creationId xmlns:a16="http://schemas.microsoft.com/office/drawing/2014/main" id="{B4A72CF5-F802-4940-ADA9-6C118E0FB6DE}"/>
              </a:ext>
            </a:extLst>
          </p:cNvPr>
          <p:cNvCxnSpPr>
            <a:cxnSpLocks/>
            <a:stCxn id="4" idx="3"/>
            <a:endCxn id="46" idx="2"/>
          </p:cNvCxnSpPr>
          <p:nvPr/>
        </p:nvCxnSpPr>
        <p:spPr>
          <a:xfrm>
            <a:off x="2476192" y="1258957"/>
            <a:ext cx="2535786" cy="1353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Đường nối Thẳng 61">
            <a:extLst>
              <a:ext uri="{FF2B5EF4-FFF2-40B4-BE49-F238E27FC236}">
                <a16:creationId xmlns:a16="http://schemas.microsoft.com/office/drawing/2014/main" id="{41228581-0C4C-4419-9ECD-A5BF15A880A7}"/>
              </a:ext>
            </a:extLst>
          </p:cNvPr>
          <p:cNvCxnSpPr>
            <a:cxnSpLocks/>
            <a:stCxn id="4" idx="3"/>
            <a:endCxn id="49" idx="2"/>
          </p:cNvCxnSpPr>
          <p:nvPr/>
        </p:nvCxnSpPr>
        <p:spPr>
          <a:xfrm>
            <a:off x="2476192" y="1258957"/>
            <a:ext cx="2535786" cy="2531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Đường nối Thẳng 66">
            <a:extLst>
              <a:ext uri="{FF2B5EF4-FFF2-40B4-BE49-F238E27FC236}">
                <a16:creationId xmlns:a16="http://schemas.microsoft.com/office/drawing/2014/main" id="{49F80282-810E-45C5-B290-AADCF0975C45}"/>
              </a:ext>
            </a:extLst>
          </p:cNvPr>
          <p:cNvCxnSpPr>
            <a:cxnSpLocks/>
            <a:stCxn id="35" idx="3"/>
            <a:endCxn id="50" idx="2"/>
          </p:cNvCxnSpPr>
          <p:nvPr/>
        </p:nvCxnSpPr>
        <p:spPr>
          <a:xfrm>
            <a:off x="2476192" y="3040754"/>
            <a:ext cx="4568094" cy="202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DF0DA734-6118-4F57-8018-F2D39CE921DB}"/>
              </a:ext>
            </a:extLst>
          </p:cNvPr>
          <p:cNvCxnSpPr>
            <a:cxnSpLocks/>
            <a:stCxn id="35" idx="3"/>
            <a:endCxn id="52" idx="2"/>
          </p:cNvCxnSpPr>
          <p:nvPr/>
        </p:nvCxnSpPr>
        <p:spPr>
          <a:xfrm>
            <a:off x="2476192" y="3040754"/>
            <a:ext cx="2747597" cy="2453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Đường kết nối: Mũi tên Gấp khúc 76">
            <a:extLst>
              <a:ext uri="{FF2B5EF4-FFF2-40B4-BE49-F238E27FC236}">
                <a16:creationId xmlns:a16="http://schemas.microsoft.com/office/drawing/2014/main" id="{D09035C2-D1B3-427F-9B8B-06AEEBA27AE8}"/>
              </a:ext>
            </a:extLst>
          </p:cNvPr>
          <p:cNvCxnSpPr>
            <a:stCxn id="38" idx="1"/>
            <a:endCxn id="4" idx="1"/>
          </p:cNvCxnSpPr>
          <p:nvPr/>
        </p:nvCxnSpPr>
        <p:spPr>
          <a:xfrm rot="10800000">
            <a:off x="846070" y="1258957"/>
            <a:ext cx="12700" cy="3770244"/>
          </a:xfrm>
          <a:prstGeom prst="bentConnector3">
            <a:avLst>
              <a:gd name="adj1" fmla="val 39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Đường kết nối: Mũi tên Gấp khúc 83">
            <a:extLst>
              <a:ext uri="{FF2B5EF4-FFF2-40B4-BE49-F238E27FC236}">
                <a16:creationId xmlns:a16="http://schemas.microsoft.com/office/drawing/2014/main" id="{B0FDB09F-E80A-4994-8FF9-189155140E0E}"/>
              </a:ext>
            </a:extLst>
          </p:cNvPr>
          <p:cNvCxnSpPr>
            <a:cxnSpLocks/>
            <a:stCxn id="35" idx="1"/>
            <a:endCxn id="79" idx="0"/>
          </p:cNvCxnSpPr>
          <p:nvPr/>
        </p:nvCxnSpPr>
        <p:spPr>
          <a:xfrm rot="10800000">
            <a:off x="829310" y="1258956"/>
            <a:ext cx="16760" cy="1781798"/>
          </a:xfrm>
          <a:prstGeom prst="bentConnector3">
            <a:avLst>
              <a:gd name="adj1" fmla="val 22079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am giác Cân 78">
            <a:extLst>
              <a:ext uri="{FF2B5EF4-FFF2-40B4-BE49-F238E27FC236}">
                <a16:creationId xmlns:a16="http://schemas.microsoft.com/office/drawing/2014/main" id="{C6325E46-C455-4966-8852-307E7ED5433A}"/>
              </a:ext>
            </a:extLst>
          </p:cNvPr>
          <p:cNvSpPr/>
          <p:nvPr/>
        </p:nvSpPr>
        <p:spPr>
          <a:xfrm rot="5400000">
            <a:off x="608205" y="1148466"/>
            <a:ext cx="221230" cy="22098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87" name="Đường kết nối Mũi tên Thẳng 86">
            <a:extLst>
              <a:ext uri="{FF2B5EF4-FFF2-40B4-BE49-F238E27FC236}">
                <a16:creationId xmlns:a16="http://schemas.microsoft.com/office/drawing/2014/main" id="{CF9C3E83-A5A7-4F42-923E-D4B4D80971B0}"/>
              </a:ext>
            </a:extLst>
          </p:cNvPr>
          <p:cNvCxnSpPr>
            <a:stCxn id="52" idx="7"/>
            <a:endCxn id="53" idx="2"/>
          </p:cNvCxnSpPr>
          <p:nvPr/>
        </p:nvCxnSpPr>
        <p:spPr>
          <a:xfrm flipV="1">
            <a:off x="6712746" y="4799144"/>
            <a:ext cx="957929" cy="43530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Đường kết nối Mũi tên Thẳng 88">
            <a:extLst>
              <a:ext uri="{FF2B5EF4-FFF2-40B4-BE49-F238E27FC236}">
                <a16:creationId xmlns:a16="http://schemas.microsoft.com/office/drawing/2014/main" id="{2ED6E45C-35ED-4A19-987C-24074CF920DD}"/>
              </a:ext>
            </a:extLst>
          </p:cNvPr>
          <p:cNvCxnSpPr>
            <a:cxnSpLocks/>
            <a:stCxn id="52" idx="5"/>
            <a:endCxn id="56" idx="2"/>
          </p:cNvCxnSpPr>
          <p:nvPr/>
        </p:nvCxnSpPr>
        <p:spPr>
          <a:xfrm>
            <a:off x="6712746" y="5753432"/>
            <a:ext cx="1203751" cy="63696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Đường kết nối Mũi tên Thẳng 91">
            <a:extLst>
              <a:ext uri="{FF2B5EF4-FFF2-40B4-BE49-F238E27FC236}">
                <a16:creationId xmlns:a16="http://schemas.microsoft.com/office/drawing/2014/main" id="{271C4386-6307-4E58-8AE4-D720D328544F}"/>
              </a:ext>
            </a:extLst>
          </p:cNvPr>
          <p:cNvCxnSpPr>
            <a:cxnSpLocks/>
            <a:stCxn id="52" idx="6"/>
            <a:endCxn id="55" idx="2"/>
          </p:cNvCxnSpPr>
          <p:nvPr/>
        </p:nvCxnSpPr>
        <p:spPr>
          <a:xfrm flipV="1">
            <a:off x="6968211" y="5471784"/>
            <a:ext cx="2446886" cy="2215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Đường kết nối Mũi tên Thẳng 94">
            <a:extLst>
              <a:ext uri="{FF2B5EF4-FFF2-40B4-BE49-F238E27FC236}">
                <a16:creationId xmlns:a16="http://schemas.microsoft.com/office/drawing/2014/main" id="{E6252692-B8F4-43D1-A542-6C20E111C661}"/>
              </a:ext>
            </a:extLst>
          </p:cNvPr>
          <p:cNvCxnSpPr>
            <a:cxnSpLocks/>
            <a:stCxn id="52" idx="0"/>
            <a:endCxn id="49" idx="4"/>
          </p:cNvCxnSpPr>
          <p:nvPr/>
        </p:nvCxnSpPr>
        <p:spPr>
          <a:xfrm flipH="1" flipV="1">
            <a:off x="5884189" y="4157642"/>
            <a:ext cx="211811" cy="96932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Hộp Văn bản 97">
            <a:extLst>
              <a:ext uri="{FF2B5EF4-FFF2-40B4-BE49-F238E27FC236}">
                <a16:creationId xmlns:a16="http://schemas.microsoft.com/office/drawing/2014/main" id="{12F26470-117E-4D50-82DF-CD659FEF0C48}"/>
              </a:ext>
            </a:extLst>
          </p:cNvPr>
          <p:cNvSpPr txBox="1"/>
          <p:nvPr/>
        </p:nvSpPr>
        <p:spPr>
          <a:xfrm>
            <a:off x="5267443" y="4558405"/>
            <a:ext cx="1488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&lt;&lt;include&gt;&gt;</a:t>
            </a:r>
            <a:endParaRPr lang="vi-VN"/>
          </a:p>
        </p:txBody>
      </p:sp>
      <p:sp>
        <p:nvSpPr>
          <p:cNvPr id="100" name="Hộp Văn bản 99">
            <a:extLst>
              <a:ext uri="{FF2B5EF4-FFF2-40B4-BE49-F238E27FC236}">
                <a16:creationId xmlns:a16="http://schemas.microsoft.com/office/drawing/2014/main" id="{222FA598-D4CE-4E6D-A8F7-3434690A31CD}"/>
              </a:ext>
            </a:extLst>
          </p:cNvPr>
          <p:cNvSpPr txBox="1"/>
          <p:nvPr/>
        </p:nvSpPr>
        <p:spPr>
          <a:xfrm>
            <a:off x="6419599" y="4836630"/>
            <a:ext cx="1488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&lt;&lt;include&gt;&gt;</a:t>
            </a:r>
            <a:endParaRPr lang="vi-VN"/>
          </a:p>
        </p:txBody>
      </p:sp>
      <p:sp>
        <p:nvSpPr>
          <p:cNvPr id="101" name="Hộp Văn bản 100">
            <a:extLst>
              <a:ext uri="{FF2B5EF4-FFF2-40B4-BE49-F238E27FC236}">
                <a16:creationId xmlns:a16="http://schemas.microsoft.com/office/drawing/2014/main" id="{E8C0A098-A242-4B8F-BD4A-AF58939433B4}"/>
              </a:ext>
            </a:extLst>
          </p:cNvPr>
          <p:cNvSpPr txBox="1"/>
          <p:nvPr/>
        </p:nvSpPr>
        <p:spPr>
          <a:xfrm>
            <a:off x="7485883" y="5295031"/>
            <a:ext cx="1488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&lt;&lt;include&gt;&gt;</a:t>
            </a:r>
            <a:endParaRPr lang="vi-VN"/>
          </a:p>
        </p:txBody>
      </p:sp>
      <p:sp>
        <p:nvSpPr>
          <p:cNvPr id="102" name="Hộp Văn bản 101">
            <a:extLst>
              <a:ext uri="{FF2B5EF4-FFF2-40B4-BE49-F238E27FC236}">
                <a16:creationId xmlns:a16="http://schemas.microsoft.com/office/drawing/2014/main" id="{18DFCD11-2FF4-4B00-8517-E70647621570}"/>
              </a:ext>
            </a:extLst>
          </p:cNvPr>
          <p:cNvSpPr txBox="1"/>
          <p:nvPr/>
        </p:nvSpPr>
        <p:spPr>
          <a:xfrm>
            <a:off x="6530305" y="5913582"/>
            <a:ext cx="1488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&lt;&lt;include&gt;&gt;</a:t>
            </a:r>
            <a:endParaRPr lang="vi-VN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27AE17D9-6FF9-4639-AB9D-59761899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1056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Fourth step: draw by PowerPoint, Visio or draw.io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1869540-2E7D-4938-90E9-5A1B852D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9998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F379E3-8DA4-4A15-A1CA-18B73EB4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67ECE6-9269-4B9C-891D-F82262AF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A company specializing in the business of electronic devices wants to build an e-commerce system.</a:t>
            </a:r>
          </a:p>
          <a:p>
            <a:pPr marL="0" indent="0">
              <a:buNone/>
            </a:pPr>
            <a:r>
              <a:rPr lang="en-US"/>
              <a:t>The new system must ensure that customers visiting the website can easily select products, view promotions and make purchases. Payment can be made online or in-store. Customers can receive goods at the store or use delivery service.</a:t>
            </a:r>
          </a:p>
          <a:p>
            <a:pPr marL="0" indent="0">
              <a:buNone/>
            </a:pPr>
            <a:r>
              <a:rPr lang="en-US"/>
              <a:t>In addition, the system also needs a module to ensure the company manages business activities such as the quantity of goods in stock, order management, delivery status, payment, etc.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5E0845C-FEE6-4CA3-8CF9-DC85166D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6083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0D375068-8C64-4FE3-949C-44903E139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9" y="1496182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DD3E2615-FB57-4379-B2CA-260A498E31E6}"/>
              </a:ext>
            </a:extLst>
          </p:cNvPr>
          <p:cNvSpPr txBox="1"/>
          <p:nvPr/>
        </p:nvSpPr>
        <p:spPr>
          <a:xfrm>
            <a:off x="1102006" y="2882417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905F3B29-33B3-4A76-9897-12F6966DB862}"/>
              </a:ext>
            </a:extLst>
          </p:cNvPr>
          <p:cNvSpPr/>
          <p:nvPr/>
        </p:nvSpPr>
        <p:spPr>
          <a:xfrm>
            <a:off x="6443361" y="2215233"/>
            <a:ext cx="1725051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View promotion</a:t>
            </a:r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A0FC4DC7-1B6D-4AA2-A40D-CDE4BFFC5D2D}"/>
              </a:ext>
            </a:extLst>
          </p:cNvPr>
          <p:cNvSpPr/>
          <p:nvPr/>
        </p:nvSpPr>
        <p:spPr>
          <a:xfrm>
            <a:off x="6456265" y="167821"/>
            <a:ext cx="1699244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Cart / Purchase</a:t>
            </a:r>
            <a:endParaRPr lang="vi-VN"/>
          </a:p>
        </p:txBody>
      </p: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7EFEB577-009C-40A3-A5BF-70D9E060BAAF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2572996" y="2156860"/>
            <a:ext cx="3870365" cy="428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367BA7F0-EBA0-420D-B9E1-A000D987FEDD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2572996" y="537684"/>
            <a:ext cx="3883269" cy="1619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FC068339-A9CB-48AE-9F79-C3DDEDE0A31E}"/>
              </a:ext>
            </a:extLst>
          </p:cNvPr>
          <p:cNvSpPr/>
          <p:nvPr/>
        </p:nvSpPr>
        <p:spPr>
          <a:xfrm>
            <a:off x="6488028" y="1126691"/>
            <a:ext cx="1741570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View product</a:t>
            </a:r>
            <a:endParaRPr lang="vi-VN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CC86F3CC-24EC-483D-A725-8D1D02E1FBAE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572996" y="1496554"/>
            <a:ext cx="3915032" cy="660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D51AA0F4-A766-480C-9CB8-0D7BBEC71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36" y="4040090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3E8F645D-F821-4589-9018-2C1B44690550}"/>
              </a:ext>
            </a:extLst>
          </p:cNvPr>
          <p:cNvSpPr txBox="1"/>
          <p:nvPr/>
        </p:nvSpPr>
        <p:spPr>
          <a:xfrm>
            <a:off x="941803" y="5450583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Seller</a:t>
            </a:r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D8CE4096-7585-4454-8D69-9F13C9CCE5E3}"/>
              </a:ext>
            </a:extLst>
          </p:cNvPr>
          <p:cNvCxnSpPr>
            <a:cxnSpLocks/>
            <a:stCxn id="15" idx="3"/>
            <a:endCxn id="84" idx="2"/>
          </p:cNvCxnSpPr>
          <p:nvPr/>
        </p:nvCxnSpPr>
        <p:spPr>
          <a:xfrm>
            <a:off x="2572303" y="4700768"/>
            <a:ext cx="3766288" cy="1390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Hình Bầu dục 22">
            <a:extLst>
              <a:ext uri="{FF2B5EF4-FFF2-40B4-BE49-F238E27FC236}">
                <a16:creationId xmlns:a16="http://schemas.microsoft.com/office/drawing/2014/main" id="{4903AC2A-E64C-435E-8AAF-08F8B0068F59}"/>
              </a:ext>
            </a:extLst>
          </p:cNvPr>
          <p:cNvSpPr/>
          <p:nvPr/>
        </p:nvSpPr>
        <p:spPr>
          <a:xfrm>
            <a:off x="6479109" y="3277348"/>
            <a:ext cx="1699244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  <a:endParaRPr lang="vi-VN"/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CF3186D7-2DD2-4C07-B63C-8BFC76EFA3AF}"/>
              </a:ext>
            </a:extLst>
          </p:cNvPr>
          <p:cNvSpPr txBox="1"/>
          <p:nvPr/>
        </p:nvSpPr>
        <p:spPr>
          <a:xfrm>
            <a:off x="8261361" y="1157628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cxnSp>
        <p:nvCxnSpPr>
          <p:cNvPr id="27" name="Đường nối Thẳng 26">
            <a:extLst>
              <a:ext uri="{FF2B5EF4-FFF2-40B4-BE49-F238E27FC236}">
                <a16:creationId xmlns:a16="http://schemas.microsoft.com/office/drawing/2014/main" id="{E2AC6EDC-7AB7-4078-BA74-14D92AD00512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>
            <a:off x="2572996" y="2156860"/>
            <a:ext cx="3906113" cy="1469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9E1BC67A-1C0A-456D-A442-16A70A7F6F00}"/>
              </a:ext>
            </a:extLst>
          </p:cNvPr>
          <p:cNvSpPr/>
          <p:nvPr/>
        </p:nvSpPr>
        <p:spPr>
          <a:xfrm>
            <a:off x="9533735" y="172837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Search</a:t>
            </a:r>
            <a:endParaRPr lang="vi-VN" sz="1600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65B2480E-5CBB-424D-A78F-1FC08C8A6D56}"/>
              </a:ext>
            </a:extLst>
          </p:cNvPr>
          <p:cNvSpPr/>
          <p:nvPr/>
        </p:nvSpPr>
        <p:spPr>
          <a:xfrm>
            <a:off x="9533735" y="1058232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View detail</a:t>
            </a:r>
            <a:endParaRPr lang="vi-VN" sz="1600"/>
          </a:p>
        </p:txBody>
      </p:sp>
      <p:sp>
        <p:nvSpPr>
          <p:cNvPr id="37" name="Hình Bầu dục 36">
            <a:extLst>
              <a:ext uri="{FF2B5EF4-FFF2-40B4-BE49-F238E27FC236}">
                <a16:creationId xmlns:a16="http://schemas.microsoft.com/office/drawing/2014/main" id="{776510FF-E6BB-4298-BFE8-0FAB362C455B}"/>
              </a:ext>
            </a:extLst>
          </p:cNvPr>
          <p:cNvSpPr/>
          <p:nvPr/>
        </p:nvSpPr>
        <p:spPr>
          <a:xfrm>
            <a:off x="9533735" y="1945017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Buy</a:t>
            </a:r>
            <a:endParaRPr lang="vi-VN" sz="1600"/>
          </a:p>
        </p:txBody>
      </p: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E0FAEAFF-9D16-4D08-AF32-F14C0E3D5F81}"/>
              </a:ext>
            </a:extLst>
          </p:cNvPr>
          <p:cNvCxnSpPr>
            <a:cxnSpLocks/>
            <a:stCxn id="13" idx="6"/>
            <a:endCxn id="35" idx="2"/>
          </p:cNvCxnSpPr>
          <p:nvPr/>
        </p:nvCxnSpPr>
        <p:spPr>
          <a:xfrm flipV="1">
            <a:off x="8229598" y="521653"/>
            <a:ext cx="1304137" cy="9749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83616E77-2AED-4B3D-AAED-0D257866BF14}"/>
              </a:ext>
            </a:extLst>
          </p:cNvPr>
          <p:cNvCxnSpPr>
            <a:cxnSpLocks/>
            <a:stCxn id="13" idx="6"/>
            <a:endCxn id="36" idx="2"/>
          </p:cNvCxnSpPr>
          <p:nvPr/>
        </p:nvCxnSpPr>
        <p:spPr>
          <a:xfrm flipV="1">
            <a:off x="8229598" y="1407048"/>
            <a:ext cx="1304137" cy="895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21D1B506-708C-4E8C-8549-2A65FD3A16E0}"/>
              </a:ext>
            </a:extLst>
          </p:cNvPr>
          <p:cNvCxnSpPr>
            <a:cxnSpLocks/>
            <a:stCxn id="13" idx="6"/>
            <a:endCxn id="37" idx="2"/>
          </p:cNvCxnSpPr>
          <p:nvPr/>
        </p:nvCxnSpPr>
        <p:spPr>
          <a:xfrm>
            <a:off x="8229598" y="1496554"/>
            <a:ext cx="1304137" cy="797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8F284629-B8FF-434B-A359-020AC2C216BB}"/>
              </a:ext>
            </a:extLst>
          </p:cNvPr>
          <p:cNvSpPr/>
          <p:nvPr/>
        </p:nvSpPr>
        <p:spPr>
          <a:xfrm>
            <a:off x="9533734" y="2891512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Login / Logout</a:t>
            </a:r>
            <a:endParaRPr lang="vi-VN" sz="1600"/>
          </a:p>
        </p:txBody>
      </p:sp>
      <p:sp>
        <p:nvSpPr>
          <p:cNvPr id="56" name="Hình Bầu dục 55">
            <a:extLst>
              <a:ext uri="{FF2B5EF4-FFF2-40B4-BE49-F238E27FC236}">
                <a16:creationId xmlns:a16="http://schemas.microsoft.com/office/drawing/2014/main" id="{B8EDD3A4-8388-4B22-ABBE-BC9F871719E2}"/>
              </a:ext>
            </a:extLst>
          </p:cNvPr>
          <p:cNvSpPr/>
          <p:nvPr/>
        </p:nvSpPr>
        <p:spPr>
          <a:xfrm>
            <a:off x="9533733" y="3862714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Register</a:t>
            </a:r>
            <a:endParaRPr lang="vi-VN" sz="1600"/>
          </a:p>
        </p:txBody>
      </p:sp>
      <p:cxnSp>
        <p:nvCxnSpPr>
          <p:cNvPr id="57" name="Đường kết nối Mũi tên Thẳng 56">
            <a:extLst>
              <a:ext uri="{FF2B5EF4-FFF2-40B4-BE49-F238E27FC236}">
                <a16:creationId xmlns:a16="http://schemas.microsoft.com/office/drawing/2014/main" id="{4507FBE4-3EF7-42BB-9E45-4ECC213320E6}"/>
              </a:ext>
            </a:extLst>
          </p:cNvPr>
          <p:cNvCxnSpPr>
            <a:cxnSpLocks/>
            <a:stCxn id="23" idx="6"/>
            <a:endCxn id="55" idx="2"/>
          </p:cNvCxnSpPr>
          <p:nvPr/>
        </p:nvCxnSpPr>
        <p:spPr>
          <a:xfrm flipV="1">
            <a:off x="8178353" y="3240328"/>
            <a:ext cx="1355381" cy="3858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Đường kết nối Mũi tên Thẳng 59">
            <a:extLst>
              <a:ext uri="{FF2B5EF4-FFF2-40B4-BE49-F238E27FC236}">
                <a16:creationId xmlns:a16="http://schemas.microsoft.com/office/drawing/2014/main" id="{8F10A12C-BEEF-4C82-AA84-0F89DD02CE31}"/>
              </a:ext>
            </a:extLst>
          </p:cNvPr>
          <p:cNvCxnSpPr>
            <a:cxnSpLocks/>
            <a:stCxn id="23" idx="6"/>
            <a:endCxn id="56" idx="2"/>
          </p:cNvCxnSpPr>
          <p:nvPr/>
        </p:nvCxnSpPr>
        <p:spPr>
          <a:xfrm>
            <a:off x="8178353" y="3626164"/>
            <a:ext cx="1355380" cy="5853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170DE40A-774F-4A64-A425-F598B748ACB9}"/>
              </a:ext>
            </a:extLst>
          </p:cNvPr>
          <p:cNvSpPr txBox="1"/>
          <p:nvPr/>
        </p:nvSpPr>
        <p:spPr>
          <a:xfrm>
            <a:off x="8369076" y="3547470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sp>
        <p:nvSpPr>
          <p:cNvPr id="84" name="Hình Bầu dục 83">
            <a:extLst>
              <a:ext uri="{FF2B5EF4-FFF2-40B4-BE49-F238E27FC236}">
                <a16:creationId xmlns:a16="http://schemas.microsoft.com/office/drawing/2014/main" id="{D5428F7F-E709-492B-8E24-059F7EEB6CE8}"/>
              </a:ext>
            </a:extLst>
          </p:cNvPr>
          <p:cNvSpPr/>
          <p:nvPr/>
        </p:nvSpPr>
        <p:spPr>
          <a:xfrm>
            <a:off x="6338591" y="5623946"/>
            <a:ext cx="2154640" cy="9344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Order management</a:t>
            </a:r>
            <a:endParaRPr lang="vi-VN"/>
          </a:p>
        </p:txBody>
      </p:sp>
      <p:sp>
        <p:nvSpPr>
          <p:cNvPr id="88" name="Hình Bầu dục 87">
            <a:extLst>
              <a:ext uri="{FF2B5EF4-FFF2-40B4-BE49-F238E27FC236}">
                <a16:creationId xmlns:a16="http://schemas.microsoft.com/office/drawing/2014/main" id="{A4304DFC-B235-49CD-8BF5-401F8008E994}"/>
              </a:ext>
            </a:extLst>
          </p:cNvPr>
          <p:cNvSpPr/>
          <p:nvPr/>
        </p:nvSpPr>
        <p:spPr>
          <a:xfrm>
            <a:off x="6338590" y="4399636"/>
            <a:ext cx="2154641" cy="9344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Item management</a:t>
            </a:r>
            <a:endParaRPr lang="vi-VN"/>
          </a:p>
        </p:txBody>
      </p:sp>
      <p:cxnSp>
        <p:nvCxnSpPr>
          <p:cNvPr id="89" name="Đường nối Thẳng 88">
            <a:extLst>
              <a:ext uri="{FF2B5EF4-FFF2-40B4-BE49-F238E27FC236}">
                <a16:creationId xmlns:a16="http://schemas.microsoft.com/office/drawing/2014/main" id="{D0326AAE-5286-4744-BFC8-88DC613F8C20}"/>
              </a:ext>
            </a:extLst>
          </p:cNvPr>
          <p:cNvCxnSpPr>
            <a:cxnSpLocks/>
            <a:stCxn id="15" idx="3"/>
            <a:endCxn id="88" idx="2"/>
          </p:cNvCxnSpPr>
          <p:nvPr/>
        </p:nvCxnSpPr>
        <p:spPr>
          <a:xfrm>
            <a:off x="2572303" y="4700768"/>
            <a:ext cx="3766287" cy="166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Hình Bầu dục 94">
            <a:extLst>
              <a:ext uri="{FF2B5EF4-FFF2-40B4-BE49-F238E27FC236}">
                <a16:creationId xmlns:a16="http://schemas.microsoft.com/office/drawing/2014/main" id="{4174E1F5-BC95-4E13-80DC-B642436BFDAF}"/>
              </a:ext>
            </a:extLst>
          </p:cNvPr>
          <p:cNvSpPr/>
          <p:nvPr/>
        </p:nvSpPr>
        <p:spPr>
          <a:xfrm>
            <a:off x="9533733" y="5012630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Order status</a:t>
            </a:r>
            <a:endParaRPr lang="vi-VN" sz="1600"/>
          </a:p>
        </p:txBody>
      </p:sp>
      <p:sp>
        <p:nvSpPr>
          <p:cNvPr id="96" name="Hình Bầu dục 95">
            <a:extLst>
              <a:ext uri="{FF2B5EF4-FFF2-40B4-BE49-F238E27FC236}">
                <a16:creationId xmlns:a16="http://schemas.microsoft.com/office/drawing/2014/main" id="{F6828693-A245-441B-8431-CC2EC76E9144}"/>
              </a:ext>
            </a:extLst>
          </p:cNvPr>
          <p:cNvSpPr/>
          <p:nvPr/>
        </p:nvSpPr>
        <p:spPr>
          <a:xfrm>
            <a:off x="9533734" y="5894635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Support customer</a:t>
            </a:r>
            <a:endParaRPr lang="vi-VN" sz="1600"/>
          </a:p>
        </p:txBody>
      </p:sp>
      <p:cxnSp>
        <p:nvCxnSpPr>
          <p:cNvPr id="97" name="Đường kết nối Mũi tên Thẳng 96">
            <a:extLst>
              <a:ext uri="{FF2B5EF4-FFF2-40B4-BE49-F238E27FC236}">
                <a16:creationId xmlns:a16="http://schemas.microsoft.com/office/drawing/2014/main" id="{F2F9C13E-7363-40B9-B445-5FC3710AC325}"/>
              </a:ext>
            </a:extLst>
          </p:cNvPr>
          <p:cNvCxnSpPr>
            <a:cxnSpLocks/>
            <a:stCxn id="84" idx="6"/>
            <a:endCxn id="95" idx="2"/>
          </p:cNvCxnSpPr>
          <p:nvPr/>
        </p:nvCxnSpPr>
        <p:spPr>
          <a:xfrm flipV="1">
            <a:off x="8493231" y="5361446"/>
            <a:ext cx="1040502" cy="7297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Đường kết nối Mũi tên Thẳng 97">
            <a:extLst>
              <a:ext uri="{FF2B5EF4-FFF2-40B4-BE49-F238E27FC236}">
                <a16:creationId xmlns:a16="http://schemas.microsoft.com/office/drawing/2014/main" id="{8EAE7286-65A3-487D-836C-42209A45DE1A}"/>
              </a:ext>
            </a:extLst>
          </p:cNvPr>
          <p:cNvCxnSpPr>
            <a:cxnSpLocks/>
            <a:stCxn id="84" idx="6"/>
            <a:endCxn id="96" idx="2"/>
          </p:cNvCxnSpPr>
          <p:nvPr/>
        </p:nvCxnSpPr>
        <p:spPr>
          <a:xfrm>
            <a:off x="8493231" y="6091187"/>
            <a:ext cx="1040503" cy="1522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Hộp Văn bản 98">
            <a:extLst>
              <a:ext uri="{FF2B5EF4-FFF2-40B4-BE49-F238E27FC236}">
                <a16:creationId xmlns:a16="http://schemas.microsoft.com/office/drawing/2014/main" id="{C8306A26-196A-48F5-B89F-83775D6EFF59}"/>
              </a:ext>
            </a:extLst>
          </p:cNvPr>
          <p:cNvSpPr txBox="1"/>
          <p:nvPr/>
        </p:nvSpPr>
        <p:spPr>
          <a:xfrm>
            <a:off x="8493231" y="5623946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cxnSp>
        <p:nvCxnSpPr>
          <p:cNvPr id="125" name="Đường nối Thẳng 124">
            <a:extLst>
              <a:ext uri="{FF2B5EF4-FFF2-40B4-BE49-F238E27FC236}">
                <a16:creationId xmlns:a16="http://schemas.microsoft.com/office/drawing/2014/main" id="{AB381A24-68AE-45D8-AC84-3C558ADE0E80}"/>
              </a:ext>
            </a:extLst>
          </p:cNvPr>
          <p:cNvCxnSpPr>
            <a:cxnSpLocks/>
            <a:stCxn id="15" idx="3"/>
            <a:endCxn id="23" idx="2"/>
          </p:cNvCxnSpPr>
          <p:nvPr/>
        </p:nvCxnSpPr>
        <p:spPr>
          <a:xfrm flipV="1">
            <a:off x="2572303" y="3626164"/>
            <a:ext cx="3906806" cy="1074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10FCD6F9-2AE3-4A82-A675-6A6D03D5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0164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365125"/>
            <a:ext cx="10515600" cy="1325563"/>
          </a:xfrm>
        </p:spPr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42EFE91A-D0D6-4F4D-98B0-05F64825F5EC}"/>
              </a:ext>
            </a:extLst>
          </p:cNvPr>
          <p:cNvSpPr/>
          <p:nvPr/>
        </p:nvSpPr>
        <p:spPr>
          <a:xfrm>
            <a:off x="5611249" y="365125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:User</a:t>
            </a:r>
            <a:endParaRPr lang="vi-VN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4EE7DDB-465E-4EC2-94A1-6AC61C35CFD8}"/>
              </a:ext>
            </a:extLst>
          </p:cNvPr>
          <p:cNvSpPr/>
          <p:nvPr/>
        </p:nvSpPr>
        <p:spPr>
          <a:xfrm>
            <a:off x="7618953" y="365125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:LoginTab</a:t>
            </a:r>
            <a:endParaRPr lang="vi-VN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F57D760B-4A56-4F77-A5B8-FCFCD25C4ABD}"/>
              </a:ext>
            </a:extLst>
          </p:cNvPr>
          <p:cNvSpPr/>
          <p:nvPr/>
        </p:nvSpPr>
        <p:spPr>
          <a:xfrm>
            <a:off x="9596675" y="365125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:Backend</a:t>
            </a:r>
            <a:endParaRPr lang="vi-VN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40832786-3657-46D2-A02E-550F27B7ED5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333493" y="993567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4ADD094A-C508-41FC-9480-394F6E7C9D3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341197" y="993567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5C614779-1EA5-4068-B6EA-D4B0ED29B54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318918" y="993567"/>
            <a:ext cx="1" cy="221131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A3AAB352-5A4E-4FD1-8E8C-16BF4ACDE6CB}"/>
              </a:ext>
            </a:extLst>
          </p:cNvPr>
          <p:cNvCxnSpPr/>
          <p:nvPr/>
        </p:nvCxnSpPr>
        <p:spPr>
          <a:xfrm>
            <a:off x="6538897" y="1642924"/>
            <a:ext cx="159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D8557CD5-7510-47F4-A490-B2ADC409CF55}"/>
              </a:ext>
            </a:extLst>
          </p:cNvPr>
          <p:cNvSpPr/>
          <p:nvPr/>
        </p:nvSpPr>
        <p:spPr>
          <a:xfrm>
            <a:off x="6717799" y="1417637"/>
            <a:ext cx="1212585" cy="46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1. Enter username / pass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E63FA4E9-5A9F-4351-B466-7DD732FE7B89}"/>
              </a:ext>
            </a:extLst>
          </p:cNvPr>
          <p:cNvCxnSpPr/>
          <p:nvPr/>
        </p:nvCxnSpPr>
        <p:spPr>
          <a:xfrm>
            <a:off x="6561921" y="2334316"/>
            <a:ext cx="159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1CBD2486-013F-450C-BB3D-4905696C41F6}"/>
              </a:ext>
            </a:extLst>
          </p:cNvPr>
          <p:cNvSpPr/>
          <p:nvPr/>
        </p:nvSpPr>
        <p:spPr>
          <a:xfrm>
            <a:off x="7029234" y="2109029"/>
            <a:ext cx="738638" cy="46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2. Login()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6BB7E405-13BF-4E79-9A45-DE160FB10EB3}"/>
              </a:ext>
            </a:extLst>
          </p:cNvPr>
          <p:cNvCxnSpPr>
            <a:cxnSpLocks/>
          </p:cNvCxnSpPr>
          <p:nvPr/>
        </p:nvCxnSpPr>
        <p:spPr>
          <a:xfrm>
            <a:off x="8382527" y="2584173"/>
            <a:ext cx="1730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B53539C0-3482-4803-83E8-9ECC0AD0762E}"/>
              </a:ext>
            </a:extLst>
          </p:cNvPr>
          <p:cNvSpPr/>
          <p:nvPr/>
        </p:nvSpPr>
        <p:spPr>
          <a:xfrm>
            <a:off x="8849839" y="2358886"/>
            <a:ext cx="108129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3. Validate()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328DB65-B98E-488E-BE17-AE3BFA050A04}"/>
              </a:ext>
            </a:extLst>
          </p:cNvPr>
          <p:cNvCxnSpPr>
            <a:cxnSpLocks/>
          </p:cNvCxnSpPr>
          <p:nvPr/>
        </p:nvCxnSpPr>
        <p:spPr>
          <a:xfrm flipH="1" flipV="1">
            <a:off x="8516620" y="2904292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C583AC0D-B759-4153-9D45-1A5D265B92AF}"/>
              </a:ext>
            </a:extLst>
          </p:cNvPr>
          <p:cNvSpPr/>
          <p:nvPr/>
        </p:nvSpPr>
        <p:spPr>
          <a:xfrm>
            <a:off x="8752012" y="2687911"/>
            <a:ext cx="1128926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4. Message()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8F58B6BA-9FE8-4CC7-878B-EFA738224BCA}"/>
              </a:ext>
            </a:extLst>
          </p:cNvPr>
          <p:cNvSpPr/>
          <p:nvPr/>
        </p:nvSpPr>
        <p:spPr>
          <a:xfrm>
            <a:off x="4994317" y="3190683"/>
            <a:ext cx="6295983" cy="3052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ình chữ nhật: Cắt Một Góc 33">
            <a:extLst>
              <a:ext uri="{FF2B5EF4-FFF2-40B4-BE49-F238E27FC236}">
                <a16:creationId xmlns:a16="http://schemas.microsoft.com/office/drawing/2014/main" id="{3C03F536-455E-45C6-87FB-B914847802DC}"/>
              </a:ext>
            </a:extLst>
          </p:cNvPr>
          <p:cNvSpPr/>
          <p:nvPr/>
        </p:nvSpPr>
        <p:spPr>
          <a:xfrm rot="10800000" flipH="1">
            <a:off x="4992969" y="3190684"/>
            <a:ext cx="813749" cy="401479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2C5BF0A8-5F6A-4301-A358-36C65892329E}"/>
              </a:ext>
            </a:extLst>
          </p:cNvPr>
          <p:cNvSpPr txBox="1"/>
          <p:nvPr/>
        </p:nvSpPr>
        <p:spPr>
          <a:xfrm>
            <a:off x="5183208" y="3204885"/>
            <a:ext cx="67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alt</a:t>
            </a:r>
            <a:endParaRPr lang="vi-VN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FF3CC47E-DAE0-4D6B-8CF8-5581DF63EC6C}"/>
              </a:ext>
            </a:extLst>
          </p:cNvPr>
          <p:cNvSpPr txBox="1"/>
          <p:nvPr/>
        </p:nvSpPr>
        <p:spPr>
          <a:xfrm>
            <a:off x="5056842" y="3652332"/>
            <a:ext cx="118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[If Message() is Success]</a:t>
            </a:r>
            <a:endParaRPr lang="vi-VN" sz="1400"/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ADDC564C-8F9D-456C-9A53-752368048447}"/>
              </a:ext>
            </a:extLst>
          </p:cNvPr>
          <p:cNvSpPr txBox="1"/>
          <p:nvPr/>
        </p:nvSpPr>
        <p:spPr>
          <a:xfrm>
            <a:off x="5103161" y="4804020"/>
            <a:ext cx="101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[else]</a:t>
            </a:r>
            <a:endParaRPr lang="vi-VN" sz="1400"/>
          </a:p>
        </p:txBody>
      </p:sp>
      <p:cxnSp>
        <p:nvCxnSpPr>
          <p:cNvPr id="74" name="Đường kết nối: Mũi tên Gấp khúc 73">
            <a:extLst>
              <a:ext uri="{FF2B5EF4-FFF2-40B4-BE49-F238E27FC236}">
                <a16:creationId xmlns:a16="http://schemas.microsoft.com/office/drawing/2014/main" id="{CBAE20BA-AA44-46A5-9EB8-88BAAF4C06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85571" y="3586374"/>
            <a:ext cx="1544130" cy="542271"/>
          </a:xfrm>
          <a:prstGeom prst="bentConnector3">
            <a:avLst>
              <a:gd name="adj1" fmla="val 368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Đường kết nối Mũi tên Thẳng 75">
            <a:extLst>
              <a:ext uri="{FF2B5EF4-FFF2-40B4-BE49-F238E27FC236}">
                <a16:creationId xmlns:a16="http://schemas.microsoft.com/office/drawing/2014/main" id="{0D3FCC91-0E7A-42EF-8250-34D3F8F06D92}"/>
              </a:ext>
            </a:extLst>
          </p:cNvPr>
          <p:cNvCxnSpPr>
            <a:cxnSpLocks/>
          </p:cNvCxnSpPr>
          <p:nvPr/>
        </p:nvCxnSpPr>
        <p:spPr>
          <a:xfrm flipH="1">
            <a:off x="8531616" y="4620669"/>
            <a:ext cx="497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06C9E0C7-310F-47C6-9187-695F446CF57A}"/>
              </a:ext>
            </a:extLst>
          </p:cNvPr>
          <p:cNvSpPr/>
          <p:nvPr/>
        </p:nvSpPr>
        <p:spPr>
          <a:xfrm>
            <a:off x="8605582" y="3925188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6.1. GoTo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Home()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86" name="Hộp Văn bản 85">
            <a:extLst>
              <a:ext uri="{FF2B5EF4-FFF2-40B4-BE49-F238E27FC236}">
                <a16:creationId xmlns:a16="http://schemas.microsoft.com/office/drawing/2014/main" id="{99E33968-A7C8-43D1-9B4B-D747986C02D9}"/>
              </a:ext>
            </a:extLst>
          </p:cNvPr>
          <p:cNvSpPr txBox="1"/>
          <p:nvPr/>
        </p:nvSpPr>
        <p:spPr>
          <a:xfrm>
            <a:off x="3477094" y="1994179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Object</a:t>
            </a:r>
            <a:endParaRPr lang="vi-VN"/>
          </a:p>
        </p:txBody>
      </p:sp>
      <p:cxnSp>
        <p:nvCxnSpPr>
          <p:cNvPr id="88" name="Đường kết nối Mũi tên Thẳng 87">
            <a:extLst>
              <a:ext uri="{FF2B5EF4-FFF2-40B4-BE49-F238E27FC236}">
                <a16:creationId xmlns:a16="http://schemas.microsoft.com/office/drawing/2014/main" id="{5D1C8C74-79AF-4ED6-A577-05E9801D8A9F}"/>
              </a:ext>
            </a:extLst>
          </p:cNvPr>
          <p:cNvCxnSpPr>
            <a:cxnSpLocks/>
            <a:stCxn id="86" idx="3"/>
            <a:endCxn id="6" idx="1"/>
          </p:cNvCxnSpPr>
          <p:nvPr/>
        </p:nvCxnSpPr>
        <p:spPr>
          <a:xfrm flipV="1">
            <a:off x="4531194" y="679346"/>
            <a:ext cx="1080055" cy="149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Hộp Văn bản 93">
            <a:extLst>
              <a:ext uri="{FF2B5EF4-FFF2-40B4-BE49-F238E27FC236}">
                <a16:creationId xmlns:a16="http://schemas.microsoft.com/office/drawing/2014/main" id="{E5FE7909-BF4F-43F4-8548-B99B152B7682}"/>
              </a:ext>
            </a:extLst>
          </p:cNvPr>
          <p:cNvSpPr txBox="1"/>
          <p:nvPr/>
        </p:nvSpPr>
        <p:spPr>
          <a:xfrm>
            <a:off x="2428812" y="2605708"/>
            <a:ext cx="200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latin typeface="Calibri (Thân)"/>
              </a:rPr>
              <a:t>Stimulus (message)</a:t>
            </a:r>
          </a:p>
        </p:txBody>
      </p:sp>
      <p:cxnSp>
        <p:nvCxnSpPr>
          <p:cNvPr id="95" name="Đường kết nối Mũi tên Thẳng 94">
            <a:extLst>
              <a:ext uri="{FF2B5EF4-FFF2-40B4-BE49-F238E27FC236}">
                <a16:creationId xmlns:a16="http://schemas.microsoft.com/office/drawing/2014/main" id="{3422A694-DE9E-46D1-B99E-6D07E56C4029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4438678" y="2390049"/>
            <a:ext cx="2279120" cy="40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Đường kết nối Mũi tên Thẳng 98">
            <a:extLst>
              <a:ext uri="{FF2B5EF4-FFF2-40B4-BE49-F238E27FC236}">
                <a16:creationId xmlns:a16="http://schemas.microsoft.com/office/drawing/2014/main" id="{08176E8E-CFE7-4442-A979-3196ECDDAD54}"/>
              </a:ext>
            </a:extLst>
          </p:cNvPr>
          <p:cNvCxnSpPr>
            <a:cxnSpLocks/>
          </p:cNvCxnSpPr>
          <p:nvPr/>
        </p:nvCxnSpPr>
        <p:spPr>
          <a:xfrm>
            <a:off x="4747760" y="6527800"/>
            <a:ext cx="6769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Đường kết nối Mũi tên Thẳng 101">
            <a:extLst>
              <a:ext uri="{FF2B5EF4-FFF2-40B4-BE49-F238E27FC236}">
                <a16:creationId xmlns:a16="http://schemas.microsoft.com/office/drawing/2014/main" id="{B50D588E-B6EB-4994-9FC6-7A4D3A9BF2F3}"/>
              </a:ext>
            </a:extLst>
          </p:cNvPr>
          <p:cNvCxnSpPr>
            <a:cxnSpLocks/>
          </p:cNvCxnSpPr>
          <p:nvPr/>
        </p:nvCxnSpPr>
        <p:spPr>
          <a:xfrm flipV="1">
            <a:off x="4747760" y="520700"/>
            <a:ext cx="0" cy="6007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Hình Bầu dục 105">
            <a:extLst>
              <a:ext uri="{FF2B5EF4-FFF2-40B4-BE49-F238E27FC236}">
                <a16:creationId xmlns:a16="http://schemas.microsoft.com/office/drawing/2014/main" id="{0B57E924-71C4-4912-B438-34C8B0D8C648}"/>
              </a:ext>
            </a:extLst>
          </p:cNvPr>
          <p:cNvSpPr/>
          <p:nvPr/>
        </p:nvSpPr>
        <p:spPr>
          <a:xfrm>
            <a:off x="4710025" y="6477922"/>
            <a:ext cx="75467" cy="764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107" name="Hộp Văn bản 106">
            <a:extLst>
              <a:ext uri="{FF2B5EF4-FFF2-40B4-BE49-F238E27FC236}">
                <a16:creationId xmlns:a16="http://schemas.microsoft.com/office/drawing/2014/main" id="{75D266A3-BFD4-4ECA-B3C5-FE52882AD611}"/>
              </a:ext>
            </a:extLst>
          </p:cNvPr>
          <p:cNvSpPr txBox="1"/>
          <p:nvPr/>
        </p:nvSpPr>
        <p:spPr>
          <a:xfrm>
            <a:off x="10433511" y="6349921"/>
            <a:ext cx="6467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  <a:endParaRPr lang="vi-VN"/>
          </a:p>
        </p:txBody>
      </p:sp>
      <p:sp>
        <p:nvSpPr>
          <p:cNvPr id="108" name="Hộp Văn bản 107">
            <a:extLst>
              <a:ext uri="{FF2B5EF4-FFF2-40B4-BE49-F238E27FC236}">
                <a16:creationId xmlns:a16="http://schemas.microsoft.com/office/drawing/2014/main" id="{D28ABB38-F8C5-4F63-B6D3-F1BD3593BE57}"/>
              </a:ext>
            </a:extLst>
          </p:cNvPr>
          <p:cNvSpPr txBox="1"/>
          <p:nvPr/>
        </p:nvSpPr>
        <p:spPr>
          <a:xfrm>
            <a:off x="4246932" y="126378"/>
            <a:ext cx="9362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Object</a:t>
            </a:r>
            <a:endParaRPr lang="vi-VN"/>
          </a:p>
        </p:txBody>
      </p:sp>
      <p:sp>
        <p:nvSpPr>
          <p:cNvPr id="110" name="Hộp Văn bản 109">
            <a:extLst>
              <a:ext uri="{FF2B5EF4-FFF2-40B4-BE49-F238E27FC236}">
                <a16:creationId xmlns:a16="http://schemas.microsoft.com/office/drawing/2014/main" id="{BB6A5E24-46DA-4386-A1BB-CB162A01E82E}"/>
              </a:ext>
            </a:extLst>
          </p:cNvPr>
          <p:cNvSpPr txBox="1"/>
          <p:nvPr/>
        </p:nvSpPr>
        <p:spPr>
          <a:xfrm>
            <a:off x="3047817" y="3204885"/>
            <a:ext cx="1379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>
                <a:solidFill>
                  <a:srgbClr val="232629"/>
                </a:solidFill>
                <a:effectLst/>
                <a:latin typeface="-apple-system"/>
              </a:rPr>
              <a:t>alternatives </a:t>
            </a:r>
            <a:endParaRPr lang="vi-VN"/>
          </a:p>
        </p:txBody>
      </p:sp>
      <p:cxnSp>
        <p:nvCxnSpPr>
          <p:cNvPr id="111" name="Đường kết nối Mũi tên Thẳng 110">
            <a:extLst>
              <a:ext uri="{FF2B5EF4-FFF2-40B4-BE49-F238E27FC236}">
                <a16:creationId xmlns:a16="http://schemas.microsoft.com/office/drawing/2014/main" id="{BFC24152-23B2-46CF-86F1-0D641364124B}"/>
              </a:ext>
            </a:extLst>
          </p:cNvPr>
          <p:cNvCxnSpPr>
            <a:cxnSpLocks/>
            <a:stCxn id="110" idx="3"/>
            <a:endCxn id="34" idx="2"/>
          </p:cNvCxnSpPr>
          <p:nvPr/>
        </p:nvCxnSpPr>
        <p:spPr>
          <a:xfrm>
            <a:off x="4427166" y="3389551"/>
            <a:ext cx="565803" cy="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Đường kết nối Mũi tên Thẳng 115">
            <a:extLst>
              <a:ext uri="{FF2B5EF4-FFF2-40B4-BE49-F238E27FC236}">
                <a16:creationId xmlns:a16="http://schemas.microsoft.com/office/drawing/2014/main" id="{5B0FEDEF-4014-4DB5-AA70-B1D910B1DD97}"/>
              </a:ext>
            </a:extLst>
          </p:cNvPr>
          <p:cNvCxnSpPr>
            <a:cxnSpLocks/>
          </p:cNvCxnSpPr>
          <p:nvPr/>
        </p:nvCxnSpPr>
        <p:spPr>
          <a:xfrm flipH="1" flipV="1">
            <a:off x="6535431" y="3463862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Hình chữ nhật 116">
            <a:extLst>
              <a:ext uri="{FF2B5EF4-FFF2-40B4-BE49-F238E27FC236}">
                <a16:creationId xmlns:a16="http://schemas.microsoft.com/office/drawing/2014/main" id="{78DBEF85-38B1-43BC-B75A-C7D94D9BC911}"/>
              </a:ext>
            </a:extLst>
          </p:cNvPr>
          <p:cNvSpPr/>
          <p:nvPr/>
        </p:nvSpPr>
        <p:spPr>
          <a:xfrm>
            <a:off x="6875445" y="3247481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5.1. Message()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18" name="Đường kết nối Mũi tên Thẳng 117">
            <a:extLst>
              <a:ext uri="{FF2B5EF4-FFF2-40B4-BE49-F238E27FC236}">
                <a16:creationId xmlns:a16="http://schemas.microsoft.com/office/drawing/2014/main" id="{8D20396A-1C46-4730-B72C-E796750B9E2E}"/>
              </a:ext>
            </a:extLst>
          </p:cNvPr>
          <p:cNvCxnSpPr>
            <a:cxnSpLocks/>
          </p:cNvCxnSpPr>
          <p:nvPr/>
        </p:nvCxnSpPr>
        <p:spPr>
          <a:xfrm flipH="1" flipV="1">
            <a:off x="6521430" y="5140867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Hình chữ nhật 118">
            <a:extLst>
              <a:ext uri="{FF2B5EF4-FFF2-40B4-BE49-F238E27FC236}">
                <a16:creationId xmlns:a16="http://schemas.microsoft.com/office/drawing/2014/main" id="{7414A601-F0B0-4E78-AA82-6292EC6A8052}"/>
              </a:ext>
            </a:extLst>
          </p:cNvPr>
          <p:cNvSpPr/>
          <p:nvPr/>
        </p:nvSpPr>
        <p:spPr>
          <a:xfrm>
            <a:off x="6861444" y="4924486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5.2. Message()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20" name="Đường kết nối: Mũi tên Gấp khúc 119">
            <a:extLst>
              <a:ext uri="{FF2B5EF4-FFF2-40B4-BE49-F238E27FC236}">
                <a16:creationId xmlns:a16="http://schemas.microsoft.com/office/drawing/2014/main" id="{738F3269-9C92-4270-8E02-E01F9672B3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99392" y="4651441"/>
            <a:ext cx="1341699" cy="4885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Đường kết nối Mũi tên Thẳng 120">
            <a:extLst>
              <a:ext uri="{FF2B5EF4-FFF2-40B4-BE49-F238E27FC236}">
                <a16:creationId xmlns:a16="http://schemas.microsoft.com/office/drawing/2014/main" id="{337DAF06-6010-4B1E-839B-E5B4D477FCAE}"/>
              </a:ext>
            </a:extLst>
          </p:cNvPr>
          <p:cNvCxnSpPr>
            <a:cxnSpLocks/>
          </p:cNvCxnSpPr>
          <p:nvPr/>
        </p:nvCxnSpPr>
        <p:spPr>
          <a:xfrm flipH="1">
            <a:off x="8545043" y="5566572"/>
            <a:ext cx="369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Hình chữ nhật 121">
            <a:extLst>
              <a:ext uri="{FF2B5EF4-FFF2-40B4-BE49-F238E27FC236}">
                <a16:creationId xmlns:a16="http://schemas.microsoft.com/office/drawing/2014/main" id="{FED14002-F508-4974-B800-FD0466A6069C}"/>
              </a:ext>
            </a:extLst>
          </p:cNvPr>
          <p:cNvSpPr/>
          <p:nvPr/>
        </p:nvSpPr>
        <p:spPr>
          <a:xfrm>
            <a:off x="8545042" y="5064617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6.2. Do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Nothing()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21E7AAC4-1C05-4733-814E-040DE0E7D5DF}"/>
              </a:ext>
            </a:extLst>
          </p:cNvPr>
          <p:cNvSpPr/>
          <p:nvPr/>
        </p:nvSpPr>
        <p:spPr>
          <a:xfrm>
            <a:off x="6154588" y="1642924"/>
            <a:ext cx="384309" cy="422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AF945B02-B5C4-4B6F-BC5A-4CC7E506E3BA}"/>
              </a:ext>
            </a:extLst>
          </p:cNvPr>
          <p:cNvSpPr/>
          <p:nvPr/>
        </p:nvSpPr>
        <p:spPr>
          <a:xfrm>
            <a:off x="8135790" y="1642924"/>
            <a:ext cx="384309" cy="460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B994EDD8-947D-4D26-BC68-6B0A5F4A5514}"/>
              </a:ext>
            </a:extLst>
          </p:cNvPr>
          <p:cNvSpPr/>
          <p:nvPr/>
        </p:nvSpPr>
        <p:spPr>
          <a:xfrm>
            <a:off x="8132310" y="2328725"/>
            <a:ext cx="384309" cy="35357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8AB783C3-5807-4677-8AD6-FD6925E2DF3A}"/>
              </a:ext>
            </a:extLst>
          </p:cNvPr>
          <p:cNvSpPr/>
          <p:nvPr/>
        </p:nvSpPr>
        <p:spPr>
          <a:xfrm>
            <a:off x="10113509" y="2569540"/>
            <a:ext cx="384309" cy="44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E2D5EE6A-3B51-4361-95E2-3D1BB46EB55D}"/>
              </a:ext>
            </a:extLst>
          </p:cNvPr>
          <p:cNvCxnSpPr>
            <a:cxnSpLocks/>
            <a:stCxn id="33" idx="1"/>
            <a:endCxn id="33" idx="3"/>
          </p:cNvCxnSpPr>
          <p:nvPr/>
        </p:nvCxnSpPr>
        <p:spPr>
          <a:xfrm>
            <a:off x="4994317" y="4716797"/>
            <a:ext cx="629598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Hình chữ nhật 125">
            <a:extLst>
              <a:ext uri="{FF2B5EF4-FFF2-40B4-BE49-F238E27FC236}">
                <a16:creationId xmlns:a16="http://schemas.microsoft.com/office/drawing/2014/main" id="{4D13B9B3-2A26-4EBB-8513-22F9015F7338}"/>
              </a:ext>
            </a:extLst>
          </p:cNvPr>
          <p:cNvSpPr/>
          <p:nvPr/>
        </p:nvSpPr>
        <p:spPr>
          <a:xfrm>
            <a:off x="8368899" y="5449455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7" name="Hình chữ nhật 126">
            <a:extLst>
              <a:ext uri="{FF2B5EF4-FFF2-40B4-BE49-F238E27FC236}">
                <a16:creationId xmlns:a16="http://schemas.microsoft.com/office/drawing/2014/main" id="{AFC0A43D-9EDF-4A6D-A0A6-4F247A623BD1}"/>
              </a:ext>
            </a:extLst>
          </p:cNvPr>
          <p:cNvSpPr/>
          <p:nvPr/>
        </p:nvSpPr>
        <p:spPr>
          <a:xfrm>
            <a:off x="8368899" y="4459253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D4186221-12D8-475A-AD90-37504663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4126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First step: define the function by getting information from Usecase diagram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CF0437A-128E-4AEC-B1E0-009A3455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420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BB7AFD6-7091-4691-A348-9EE2FAD70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58" y="273216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6FEB2F1A-74E8-4B12-A941-A6160DD0DEB1}"/>
              </a:ext>
            </a:extLst>
          </p:cNvPr>
          <p:cNvSpPr txBox="1"/>
          <p:nvPr/>
        </p:nvSpPr>
        <p:spPr>
          <a:xfrm>
            <a:off x="979735" y="4118399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16" name="Hình Bầu dục 15">
            <a:extLst>
              <a:ext uri="{FF2B5EF4-FFF2-40B4-BE49-F238E27FC236}">
                <a16:creationId xmlns:a16="http://schemas.microsoft.com/office/drawing/2014/main" id="{03D7CCC0-E221-4870-9809-0A614F81D565}"/>
              </a:ext>
            </a:extLst>
          </p:cNvPr>
          <p:cNvSpPr/>
          <p:nvPr/>
        </p:nvSpPr>
        <p:spPr>
          <a:xfrm>
            <a:off x="3935283" y="3022979"/>
            <a:ext cx="1404031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in</a:t>
            </a:r>
            <a:endParaRPr lang="vi-VN"/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C11E0FC0-15B5-4DAD-A794-9A98D6721EA3}"/>
              </a:ext>
            </a:extLst>
          </p:cNvPr>
          <p:cNvSpPr/>
          <p:nvPr/>
        </p:nvSpPr>
        <p:spPr>
          <a:xfrm>
            <a:off x="3961089" y="4012903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out</a:t>
            </a:r>
            <a:endParaRPr lang="vi-VN"/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4695345B-E7D2-48AF-8AFB-DE4EEB165EFE}"/>
              </a:ext>
            </a:extLst>
          </p:cNvPr>
          <p:cNvCxnSpPr>
            <a:cxnSpLocks/>
            <a:stCxn id="14" idx="3"/>
            <a:endCxn id="16" idx="2"/>
          </p:cNvCxnSpPr>
          <p:nvPr/>
        </p:nvCxnSpPr>
        <p:spPr>
          <a:xfrm>
            <a:off x="2450725" y="3392842"/>
            <a:ext cx="14845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C547582A-90F0-4E48-81F3-81E77D3AA8ED}"/>
              </a:ext>
            </a:extLst>
          </p:cNvPr>
          <p:cNvCxnSpPr>
            <a:cxnSpLocks/>
            <a:stCxn id="14" idx="3"/>
            <a:endCxn id="17" idx="2"/>
          </p:cNvCxnSpPr>
          <p:nvPr/>
        </p:nvCxnSpPr>
        <p:spPr>
          <a:xfrm>
            <a:off x="2450725" y="3392842"/>
            <a:ext cx="1510364" cy="989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6D57A541-2C5C-4A3B-BF34-71F6AB8DE752}"/>
              </a:ext>
            </a:extLst>
          </p:cNvPr>
          <p:cNvSpPr/>
          <p:nvPr/>
        </p:nvSpPr>
        <p:spPr>
          <a:xfrm>
            <a:off x="3918763" y="2009462"/>
            <a:ext cx="1420551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  <a:endParaRPr lang="vi-VN"/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23BD8B40-6AE8-45F9-8607-6F3DD18F75F1}"/>
              </a:ext>
            </a:extLst>
          </p:cNvPr>
          <p:cNvCxnSpPr>
            <a:cxnSpLocks/>
            <a:stCxn id="14" idx="3"/>
            <a:endCxn id="20" idx="2"/>
          </p:cNvCxnSpPr>
          <p:nvPr/>
        </p:nvCxnSpPr>
        <p:spPr>
          <a:xfrm flipV="1">
            <a:off x="2450725" y="2379325"/>
            <a:ext cx="1468038" cy="1013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kết nối Mũi tên Thẳng 43">
            <a:extLst>
              <a:ext uri="{FF2B5EF4-FFF2-40B4-BE49-F238E27FC236}">
                <a16:creationId xmlns:a16="http://schemas.microsoft.com/office/drawing/2014/main" id="{13E9220C-C589-4CCB-B3D0-AE955B4AEF95}"/>
              </a:ext>
            </a:extLst>
          </p:cNvPr>
          <p:cNvCxnSpPr>
            <a:cxnSpLocks/>
            <a:stCxn id="20" idx="6"/>
            <a:endCxn id="51" idx="1"/>
          </p:cNvCxnSpPr>
          <p:nvPr/>
        </p:nvCxnSpPr>
        <p:spPr>
          <a:xfrm flipV="1">
            <a:off x="5339314" y="1707576"/>
            <a:ext cx="2920023" cy="67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Hình ảnh 46">
            <a:extLst>
              <a:ext uri="{FF2B5EF4-FFF2-40B4-BE49-F238E27FC236}">
                <a16:creationId xmlns:a16="http://schemas.microsoft.com/office/drawing/2014/main" id="{F060AF06-4C7B-4B14-AC69-5E5694E8E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44" t="32778" r="46863" b="14444"/>
          <a:stretch/>
        </p:blipFill>
        <p:spPr>
          <a:xfrm>
            <a:off x="8259337" y="3536510"/>
            <a:ext cx="2817294" cy="2726880"/>
          </a:xfrm>
          <a:prstGeom prst="rect">
            <a:avLst/>
          </a:prstGeom>
        </p:spPr>
      </p:pic>
      <p:pic>
        <p:nvPicPr>
          <p:cNvPr id="51" name="Hình ảnh 50">
            <a:extLst>
              <a:ext uri="{FF2B5EF4-FFF2-40B4-BE49-F238E27FC236}">
                <a16:creationId xmlns:a16="http://schemas.microsoft.com/office/drawing/2014/main" id="{9C88F524-3EE2-4B4C-8D36-69C7D5ECDF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69" t="30926" r="16222" b="15185"/>
          <a:stretch/>
        </p:blipFill>
        <p:spPr>
          <a:xfrm>
            <a:off x="8259337" y="344136"/>
            <a:ext cx="2680025" cy="2726879"/>
          </a:xfrm>
          <a:prstGeom prst="rect">
            <a:avLst/>
          </a:prstGeom>
        </p:spPr>
      </p:pic>
      <p:cxnSp>
        <p:nvCxnSpPr>
          <p:cNvPr id="55" name="Đường kết nối Mũi tên Thẳng 54">
            <a:extLst>
              <a:ext uri="{FF2B5EF4-FFF2-40B4-BE49-F238E27FC236}">
                <a16:creationId xmlns:a16="http://schemas.microsoft.com/office/drawing/2014/main" id="{BFA20E87-C9F4-4574-90F2-EB917550D47A}"/>
              </a:ext>
            </a:extLst>
          </p:cNvPr>
          <p:cNvCxnSpPr>
            <a:cxnSpLocks/>
            <a:stCxn id="16" idx="6"/>
            <a:endCxn id="47" idx="1"/>
          </p:cNvCxnSpPr>
          <p:nvPr/>
        </p:nvCxnSpPr>
        <p:spPr>
          <a:xfrm>
            <a:off x="5339314" y="3392842"/>
            <a:ext cx="2920023" cy="150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 Mũi tên Thẳng 57">
            <a:extLst>
              <a:ext uri="{FF2B5EF4-FFF2-40B4-BE49-F238E27FC236}">
                <a16:creationId xmlns:a16="http://schemas.microsoft.com/office/drawing/2014/main" id="{57C0972D-AD4E-4CE0-83F7-3D3B2A4A6D9A}"/>
              </a:ext>
            </a:extLst>
          </p:cNvPr>
          <p:cNvCxnSpPr>
            <a:cxnSpLocks/>
            <a:stCxn id="17" idx="6"/>
            <a:endCxn id="47" idx="1"/>
          </p:cNvCxnSpPr>
          <p:nvPr/>
        </p:nvCxnSpPr>
        <p:spPr>
          <a:xfrm>
            <a:off x="5339314" y="4382766"/>
            <a:ext cx="2920023" cy="51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id="{2E426952-7D80-4DB1-AA3B-47A26658F072}"/>
              </a:ext>
            </a:extLst>
          </p:cNvPr>
          <p:cNvSpPr txBox="1"/>
          <p:nvPr/>
        </p:nvSpPr>
        <p:spPr>
          <a:xfrm>
            <a:off x="8086612" y="3115235"/>
            <a:ext cx="31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Sequence diagram of Register</a:t>
            </a:r>
            <a:endParaRPr lang="vi-VN"/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AFE6EA70-BE8B-45CA-BE29-C94F98594FFE}"/>
              </a:ext>
            </a:extLst>
          </p:cNvPr>
          <p:cNvSpPr txBox="1"/>
          <p:nvPr/>
        </p:nvSpPr>
        <p:spPr>
          <a:xfrm>
            <a:off x="8048138" y="6203408"/>
            <a:ext cx="381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Sequence diagram of Sign in / Sign out</a:t>
            </a:r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E92F9FE8-7F56-4E41-9A6C-7D5272B4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8156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Second step: base on Activity diagram (Algorithm) and business, defining procedures of the diagram.</a:t>
            </a: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DF42A7BD-B520-4247-8183-40E08E353AD5}"/>
              </a:ext>
            </a:extLst>
          </p:cNvPr>
          <p:cNvSpPr/>
          <p:nvPr/>
        </p:nvSpPr>
        <p:spPr>
          <a:xfrm>
            <a:off x="1141413" y="3224110"/>
            <a:ext cx="342900" cy="330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861376B7-51D2-4328-9B8D-C59CF4489B64}"/>
              </a:ext>
            </a:extLst>
          </p:cNvPr>
          <p:cNvCxnSpPr>
            <a:stCxn id="4" idx="4"/>
          </p:cNvCxnSpPr>
          <p:nvPr/>
        </p:nvCxnSpPr>
        <p:spPr>
          <a:xfrm flipH="1">
            <a:off x="1306513" y="3554310"/>
            <a:ext cx="6350" cy="546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1AC5BE2F-C4C7-44CE-8916-4DF4544E07CB}"/>
              </a:ext>
            </a:extLst>
          </p:cNvPr>
          <p:cNvSpPr/>
          <p:nvPr/>
        </p:nvSpPr>
        <p:spPr>
          <a:xfrm>
            <a:off x="838200" y="4100410"/>
            <a:ext cx="936625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99D50A7-25EE-4328-B6BB-60976FB17C35}"/>
              </a:ext>
            </a:extLst>
          </p:cNvPr>
          <p:cNvSpPr txBox="1"/>
          <p:nvPr/>
        </p:nvSpPr>
        <p:spPr>
          <a:xfrm>
            <a:off x="1693863" y="3389210"/>
            <a:ext cx="1612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:username</a:t>
            </a:r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E99191D-B467-40F6-8D64-9758D0552BD6}"/>
              </a:ext>
            </a:extLst>
          </p:cNvPr>
          <p:cNvSpPr txBox="1"/>
          <p:nvPr/>
        </p:nvSpPr>
        <p:spPr>
          <a:xfrm>
            <a:off x="1693863" y="3676547"/>
            <a:ext cx="1612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:password</a:t>
            </a:r>
            <a:endParaRPr lang="vi-VN"/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63196BA3-1314-4E6B-B195-DE6CD0DB225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774825" y="4387748"/>
            <a:ext cx="1766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B4415CBB-3FD7-43A4-B874-42F94F096377}"/>
              </a:ext>
            </a:extLst>
          </p:cNvPr>
          <p:cNvSpPr/>
          <p:nvPr/>
        </p:nvSpPr>
        <p:spPr>
          <a:xfrm>
            <a:off x="3541713" y="4100409"/>
            <a:ext cx="1193800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Validate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9" name="Lưu Đồ: Quyết Định 18">
            <a:extLst>
              <a:ext uri="{FF2B5EF4-FFF2-40B4-BE49-F238E27FC236}">
                <a16:creationId xmlns:a16="http://schemas.microsoft.com/office/drawing/2014/main" id="{1DE8364F-99A6-4161-9FAB-963D11A937FF}"/>
              </a:ext>
            </a:extLst>
          </p:cNvPr>
          <p:cNvSpPr/>
          <p:nvPr/>
        </p:nvSpPr>
        <p:spPr>
          <a:xfrm>
            <a:off x="3656013" y="5586311"/>
            <a:ext cx="965200" cy="4318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D851D511-14BC-4C16-9784-2E0B94080ED9}"/>
              </a:ext>
            </a:extLst>
          </p:cNvPr>
          <p:cNvSpPr txBox="1"/>
          <p:nvPr/>
        </p:nvSpPr>
        <p:spPr>
          <a:xfrm>
            <a:off x="4665522" y="5432879"/>
            <a:ext cx="965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success</a:t>
            </a:r>
            <a:endParaRPr lang="vi-VN"/>
          </a:p>
        </p:txBody>
      </p: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56251F22-3ED1-4AEA-8320-72C7699760CC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4735513" y="4387747"/>
            <a:ext cx="730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DE13C925-9BB5-45B4-A0B9-CD954665ACD3}"/>
              </a:ext>
            </a:extLst>
          </p:cNvPr>
          <p:cNvSpPr/>
          <p:nvPr/>
        </p:nvSpPr>
        <p:spPr>
          <a:xfrm>
            <a:off x="5465765" y="4100409"/>
            <a:ext cx="1301747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Message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36" name="Đường kết nối: Mũi tên Gấp khúc 35">
            <a:extLst>
              <a:ext uri="{FF2B5EF4-FFF2-40B4-BE49-F238E27FC236}">
                <a16:creationId xmlns:a16="http://schemas.microsoft.com/office/drawing/2014/main" id="{C6028592-E837-416C-ADC1-215EA4529306}"/>
              </a:ext>
            </a:extLst>
          </p:cNvPr>
          <p:cNvCxnSpPr>
            <a:stCxn id="19" idx="2"/>
            <a:endCxn id="7" idx="2"/>
          </p:cNvCxnSpPr>
          <p:nvPr/>
        </p:nvCxnSpPr>
        <p:spPr>
          <a:xfrm rot="5400000" flipH="1">
            <a:off x="2051050" y="3930548"/>
            <a:ext cx="1343026" cy="2832100"/>
          </a:xfrm>
          <a:prstGeom prst="bentConnector3">
            <a:avLst>
              <a:gd name="adj1" fmla="val -17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95A235D6-A614-467F-BCFC-299837D577FC}"/>
              </a:ext>
            </a:extLst>
          </p:cNvPr>
          <p:cNvCxnSpPr>
            <a:cxnSpLocks/>
            <a:stCxn id="19" idx="3"/>
            <a:endCxn id="40" idx="1"/>
          </p:cNvCxnSpPr>
          <p:nvPr/>
        </p:nvCxnSpPr>
        <p:spPr>
          <a:xfrm>
            <a:off x="4621213" y="5802211"/>
            <a:ext cx="1157286" cy="17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ình chữ nhật: Góc Tròn 39">
            <a:extLst>
              <a:ext uri="{FF2B5EF4-FFF2-40B4-BE49-F238E27FC236}">
                <a16:creationId xmlns:a16="http://schemas.microsoft.com/office/drawing/2014/main" id="{A88F1730-3E97-46F6-800D-FC2111F3DFB7}"/>
              </a:ext>
            </a:extLst>
          </p:cNvPr>
          <p:cNvSpPr/>
          <p:nvPr/>
        </p:nvSpPr>
        <p:spPr>
          <a:xfrm>
            <a:off x="5778499" y="5532335"/>
            <a:ext cx="1301747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 to homepage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5CCD404C-1C70-4D0B-90AE-1747615D6D7A}"/>
              </a:ext>
            </a:extLst>
          </p:cNvPr>
          <p:cNvSpPr txBox="1"/>
          <p:nvPr/>
        </p:nvSpPr>
        <p:spPr>
          <a:xfrm>
            <a:off x="2328861" y="5833445"/>
            <a:ext cx="965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fail</a:t>
            </a:r>
            <a:endParaRPr lang="vi-VN"/>
          </a:p>
        </p:txBody>
      </p:sp>
      <p:cxnSp>
        <p:nvCxnSpPr>
          <p:cNvPr id="48" name="Đường kết nối: Mũi tên Gấp khúc 47">
            <a:extLst>
              <a:ext uri="{FF2B5EF4-FFF2-40B4-BE49-F238E27FC236}">
                <a16:creationId xmlns:a16="http://schemas.microsoft.com/office/drawing/2014/main" id="{DA8E16CE-AD51-412A-95D0-0149046AC41E}"/>
              </a:ext>
            </a:extLst>
          </p:cNvPr>
          <p:cNvCxnSpPr>
            <a:cxnSpLocks/>
            <a:stCxn id="32" idx="2"/>
            <a:endCxn id="19" idx="0"/>
          </p:cNvCxnSpPr>
          <p:nvPr/>
        </p:nvCxnSpPr>
        <p:spPr>
          <a:xfrm rot="5400000">
            <a:off x="4672013" y="4141684"/>
            <a:ext cx="911227" cy="19780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id="{3A5D756D-F517-4209-8BFA-E599EF313401}"/>
              </a:ext>
            </a:extLst>
          </p:cNvPr>
          <p:cNvCxnSpPr>
            <a:cxnSpLocks/>
            <a:stCxn id="40" idx="3"/>
            <a:endCxn id="54" idx="2"/>
          </p:cNvCxnSpPr>
          <p:nvPr/>
        </p:nvCxnSpPr>
        <p:spPr>
          <a:xfrm>
            <a:off x="7080246" y="5819673"/>
            <a:ext cx="420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ình Bầu dục 53">
            <a:extLst>
              <a:ext uri="{FF2B5EF4-FFF2-40B4-BE49-F238E27FC236}">
                <a16:creationId xmlns:a16="http://schemas.microsoft.com/office/drawing/2014/main" id="{93D609D7-2715-455D-B9D3-8E4C23F84F33}"/>
              </a:ext>
            </a:extLst>
          </p:cNvPr>
          <p:cNvSpPr/>
          <p:nvPr/>
        </p:nvSpPr>
        <p:spPr>
          <a:xfrm>
            <a:off x="7500940" y="5654573"/>
            <a:ext cx="342900" cy="330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51543BE7-9926-4F2A-B473-8809A089C117}"/>
              </a:ext>
            </a:extLst>
          </p:cNvPr>
          <p:cNvSpPr/>
          <p:nvPr/>
        </p:nvSpPr>
        <p:spPr>
          <a:xfrm>
            <a:off x="7556025" y="5710136"/>
            <a:ext cx="232729" cy="2285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8637A81-32A3-424F-9B31-33DFA5F0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0672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Third step: determine the class in the system that participates in the business.</a:t>
            </a: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DF42A7BD-B520-4247-8183-40E08E353AD5}"/>
              </a:ext>
            </a:extLst>
          </p:cNvPr>
          <p:cNvSpPr/>
          <p:nvPr/>
        </p:nvSpPr>
        <p:spPr>
          <a:xfrm>
            <a:off x="1141413" y="3224110"/>
            <a:ext cx="342900" cy="330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861376B7-51D2-4328-9B8D-C59CF4489B64}"/>
              </a:ext>
            </a:extLst>
          </p:cNvPr>
          <p:cNvCxnSpPr>
            <a:stCxn id="4" idx="4"/>
          </p:cNvCxnSpPr>
          <p:nvPr/>
        </p:nvCxnSpPr>
        <p:spPr>
          <a:xfrm flipH="1">
            <a:off x="1306513" y="3554310"/>
            <a:ext cx="6350" cy="546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1AC5BE2F-C4C7-44CE-8916-4DF4544E07CB}"/>
              </a:ext>
            </a:extLst>
          </p:cNvPr>
          <p:cNvSpPr/>
          <p:nvPr/>
        </p:nvSpPr>
        <p:spPr>
          <a:xfrm>
            <a:off x="838200" y="4100410"/>
            <a:ext cx="936625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99D50A7-25EE-4328-B6BB-60976FB17C35}"/>
              </a:ext>
            </a:extLst>
          </p:cNvPr>
          <p:cNvSpPr txBox="1"/>
          <p:nvPr/>
        </p:nvSpPr>
        <p:spPr>
          <a:xfrm>
            <a:off x="1693863" y="3389210"/>
            <a:ext cx="1612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:username</a:t>
            </a:r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E99191D-B467-40F6-8D64-9758D0552BD6}"/>
              </a:ext>
            </a:extLst>
          </p:cNvPr>
          <p:cNvSpPr txBox="1"/>
          <p:nvPr/>
        </p:nvSpPr>
        <p:spPr>
          <a:xfrm>
            <a:off x="1693863" y="3676547"/>
            <a:ext cx="1612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:password</a:t>
            </a:r>
            <a:endParaRPr lang="vi-VN"/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63196BA3-1314-4E6B-B195-DE6CD0DB225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774825" y="4387748"/>
            <a:ext cx="1766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B4415CBB-3FD7-43A4-B874-42F94F096377}"/>
              </a:ext>
            </a:extLst>
          </p:cNvPr>
          <p:cNvSpPr/>
          <p:nvPr/>
        </p:nvSpPr>
        <p:spPr>
          <a:xfrm>
            <a:off x="3541713" y="4100409"/>
            <a:ext cx="1193800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Validate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9" name="Lưu Đồ: Quyết Định 18">
            <a:extLst>
              <a:ext uri="{FF2B5EF4-FFF2-40B4-BE49-F238E27FC236}">
                <a16:creationId xmlns:a16="http://schemas.microsoft.com/office/drawing/2014/main" id="{1DE8364F-99A6-4161-9FAB-963D11A937FF}"/>
              </a:ext>
            </a:extLst>
          </p:cNvPr>
          <p:cNvSpPr/>
          <p:nvPr/>
        </p:nvSpPr>
        <p:spPr>
          <a:xfrm>
            <a:off x="3656013" y="5586311"/>
            <a:ext cx="965200" cy="4318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D851D511-14BC-4C16-9784-2E0B94080ED9}"/>
              </a:ext>
            </a:extLst>
          </p:cNvPr>
          <p:cNvSpPr txBox="1"/>
          <p:nvPr/>
        </p:nvSpPr>
        <p:spPr>
          <a:xfrm>
            <a:off x="4665522" y="5432879"/>
            <a:ext cx="965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success</a:t>
            </a:r>
            <a:endParaRPr lang="vi-VN"/>
          </a:p>
        </p:txBody>
      </p: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56251F22-3ED1-4AEA-8320-72C7699760CC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4735513" y="4387747"/>
            <a:ext cx="730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DE13C925-9BB5-45B4-A0B9-CD954665ACD3}"/>
              </a:ext>
            </a:extLst>
          </p:cNvPr>
          <p:cNvSpPr/>
          <p:nvPr/>
        </p:nvSpPr>
        <p:spPr>
          <a:xfrm>
            <a:off x="5465765" y="4100409"/>
            <a:ext cx="1301747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Message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36" name="Đường kết nối: Mũi tên Gấp khúc 35">
            <a:extLst>
              <a:ext uri="{FF2B5EF4-FFF2-40B4-BE49-F238E27FC236}">
                <a16:creationId xmlns:a16="http://schemas.microsoft.com/office/drawing/2014/main" id="{C6028592-E837-416C-ADC1-215EA4529306}"/>
              </a:ext>
            </a:extLst>
          </p:cNvPr>
          <p:cNvCxnSpPr>
            <a:stCxn id="19" idx="2"/>
            <a:endCxn id="7" idx="2"/>
          </p:cNvCxnSpPr>
          <p:nvPr/>
        </p:nvCxnSpPr>
        <p:spPr>
          <a:xfrm rot="5400000" flipH="1">
            <a:off x="2051050" y="3930548"/>
            <a:ext cx="1343026" cy="2832100"/>
          </a:xfrm>
          <a:prstGeom prst="bentConnector3">
            <a:avLst>
              <a:gd name="adj1" fmla="val -17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95A235D6-A614-467F-BCFC-299837D577FC}"/>
              </a:ext>
            </a:extLst>
          </p:cNvPr>
          <p:cNvCxnSpPr>
            <a:cxnSpLocks/>
            <a:stCxn id="19" idx="3"/>
            <a:endCxn id="40" idx="1"/>
          </p:cNvCxnSpPr>
          <p:nvPr/>
        </p:nvCxnSpPr>
        <p:spPr>
          <a:xfrm>
            <a:off x="4621213" y="5802211"/>
            <a:ext cx="1157286" cy="17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ình chữ nhật: Góc Tròn 39">
            <a:extLst>
              <a:ext uri="{FF2B5EF4-FFF2-40B4-BE49-F238E27FC236}">
                <a16:creationId xmlns:a16="http://schemas.microsoft.com/office/drawing/2014/main" id="{A88F1730-3E97-46F6-800D-FC2111F3DFB7}"/>
              </a:ext>
            </a:extLst>
          </p:cNvPr>
          <p:cNvSpPr/>
          <p:nvPr/>
        </p:nvSpPr>
        <p:spPr>
          <a:xfrm>
            <a:off x="5778499" y="5532335"/>
            <a:ext cx="1301747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 to homepage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5CCD404C-1C70-4D0B-90AE-1747615D6D7A}"/>
              </a:ext>
            </a:extLst>
          </p:cNvPr>
          <p:cNvSpPr txBox="1"/>
          <p:nvPr/>
        </p:nvSpPr>
        <p:spPr>
          <a:xfrm>
            <a:off x="2328861" y="5833445"/>
            <a:ext cx="965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fail</a:t>
            </a:r>
            <a:endParaRPr lang="vi-VN"/>
          </a:p>
        </p:txBody>
      </p:sp>
      <p:cxnSp>
        <p:nvCxnSpPr>
          <p:cNvPr id="48" name="Đường kết nối: Mũi tên Gấp khúc 47">
            <a:extLst>
              <a:ext uri="{FF2B5EF4-FFF2-40B4-BE49-F238E27FC236}">
                <a16:creationId xmlns:a16="http://schemas.microsoft.com/office/drawing/2014/main" id="{DA8E16CE-AD51-412A-95D0-0149046AC41E}"/>
              </a:ext>
            </a:extLst>
          </p:cNvPr>
          <p:cNvCxnSpPr>
            <a:cxnSpLocks/>
            <a:stCxn id="32" idx="2"/>
            <a:endCxn id="19" idx="0"/>
          </p:cNvCxnSpPr>
          <p:nvPr/>
        </p:nvCxnSpPr>
        <p:spPr>
          <a:xfrm rot="5400000">
            <a:off x="4672013" y="4141684"/>
            <a:ext cx="911227" cy="19780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id="{3A5D756D-F517-4209-8BFA-E599EF313401}"/>
              </a:ext>
            </a:extLst>
          </p:cNvPr>
          <p:cNvCxnSpPr>
            <a:cxnSpLocks/>
            <a:stCxn id="40" idx="3"/>
            <a:endCxn id="54" idx="2"/>
          </p:cNvCxnSpPr>
          <p:nvPr/>
        </p:nvCxnSpPr>
        <p:spPr>
          <a:xfrm>
            <a:off x="7080246" y="5819673"/>
            <a:ext cx="420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ình Bầu dục 53">
            <a:extLst>
              <a:ext uri="{FF2B5EF4-FFF2-40B4-BE49-F238E27FC236}">
                <a16:creationId xmlns:a16="http://schemas.microsoft.com/office/drawing/2014/main" id="{93D609D7-2715-455D-B9D3-8E4C23F84F33}"/>
              </a:ext>
            </a:extLst>
          </p:cNvPr>
          <p:cNvSpPr/>
          <p:nvPr/>
        </p:nvSpPr>
        <p:spPr>
          <a:xfrm>
            <a:off x="7500940" y="5654573"/>
            <a:ext cx="342900" cy="330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51543BE7-9926-4F2A-B473-8809A089C117}"/>
              </a:ext>
            </a:extLst>
          </p:cNvPr>
          <p:cNvSpPr/>
          <p:nvPr/>
        </p:nvSpPr>
        <p:spPr>
          <a:xfrm>
            <a:off x="7556025" y="5710136"/>
            <a:ext cx="232729" cy="2285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A39992CB-807D-40CA-A64C-120B3BF4C4DB}"/>
              </a:ext>
            </a:extLst>
          </p:cNvPr>
          <p:cNvSpPr/>
          <p:nvPr/>
        </p:nvSpPr>
        <p:spPr>
          <a:xfrm>
            <a:off x="556591" y="3008243"/>
            <a:ext cx="2618416" cy="19613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14DE4B19-ABCE-4BBB-9A3B-E8B12A68E207}"/>
              </a:ext>
            </a:extLst>
          </p:cNvPr>
          <p:cNvSpPr txBox="1"/>
          <p:nvPr/>
        </p:nvSpPr>
        <p:spPr>
          <a:xfrm>
            <a:off x="3656013" y="2997685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</a:t>
            </a:r>
            <a:endParaRPr lang="vi-VN"/>
          </a:p>
        </p:txBody>
      </p:sp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390A26BA-FF2F-4067-B632-D92B4D9B7FF4}"/>
              </a:ext>
            </a:extLst>
          </p:cNvPr>
          <p:cNvCxnSpPr/>
          <p:nvPr/>
        </p:nvCxnSpPr>
        <p:spPr>
          <a:xfrm flipH="1">
            <a:off x="3061252" y="3224110"/>
            <a:ext cx="480461" cy="34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23BF235F-25EB-4EA6-9346-521D9338FC13}"/>
              </a:ext>
            </a:extLst>
          </p:cNvPr>
          <p:cNvSpPr/>
          <p:nvPr/>
        </p:nvSpPr>
        <p:spPr>
          <a:xfrm>
            <a:off x="3340106" y="3861211"/>
            <a:ext cx="1675023" cy="11040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A1B2C54B-5D22-4140-8F67-812A06C4FBEC}"/>
              </a:ext>
            </a:extLst>
          </p:cNvPr>
          <p:cNvSpPr txBox="1"/>
          <p:nvPr/>
        </p:nvSpPr>
        <p:spPr>
          <a:xfrm>
            <a:off x="4999452" y="334986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Backend</a:t>
            </a:r>
            <a:endParaRPr lang="vi-VN"/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7DF9E6F9-353A-492A-ACE1-698AD9D02C75}"/>
              </a:ext>
            </a:extLst>
          </p:cNvPr>
          <p:cNvCxnSpPr/>
          <p:nvPr/>
        </p:nvCxnSpPr>
        <p:spPr>
          <a:xfrm flipH="1">
            <a:off x="4404691" y="3576294"/>
            <a:ext cx="480461" cy="34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ình chữ nhật 30">
            <a:extLst>
              <a:ext uri="{FF2B5EF4-FFF2-40B4-BE49-F238E27FC236}">
                <a16:creationId xmlns:a16="http://schemas.microsoft.com/office/drawing/2014/main" id="{D4DFB7A5-4066-4CB6-99AC-0AF5253CD0AA}"/>
              </a:ext>
            </a:extLst>
          </p:cNvPr>
          <p:cNvSpPr/>
          <p:nvPr/>
        </p:nvSpPr>
        <p:spPr>
          <a:xfrm>
            <a:off x="5225424" y="3861211"/>
            <a:ext cx="1989144" cy="24506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DB7C839A-E62A-4DCF-9EA8-B60854EE67D4}"/>
              </a:ext>
            </a:extLst>
          </p:cNvPr>
          <p:cNvSpPr txBox="1"/>
          <p:nvPr/>
        </p:nvSpPr>
        <p:spPr>
          <a:xfrm>
            <a:off x="7577214" y="3502111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Frontend</a:t>
            </a:r>
            <a:endParaRPr lang="vi-VN"/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CB042DF6-F67F-4B74-B64D-A71645486B88}"/>
              </a:ext>
            </a:extLst>
          </p:cNvPr>
          <p:cNvCxnSpPr/>
          <p:nvPr/>
        </p:nvCxnSpPr>
        <p:spPr>
          <a:xfrm flipH="1">
            <a:off x="6982453" y="3728536"/>
            <a:ext cx="480461" cy="34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EEBF407-853F-4414-AED5-A0505B94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9644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Fourth step: draw!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EFE7C7D-9DCD-4A0B-82B7-D3AE237A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128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83ED3E-94E6-475A-8AFF-AB22CF39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86B181D-B6C0-4182-BA13-2CBD33B27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alibri (Thân)"/>
              </a:rPr>
              <a:t>Almost all diagrams are visualized by UML (Unified Modeling Language)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UML is a language for the specification, visualization, construction, and documentation of software systems. It includes rules, shapes, symbols, …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r>
              <a:rPr lang="en-US" b="1">
                <a:latin typeface="Calibri (Thân)"/>
              </a:rPr>
              <a:t>Usecase diagram </a:t>
            </a:r>
            <a:r>
              <a:rPr lang="en-US">
                <a:latin typeface="Calibri (Thân)"/>
              </a:rPr>
              <a:t>describes what function the software must have.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Sequence diagram </a:t>
            </a:r>
            <a:r>
              <a:rPr lang="en-US">
                <a:latin typeface="Calibri (Thân)"/>
              </a:rPr>
              <a:t>describes how software functionality works based on the interactions between components in the system.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Class diagram </a:t>
            </a:r>
            <a:r>
              <a:rPr lang="en-US">
                <a:latin typeface="Calibri (Thân)"/>
              </a:rPr>
              <a:t>describes what class the software must have.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endParaRPr lang="vi-V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endParaRPr lang="en-US">
              <a:latin typeface="Calibri (Thân)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5E62544-816E-49C1-A54F-93C641D4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8299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F379E3-8DA4-4A15-A1CA-18B73EB4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67ECE6-9269-4B9C-891D-F82262AF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A library is doing the digitization of book management.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Readers can view book information online based on book title.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126B30C-C9A1-4C5E-BB9E-8726864B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6450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42EFE91A-D0D6-4F4D-98B0-05F64825F5EC}"/>
              </a:ext>
            </a:extLst>
          </p:cNvPr>
          <p:cNvSpPr/>
          <p:nvPr/>
        </p:nvSpPr>
        <p:spPr>
          <a:xfrm>
            <a:off x="1357301" y="497647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:User</a:t>
            </a:r>
            <a:endParaRPr lang="vi-VN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4EE7DDB-465E-4EC2-94A1-6AC61C35CFD8}"/>
              </a:ext>
            </a:extLst>
          </p:cNvPr>
          <p:cNvSpPr/>
          <p:nvPr/>
        </p:nvSpPr>
        <p:spPr>
          <a:xfrm>
            <a:off x="3365005" y="497647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:ViewTab</a:t>
            </a:r>
            <a:endParaRPr lang="vi-VN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F57D760B-4A56-4F77-A5B8-FCFCD25C4ABD}"/>
              </a:ext>
            </a:extLst>
          </p:cNvPr>
          <p:cNvSpPr/>
          <p:nvPr/>
        </p:nvSpPr>
        <p:spPr>
          <a:xfrm>
            <a:off x="5475247" y="497647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:ReadBook</a:t>
            </a:r>
            <a:endParaRPr lang="vi-VN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40832786-3657-46D2-A02E-550F27B7ED5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079545" y="1126089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4ADD094A-C508-41FC-9480-394F6E7C9D3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087249" y="1126089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5C614779-1EA5-4068-B6EA-D4B0ED29B54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197490" y="1126089"/>
            <a:ext cx="1" cy="221131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A3AAB352-5A4E-4FD1-8E8C-16BF4ACDE6CB}"/>
              </a:ext>
            </a:extLst>
          </p:cNvPr>
          <p:cNvCxnSpPr/>
          <p:nvPr/>
        </p:nvCxnSpPr>
        <p:spPr>
          <a:xfrm>
            <a:off x="2284949" y="1775446"/>
            <a:ext cx="159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D8557CD5-7510-47F4-A490-B2ADC409CF55}"/>
              </a:ext>
            </a:extLst>
          </p:cNvPr>
          <p:cNvSpPr/>
          <p:nvPr/>
        </p:nvSpPr>
        <p:spPr>
          <a:xfrm>
            <a:off x="2463851" y="1550159"/>
            <a:ext cx="1212585" cy="46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1. Enter book title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6BB7E405-13BF-4E79-9A45-DE160FB10EB3}"/>
              </a:ext>
            </a:extLst>
          </p:cNvPr>
          <p:cNvCxnSpPr>
            <a:cxnSpLocks/>
          </p:cNvCxnSpPr>
          <p:nvPr/>
        </p:nvCxnSpPr>
        <p:spPr>
          <a:xfrm>
            <a:off x="4125968" y="2385565"/>
            <a:ext cx="1832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B53539C0-3482-4803-83E8-9ECC0AD0762E}"/>
              </a:ext>
            </a:extLst>
          </p:cNvPr>
          <p:cNvSpPr/>
          <p:nvPr/>
        </p:nvSpPr>
        <p:spPr>
          <a:xfrm>
            <a:off x="4513930" y="2160278"/>
            <a:ext cx="1094371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2. Request()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328DB65-B98E-488E-BE17-AE3BFA050A04}"/>
              </a:ext>
            </a:extLst>
          </p:cNvPr>
          <p:cNvCxnSpPr>
            <a:cxnSpLocks/>
          </p:cNvCxnSpPr>
          <p:nvPr/>
        </p:nvCxnSpPr>
        <p:spPr>
          <a:xfrm flipH="1" flipV="1">
            <a:off x="4262673" y="3036814"/>
            <a:ext cx="1729408" cy="288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C583AC0D-B759-4153-9D45-1A5D265B92AF}"/>
              </a:ext>
            </a:extLst>
          </p:cNvPr>
          <p:cNvSpPr/>
          <p:nvPr/>
        </p:nvSpPr>
        <p:spPr>
          <a:xfrm>
            <a:off x="4540788" y="2820433"/>
            <a:ext cx="1417993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5. result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8F58B6BA-9FE8-4CC7-878B-EFA738224BCA}"/>
              </a:ext>
            </a:extLst>
          </p:cNvPr>
          <p:cNvSpPr/>
          <p:nvPr/>
        </p:nvSpPr>
        <p:spPr>
          <a:xfrm>
            <a:off x="740369" y="3323205"/>
            <a:ext cx="9372086" cy="3052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ình chữ nhật: Cắt Một Góc 33">
            <a:extLst>
              <a:ext uri="{FF2B5EF4-FFF2-40B4-BE49-F238E27FC236}">
                <a16:creationId xmlns:a16="http://schemas.microsoft.com/office/drawing/2014/main" id="{3C03F536-455E-45C6-87FB-B914847802DC}"/>
              </a:ext>
            </a:extLst>
          </p:cNvPr>
          <p:cNvSpPr/>
          <p:nvPr/>
        </p:nvSpPr>
        <p:spPr>
          <a:xfrm rot="10800000" flipH="1">
            <a:off x="739021" y="3323206"/>
            <a:ext cx="813749" cy="401479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2C5BF0A8-5F6A-4301-A358-36C65892329E}"/>
              </a:ext>
            </a:extLst>
          </p:cNvPr>
          <p:cNvSpPr txBox="1"/>
          <p:nvPr/>
        </p:nvSpPr>
        <p:spPr>
          <a:xfrm>
            <a:off x="929260" y="3337407"/>
            <a:ext cx="67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alt</a:t>
            </a:r>
            <a:endParaRPr lang="vi-VN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FF3CC47E-DAE0-4D6B-8CF8-5581DF63EC6C}"/>
              </a:ext>
            </a:extLst>
          </p:cNvPr>
          <p:cNvSpPr txBox="1"/>
          <p:nvPr/>
        </p:nvSpPr>
        <p:spPr>
          <a:xfrm>
            <a:off x="802894" y="3784854"/>
            <a:ext cx="118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[If len(result) &gt; 0]</a:t>
            </a:r>
            <a:endParaRPr lang="vi-VN" sz="1400"/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ADDC564C-8F9D-456C-9A53-752368048447}"/>
              </a:ext>
            </a:extLst>
          </p:cNvPr>
          <p:cNvSpPr txBox="1"/>
          <p:nvPr/>
        </p:nvSpPr>
        <p:spPr>
          <a:xfrm>
            <a:off x="782319" y="4936542"/>
            <a:ext cx="101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[else]</a:t>
            </a:r>
            <a:endParaRPr lang="vi-VN" sz="1400"/>
          </a:p>
        </p:txBody>
      </p:sp>
      <p:cxnSp>
        <p:nvCxnSpPr>
          <p:cNvPr id="74" name="Đường kết nối: Mũi tên Gấp khúc 73">
            <a:extLst>
              <a:ext uri="{FF2B5EF4-FFF2-40B4-BE49-F238E27FC236}">
                <a16:creationId xmlns:a16="http://schemas.microsoft.com/office/drawing/2014/main" id="{CBAE20BA-AA44-46A5-9EB8-88BAAF4C06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31623" y="3718896"/>
            <a:ext cx="1544130" cy="542271"/>
          </a:xfrm>
          <a:prstGeom prst="bentConnector3">
            <a:avLst>
              <a:gd name="adj1" fmla="val 368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Đường kết nối Mũi tên Thẳng 75">
            <a:extLst>
              <a:ext uri="{FF2B5EF4-FFF2-40B4-BE49-F238E27FC236}">
                <a16:creationId xmlns:a16="http://schemas.microsoft.com/office/drawing/2014/main" id="{0D3FCC91-0E7A-42EF-8250-34D3F8F06D92}"/>
              </a:ext>
            </a:extLst>
          </p:cNvPr>
          <p:cNvCxnSpPr>
            <a:cxnSpLocks/>
          </p:cNvCxnSpPr>
          <p:nvPr/>
        </p:nvCxnSpPr>
        <p:spPr>
          <a:xfrm flipH="1">
            <a:off x="4277668" y="4753191"/>
            <a:ext cx="497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06C9E0C7-310F-47C6-9187-695F446CF57A}"/>
              </a:ext>
            </a:extLst>
          </p:cNvPr>
          <p:cNvSpPr/>
          <p:nvPr/>
        </p:nvSpPr>
        <p:spPr>
          <a:xfrm>
            <a:off x="4351634" y="4057710"/>
            <a:ext cx="1504450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6.1. DisplayBook()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16" name="Đường kết nối Mũi tên Thẳng 115">
            <a:extLst>
              <a:ext uri="{FF2B5EF4-FFF2-40B4-BE49-F238E27FC236}">
                <a16:creationId xmlns:a16="http://schemas.microsoft.com/office/drawing/2014/main" id="{5B0FEDEF-4014-4DB5-AA70-B1D910B1DD97}"/>
              </a:ext>
            </a:extLst>
          </p:cNvPr>
          <p:cNvCxnSpPr>
            <a:cxnSpLocks/>
          </p:cNvCxnSpPr>
          <p:nvPr/>
        </p:nvCxnSpPr>
        <p:spPr>
          <a:xfrm flipH="1" flipV="1">
            <a:off x="2281483" y="3596384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Hình chữ nhật 116">
            <a:extLst>
              <a:ext uri="{FF2B5EF4-FFF2-40B4-BE49-F238E27FC236}">
                <a16:creationId xmlns:a16="http://schemas.microsoft.com/office/drawing/2014/main" id="{78DBEF85-38B1-43BC-B75A-C7D94D9BC911}"/>
              </a:ext>
            </a:extLst>
          </p:cNvPr>
          <p:cNvSpPr/>
          <p:nvPr/>
        </p:nvSpPr>
        <p:spPr>
          <a:xfrm>
            <a:off x="2621497" y="3380003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5.1. Return result()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18" name="Đường kết nối Mũi tên Thẳng 117">
            <a:extLst>
              <a:ext uri="{FF2B5EF4-FFF2-40B4-BE49-F238E27FC236}">
                <a16:creationId xmlns:a16="http://schemas.microsoft.com/office/drawing/2014/main" id="{8D20396A-1C46-4730-B72C-E796750B9E2E}"/>
              </a:ext>
            </a:extLst>
          </p:cNvPr>
          <p:cNvCxnSpPr>
            <a:cxnSpLocks/>
          </p:cNvCxnSpPr>
          <p:nvPr/>
        </p:nvCxnSpPr>
        <p:spPr>
          <a:xfrm flipH="1" flipV="1">
            <a:off x="2267482" y="5273389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Hình chữ nhật 118">
            <a:extLst>
              <a:ext uri="{FF2B5EF4-FFF2-40B4-BE49-F238E27FC236}">
                <a16:creationId xmlns:a16="http://schemas.microsoft.com/office/drawing/2014/main" id="{7414A601-F0B0-4E78-AA82-6292EC6A8052}"/>
              </a:ext>
            </a:extLst>
          </p:cNvPr>
          <p:cNvSpPr/>
          <p:nvPr/>
        </p:nvSpPr>
        <p:spPr>
          <a:xfrm>
            <a:off x="2607496" y="5057008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5.2. Return result()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20" name="Đường kết nối: Mũi tên Gấp khúc 119">
            <a:extLst>
              <a:ext uri="{FF2B5EF4-FFF2-40B4-BE49-F238E27FC236}">
                <a16:creationId xmlns:a16="http://schemas.microsoft.com/office/drawing/2014/main" id="{738F3269-9C92-4270-8E02-E01F9672B3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45444" y="4783963"/>
            <a:ext cx="1341699" cy="4885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Đường kết nối Mũi tên Thẳng 120">
            <a:extLst>
              <a:ext uri="{FF2B5EF4-FFF2-40B4-BE49-F238E27FC236}">
                <a16:creationId xmlns:a16="http://schemas.microsoft.com/office/drawing/2014/main" id="{337DAF06-6010-4B1E-839B-E5B4D477FCAE}"/>
              </a:ext>
            </a:extLst>
          </p:cNvPr>
          <p:cNvCxnSpPr>
            <a:cxnSpLocks/>
          </p:cNvCxnSpPr>
          <p:nvPr/>
        </p:nvCxnSpPr>
        <p:spPr>
          <a:xfrm flipH="1">
            <a:off x="4291095" y="5699094"/>
            <a:ext cx="369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Hình chữ nhật 121">
            <a:extLst>
              <a:ext uri="{FF2B5EF4-FFF2-40B4-BE49-F238E27FC236}">
                <a16:creationId xmlns:a16="http://schemas.microsoft.com/office/drawing/2014/main" id="{FED14002-F508-4974-B800-FD0466A6069C}"/>
              </a:ext>
            </a:extLst>
          </p:cNvPr>
          <p:cNvSpPr/>
          <p:nvPr/>
        </p:nvSpPr>
        <p:spPr>
          <a:xfrm>
            <a:off x="4397282" y="5182344"/>
            <a:ext cx="1979108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6.2. MessageNotFound()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21E7AAC4-1C05-4733-814E-040DE0E7D5DF}"/>
              </a:ext>
            </a:extLst>
          </p:cNvPr>
          <p:cNvSpPr/>
          <p:nvPr/>
        </p:nvSpPr>
        <p:spPr>
          <a:xfrm>
            <a:off x="1900640" y="1775446"/>
            <a:ext cx="384309" cy="422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B994EDD8-947D-4D26-BC68-6B0A5F4A5514}"/>
              </a:ext>
            </a:extLst>
          </p:cNvPr>
          <p:cNvSpPr/>
          <p:nvPr/>
        </p:nvSpPr>
        <p:spPr>
          <a:xfrm>
            <a:off x="3878362" y="1728621"/>
            <a:ext cx="384309" cy="4268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E2D5EE6A-3B51-4361-95E2-3D1BB46EB55D}"/>
              </a:ext>
            </a:extLst>
          </p:cNvPr>
          <p:cNvCxnSpPr>
            <a:cxnSpLocks/>
            <a:stCxn id="33" idx="1"/>
            <a:endCxn id="33" idx="3"/>
          </p:cNvCxnSpPr>
          <p:nvPr/>
        </p:nvCxnSpPr>
        <p:spPr>
          <a:xfrm>
            <a:off x="740369" y="4849319"/>
            <a:ext cx="9372086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Hình chữ nhật 125">
            <a:extLst>
              <a:ext uri="{FF2B5EF4-FFF2-40B4-BE49-F238E27FC236}">
                <a16:creationId xmlns:a16="http://schemas.microsoft.com/office/drawing/2014/main" id="{4D13B9B3-2A26-4EBB-8513-22F9015F7338}"/>
              </a:ext>
            </a:extLst>
          </p:cNvPr>
          <p:cNvSpPr/>
          <p:nvPr/>
        </p:nvSpPr>
        <p:spPr>
          <a:xfrm>
            <a:off x="4114951" y="5581977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7" name="Hình chữ nhật 126">
            <a:extLst>
              <a:ext uri="{FF2B5EF4-FFF2-40B4-BE49-F238E27FC236}">
                <a16:creationId xmlns:a16="http://schemas.microsoft.com/office/drawing/2014/main" id="{AFC0A43D-9EDF-4A6D-A0A6-4F247A623BD1}"/>
              </a:ext>
            </a:extLst>
          </p:cNvPr>
          <p:cNvSpPr/>
          <p:nvPr/>
        </p:nvSpPr>
        <p:spPr>
          <a:xfrm>
            <a:off x="4114951" y="4591775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4559549A-F81C-4E04-B4A3-14A9767C5883}"/>
              </a:ext>
            </a:extLst>
          </p:cNvPr>
          <p:cNvSpPr/>
          <p:nvPr/>
        </p:nvSpPr>
        <p:spPr>
          <a:xfrm>
            <a:off x="7810778" y="477591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:dbBook</a:t>
            </a:r>
            <a:endParaRPr lang="vi-VN"/>
          </a:p>
        </p:txBody>
      </p:sp>
      <p:cxnSp>
        <p:nvCxnSpPr>
          <p:cNvPr id="54" name="Đường nối Thẳng 53">
            <a:extLst>
              <a:ext uri="{FF2B5EF4-FFF2-40B4-BE49-F238E27FC236}">
                <a16:creationId xmlns:a16="http://schemas.microsoft.com/office/drawing/2014/main" id="{5858C240-D125-435C-BF31-2BE1A85B8AF7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8533021" y="1106033"/>
            <a:ext cx="1" cy="221131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B0C21E6D-E8B1-45DB-BB9D-C3D46563926F}"/>
              </a:ext>
            </a:extLst>
          </p:cNvPr>
          <p:cNvSpPr/>
          <p:nvPr/>
        </p:nvSpPr>
        <p:spPr>
          <a:xfrm>
            <a:off x="8324999" y="2512105"/>
            <a:ext cx="384309" cy="387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6" name="Đường kết nối Mũi tên Thẳng 55">
            <a:extLst>
              <a:ext uri="{FF2B5EF4-FFF2-40B4-BE49-F238E27FC236}">
                <a16:creationId xmlns:a16="http://schemas.microsoft.com/office/drawing/2014/main" id="{8C53507B-3C1E-4E44-A0A9-69010CD58406}"/>
              </a:ext>
            </a:extLst>
          </p:cNvPr>
          <p:cNvCxnSpPr>
            <a:cxnSpLocks/>
          </p:cNvCxnSpPr>
          <p:nvPr/>
        </p:nvCxnSpPr>
        <p:spPr>
          <a:xfrm>
            <a:off x="6233838" y="2544506"/>
            <a:ext cx="2091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FB7FD9A9-958A-429F-A19B-F79B061C6CF8}"/>
              </a:ext>
            </a:extLst>
          </p:cNvPr>
          <p:cNvSpPr/>
          <p:nvPr/>
        </p:nvSpPr>
        <p:spPr>
          <a:xfrm>
            <a:off x="6621800" y="2319219"/>
            <a:ext cx="1094371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3. Request()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8AB783C3-5807-4677-8AD6-FD6925E2DF3A}"/>
              </a:ext>
            </a:extLst>
          </p:cNvPr>
          <p:cNvSpPr/>
          <p:nvPr/>
        </p:nvSpPr>
        <p:spPr>
          <a:xfrm>
            <a:off x="5992081" y="2250723"/>
            <a:ext cx="384309" cy="893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60" name="Đường kết nối Mũi tên Thẳng 59">
            <a:extLst>
              <a:ext uri="{FF2B5EF4-FFF2-40B4-BE49-F238E27FC236}">
                <a16:creationId xmlns:a16="http://schemas.microsoft.com/office/drawing/2014/main" id="{487796F4-ED68-49C6-A567-7B7C29D6BA2F}"/>
              </a:ext>
            </a:extLst>
          </p:cNvPr>
          <p:cNvCxnSpPr>
            <a:cxnSpLocks/>
          </p:cNvCxnSpPr>
          <p:nvPr/>
        </p:nvCxnSpPr>
        <p:spPr>
          <a:xfrm flipH="1" flipV="1">
            <a:off x="6394897" y="2857116"/>
            <a:ext cx="1930102" cy="42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8878F7F1-2E25-42D9-A665-B8DE61B1BD0C}"/>
              </a:ext>
            </a:extLst>
          </p:cNvPr>
          <p:cNvSpPr/>
          <p:nvPr/>
        </p:nvSpPr>
        <p:spPr>
          <a:xfrm>
            <a:off x="6673012" y="2676655"/>
            <a:ext cx="1444486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4. result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F1D731B4-7FF0-4B96-A4D1-B29A473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3880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14" y="363813"/>
            <a:ext cx="9720442" cy="1325563"/>
          </a:xfrm>
        </p:spPr>
        <p:txBody>
          <a:bodyPr/>
          <a:lstStyle/>
          <a:p>
            <a:r>
              <a:rPr lang="en-US"/>
              <a:t>Class diagram</a:t>
            </a:r>
            <a:endParaRPr lang="vi-VN"/>
          </a:p>
        </p:txBody>
      </p:sp>
      <p:graphicFrame>
        <p:nvGraphicFramePr>
          <p:cNvPr id="3" name="Bảng 3">
            <a:extLst>
              <a:ext uri="{FF2B5EF4-FFF2-40B4-BE49-F238E27FC236}">
                <a16:creationId xmlns:a16="http://schemas.microsoft.com/office/drawing/2014/main" id="{76B10348-9061-45EC-BB9B-CD02744AA8D7}"/>
              </a:ext>
            </a:extLst>
          </p:cNvPr>
          <p:cNvGraphicFramePr>
            <a:graphicFrameLocks noGrp="1"/>
          </p:cNvGraphicFramePr>
          <p:nvPr/>
        </p:nvGraphicFramePr>
        <p:xfrm>
          <a:off x="2363240" y="1945640"/>
          <a:ext cx="1810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48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361438"/>
                  </a:ext>
                </a:extLst>
              </a:tr>
            </a:tbl>
          </a:graphicData>
        </a:graphic>
      </p:graphicFrame>
      <p:graphicFrame>
        <p:nvGraphicFramePr>
          <p:cNvPr id="52" name="Bảng 3">
            <a:extLst>
              <a:ext uri="{FF2B5EF4-FFF2-40B4-BE49-F238E27FC236}">
                <a16:creationId xmlns:a16="http://schemas.microsoft.com/office/drawing/2014/main" id="{829FE17F-2FF4-4265-A4F3-9B8338D51DB7}"/>
              </a:ext>
            </a:extLst>
          </p:cNvPr>
          <p:cNvGraphicFramePr>
            <a:graphicFrameLocks noGrp="1"/>
          </p:cNvGraphicFramePr>
          <p:nvPr/>
        </p:nvGraphicFramePr>
        <p:xfrm>
          <a:off x="1479680" y="3430428"/>
          <a:ext cx="33609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994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Name: String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Manager: Employee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UpdateName(String newname): Boolean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311701"/>
                  </a:ext>
                </a:extLst>
              </a:tr>
            </a:tbl>
          </a:graphicData>
        </a:graphic>
      </p:graphicFrame>
      <p:graphicFrame>
        <p:nvGraphicFramePr>
          <p:cNvPr id="53" name="Bảng 3">
            <a:extLst>
              <a:ext uri="{FF2B5EF4-FFF2-40B4-BE49-F238E27FC236}">
                <a16:creationId xmlns:a16="http://schemas.microsoft.com/office/drawing/2014/main" id="{703C1BA3-8886-4DB6-AAF9-2636A277FE89}"/>
              </a:ext>
            </a:extLst>
          </p:cNvPr>
          <p:cNvGraphicFramePr>
            <a:graphicFrameLocks noGrp="1"/>
          </p:cNvGraphicFramePr>
          <p:nvPr/>
        </p:nvGraphicFramePr>
        <p:xfrm>
          <a:off x="6168450" y="1576939"/>
          <a:ext cx="1655503" cy="1675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0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28751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93441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Username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37484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Update()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981845"/>
                  </a:ext>
                </a:extLst>
              </a:tr>
            </a:tbl>
          </a:graphicData>
        </a:graphic>
      </p:graphicFrame>
      <p:graphicFrame>
        <p:nvGraphicFramePr>
          <p:cNvPr id="54" name="Bảng 3">
            <a:extLst>
              <a:ext uri="{FF2B5EF4-FFF2-40B4-BE49-F238E27FC236}">
                <a16:creationId xmlns:a16="http://schemas.microsoft.com/office/drawing/2014/main" id="{C2FA16F9-92E5-48CF-A243-3137436D37AB}"/>
              </a:ext>
            </a:extLst>
          </p:cNvPr>
          <p:cNvGraphicFramePr>
            <a:graphicFrameLocks noGrp="1"/>
          </p:cNvGraphicFramePr>
          <p:nvPr/>
        </p:nvGraphicFramePr>
        <p:xfrm>
          <a:off x="7545996" y="3777978"/>
          <a:ext cx="192747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77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804478"/>
                  </a:ext>
                </a:extLst>
              </a:tr>
            </a:tbl>
          </a:graphicData>
        </a:graphic>
      </p:graphicFrame>
      <p:graphicFrame>
        <p:nvGraphicFramePr>
          <p:cNvPr id="55" name="Bảng 3">
            <a:extLst>
              <a:ext uri="{FF2B5EF4-FFF2-40B4-BE49-F238E27FC236}">
                <a16:creationId xmlns:a16="http://schemas.microsoft.com/office/drawing/2014/main" id="{66E37E75-46E2-4E91-AFDE-5989EEF379C9}"/>
              </a:ext>
            </a:extLst>
          </p:cNvPr>
          <p:cNvGraphicFramePr>
            <a:graphicFrameLocks noGrp="1"/>
          </p:cNvGraphicFramePr>
          <p:nvPr/>
        </p:nvGraphicFramePr>
        <p:xfrm>
          <a:off x="9516664" y="1490932"/>
          <a:ext cx="165550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0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DETAIL_BILL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058124"/>
                  </a:ext>
                </a:extLst>
              </a:tr>
            </a:tbl>
          </a:graphicData>
        </a:graphic>
      </p:graphicFrame>
      <p:graphicFrame>
        <p:nvGraphicFramePr>
          <p:cNvPr id="57" name="Bảng 3">
            <a:extLst>
              <a:ext uri="{FF2B5EF4-FFF2-40B4-BE49-F238E27FC236}">
                <a16:creationId xmlns:a16="http://schemas.microsoft.com/office/drawing/2014/main" id="{B5AC7339-C85D-4326-8F3A-C1AC24658E44}"/>
              </a:ext>
            </a:extLst>
          </p:cNvPr>
          <p:cNvGraphicFramePr>
            <a:graphicFrameLocks noGrp="1"/>
          </p:cNvGraphicFramePr>
          <p:nvPr/>
        </p:nvGraphicFramePr>
        <p:xfrm>
          <a:off x="10017786" y="3429000"/>
          <a:ext cx="20423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36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079891"/>
                  </a:ext>
                </a:extLst>
              </a:tr>
            </a:tbl>
          </a:graphicData>
        </a:graphic>
      </p:graphicFrame>
      <p:sp>
        <p:nvSpPr>
          <p:cNvPr id="59" name="Hộp Văn bản 58">
            <a:extLst>
              <a:ext uri="{FF2B5EF4-FFF2-40B4-BE49-F238E27FC236}">
                <a16:creationId xmlns:a16="http://schemas.microsoft.com/office/drawing/2014/main" id="{1E90D6B3-A249-4EFD-B9C7-125ABFFC2327}"/>
              </a:ext>
            </a:extLst>
          </p:cNvPr>
          <p:cNvSpPr txBox="1"/>
          <p:nvPr/>
        </p:nvSpPr>
        <p:spPr>
          <a:xfrm>
            <a:off x="7591937" y="1027906"/>
            <a:ext cx="1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Class name</a:t>
            </a:r>
            <a:endParaRPr lang="vi-VN"/>
          </a:p>
        </p:txBody>
      </p:sp>
      <p:cxnSp>
        <p:nvCxnSpPr>
          <p:cNvPr id="61" name="Đường kết nối Mũi tên Thẳng 60">
            <a:extLst>
              <a:ext uri="{FF2B5EF4-FFF2-40B4-BE49-F238E27FC236}">
                <a16:creationId xmlns:a16="http://schemas.microsoft.com/office/drawing/2014/main" id="{CF08543F-7B06-4B72-B6E8-82899057C36E}"/>
              </a:ext>
            </a:extLst>
          </p:cNvPr>
          <p:cNvCxnSpPr>
            <a:cxnSpLocks/>
          </p:cNvCxnSpPr>
          <p:nvPr/>
        </p:nvCxnSpPr>
        <p:spPr>
          <a:xfrm flipH="1">
            <a:off x="7324651" y="1438942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Hộp Văn bản 86">
            <a:extLst>
              <a:ext uri="{FF2B5EF4-FFF2-40B4-BE49-F238E27FC236}">
                <a16:creationId xmlns:a16="http://schemas.microsoft.com/office/drawing/2014/main" id="{49D30896-71A3-46F5-9638-F77220B9AF54}"/>
              </a:ext>
            </a:extLst>
          </p:cNvPr>
          <p:cNvSpPr txBox="1"/>
          <p:nvPr/>
        </p:nvSpPr>
        <p:spPr>
          <a:xfrm>
            <a:off x="8057475" y="1675598"/>
            <a:ext cx="1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Attribute</a:t>
            </a:r>
            <a:endParaRPr lang="vi-VN"/>
          </a:p>
        </p:txBody>
      </p:sp>
      <p:cxnSp>
        <p:nvCxnSpPr>
          <p:cNvPr id="89" name="Đường kết nối Mũi tên Thẳng 88">
            <a:extLst>
              <a:ext uri="{FF2B5EF4-FFF2-40B4-BE49-F238E27FC236}">
                <a16:creationId xmlns:a16="http://schemas.microsoft.com/office/drawing/2014/main" id="{1D2A387F-CA64-4F96-88F1-FF0E0EED946F}"/>
              </a:ext>
            </a:extLst>
          </p:cNvPr>
          <p:cNvCxnSpPr>
            <a:cxnSpLocks/>
          </p:cNvCxnSpPr>
          <p:nvPr/>
        </p:nvCxnSpPr>
        <p:spPr>
          <a:xfrm flipH="1">
            <a:off x="7545996" y="2030429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Hộp Văn bản 89">
            <a:extLst>
              <a:ext uri="{FF2B5EF4-FFF2-40B4-BE49-F238E27FC236}">
                <a16:creationId xmlns:a16="http://schemas.microsoft.com/office/drawing/2014/main" id="{5FD4EBC8-A48B-4EF7-96DF-92E93FEEE9FC}"/>
              </a:ext>
            </a:extLst>
          </p:cNvPr>
          <p:cNvSpPr txBox="1"/>
          <p:nvPr/>
        </p:nvSpPr>
        <p:spPr>
          <a:xfrm>
            <a:off x="7855156" y="2354065"/>
            <a:ext cx="119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Method</a:t>
            </a:r>
            <a:endParaRPr lang="vi-VN"/>
          </a:p>
        </p:txBody>
      </p:sp>
      <p:cxnSp>
        <p:nvCxnSpPr>
          <p:cNvPr id="91" name="Đường kết nối Mũi tên Thẳng 90">
            <a:extLst>
              <a:ext uri="{FF2B5EF4-FFF2-40B4-BE49-F238E27FC236}">
                <a16:creationId xmlns:a16="http://schemas.microsoft.com/office/drawing/2014/main" id="{81CE167F-A203-4B03-A9E3-CB582D263522}"/>
              </a:ext>
            </a:extLst>
          </p:cNvPr>
          <p:cNvCxnSpPr>
            <a:cxnSpLocks/>
          </p:cNvCxnSpPr>
          <p:nvPr/>
        </p:nvCxnSpPr>
        <p:spPr>
          <a:xfrm flipH="1">
            <a:off x="7682705" y="2708896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Đường nối Thẳng 63">
            <a:extLst>
              <a:ext uri="{FF2B5EF4-FFF2-40B4-BE49-F238E27FC236}">
                <a16:creationId xmlns:a16="http://schemas.microsoft.com/office/drawing/2014/main" id="{C63F253C-9450-454B-AF05-76B855F9F328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4173488" y="2044930"/>
            <a:ext cx="1994962" cy="44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Hộp Văn bản 92">
            <a:extLst>
              <a:ext uri="{FF2B5EF4-FFF2-40B4-BE49-F238E27FC236}">
                <a16:creationId xmlns:a16="http://schemas.microsoft.com/office/drawing/2014/main" id="{AECC5605-64DC-4406-88AD-4B0BE8DE43F6}"/>
              </a:ext>
            </a:extLst>
          </p:cNvPr>
          <p:cNvSpPr txBox="1"/>
          <p:nvPr/>
        </p:nvSpPr>
        <p:spPr>
          <a:xfrm>
            <a:off x="4445027" y="1605312"/>
            <a:ext cx="1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Composition</a:t>
            </a:r>
            <a:endParaRPr lang="vi-VN"/>
          </a:p>
        </p:txBody>
      </p:sp>
      <p:cxnSp>
        <p:nvCxnSpPr>
          <p:cNvPr id="96" name="Đường kết nối Mũi tên Thẳng 95">
            <a:extLst>
              <a:ext uri="{FF2B5EF4-FFF2-40B4-BE49-F238E27FC236}">
                <a16:creationId xmlns:a16="http://schemas.microsoft.com/office/drawing/2014/main" id="{09875B4F-1D70-4E1F-BF3A-8ABD15C5ABD3}"/>
              </a:ext>
            </a:extLst>
          </p:cNvPr>
          <p:cNvCxnSpPr>
            <a:cxnSpLocks/>
          </p:cNvCxnSpPr>
          <p:nvPr/>
        </p:nvCxnSpPr>
        <p:spPr>
          <a:xfrm>
            <a:off x="4827908" y="2058648"/>
            <a:ext cx="238477" cy="27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Đường nối Thẳng 97">
            <a:extLst>
              <a:ext uri="{FF2B5EF4-FFF2-40B4-BE49-F238E27FC236}">
                <a16:creationId xmlns:a16="http://schemas.microsoft.com/office/drawing/2014/main" id="{30889BF5-5EFC-42C5-8697-443893F926A7}"/>
              </a:ext>
            </a:extLst>
          </p:cNvPr>
          <p:cNvCxnSpPr>
            <a:cxnSpLocks/>
          </p:cNvCxnSpPr>
          <p:nvPr/>
        </p:nvCxnSpPr>
        <p:spPr>
          <a:xfrm>
            <a:off x="9525748" y="2349549"/>
            <a:ext cx="492038" cy="1645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Bảng 3">
            <a:extLst>
              <a:ext uri="{FF2B5EF4-FFF2-40B4-BE49-F238E27FC236}">
                <a16:creationId xmlns:a16="http://schemas.microsoft.com/office/drawing/2014/main" id="{901DDF99-8C0F-4649-B81F-30149E40EE82}"/>
              </a:ext>
            </a:extLst>
          </p:cNvPr>
          <p:cNvGraphicFramePr>
            <a:graphicFrameLocks noGrp="1"/>
          </p:cNvGraphicFramePr>
          <p:nvPr/>
        </p:nvGraphicFramePr>
        <p:xfrm>
          <a:off x="5309167" y="5274414"/>
          <a:ext cx="192747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77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IMPORT_BILL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804478"/>
                  </a:ext>
                </a:extLst>
              </a:tr>
            </a:tbl>
          </a:graphicData>
        </a:graphic>
      </p:graphicFrame>
      <p:cxnSp>
        <p:nvCxnSpPr>
          <p:cNvPr id="103" name="Đường nối Thẳng 102">
            <a:extLst>
              <a:ext uri="{FF2B5EF4-FFF2-40B4-BE49-F238E27FC236}">
                <a16:creationId xmlns:a16="http://schemas.microsoft.com/office/drawing/2014/main" id="{578653F1-2C82-488F-B2D9-6C34392FF854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6272905" y="4382473"/>
            <a:ext cx="1230971" cy="891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am giác Cân 72">
            <a:extLst>
              <a:ext uri="{FF2B5EF4-FFF2-40B4-BE49-F238E27FC236}">
                <a16:creationId xmlns:a16="http://schemas.microsoft.com/office/drawing/2014/main" id="{954D6579-A115-4743-BCB1-4ACEE6D7AF6B}"/>
              </a:ext>
            </a:extLst>
          </p:cNvPr>
          <p:cNvSpPr/>
          <p:nvPr/>
        </p:nvSpPr>
        <p:spPr>
          <a:xfrm rot="3311293">
            <a:off x="7236643" y="4317413"/>
            <a:ext cx="309352" cy="29348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3" name="Hộp Văn bản 112">
            <a:extLst>
              <a:ext uri="{FF2B5EF4-FFF2-40B4-BE49-F238E27FC236}">
                <a16:creationId xmlns:a16="http://schemas.microsoft.com/office/drawing/2014/main" id="{257A5349-2CC0-410D-8471-FE00ADB277FB}"/>
              </a:ext>
            </a:extLst>
          </p:cNvPr>
          <p:cNvSpPr txBox="1"/>
          <p:nvPr/>
        </p:nvSpPr>
        <p:spPr>
          <a:xfrm>
            <a:off x="5424616" y="4207333"/>
            <a:ext cx="165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Generalization</a:t>
            </a:r>
            <a:endParaRPr lang="vi-VN"/>
          </a:p>
        </p:txBody>
      </p:sp>
      <p:cxnSp>
        <p:nvCxnSpPr>
          <p:cNvPr id="114" name="Đường kết nối Mũi tên Thẳng 113">
            <a:extLst>
              <a:ext uri="{FF2B5EF4-FFF2-40B4-BE49-F238E27FC236}">
                <a16:creationId xmlns:a16="http://schemas.microsoft.com/office/drawing/2014/main" id="{8A13E802-E584-4034-9FBF-85E4B6200F96}"/>
              </a:ext>
            </a:extLst>
          </p:cNvPr>
          <p:cNvCxnSpPr>
            <a:cxnSpLocks/>
          </p:cNvCxnSpPr>
          <p:nvPr/>
        </p:nvCxnSpPr>
        <p:spPr>
          <a:xfrm>
            <a:off x="6097629" y="4660669"/>
            <a:ext cx="238477" cy="27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Hộp Văn bản 114">
            <a:extLst>
              <a:ext uri="{FF2B5EF4-FFF2-40B4-BE49-F238E27FC236}">
                <a16:creationId xmlns:a16="http://schemas.microsoft.com/office/drawing/2014/main" id="{9FE97E05-BD31-434B-B550-149698E3DF51}"/>
              </a:ext>
            </a:extLst>
          </p:cNvPr>
          <p:cNvSpPr txBox="1"/>
          <p:nvPr/>
        </p:nvSpPr>
        <p:spPr>
          <a:xfrm>
            <a:off x="10529365" y="2971108"/>
            <a:ext cx="1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Association</a:t>
            </a:r>
            <a:endParaRPr lang="vi-VN"/>
          </a:p>
        </p:txBody>
      </p:sp>
      <p:cxnSp>
        <p:nvCxnSpPr>
          <p:cNvPr id="123" name="Đường kết nối Mũi tên Thẳng 122">
            <a:extLst>
              <a:ext uri="{FF2B5EF4-FFF2-40B4-BE49-F238E27FC236}">
                <a16:creationId xmlns:a16="http://schemas.microsoft.com/office/drawing/2014/main" id="{E6CC83FB-32A5-48E4-BA0A-B5505205BA2C}"/>
              </a:ext>
            </a:extLst>
          </p:cNvPr>
          <p:cNvCxnSpPr>
            <a:cxnSpLocks/>
          </p:cNvCxnSpPr>
          <p:nvPr/>
        </p:nvCxnSpPr>
        <p:spPr>
          <a:xfrm flipH="1">
            <a:off x="9865025" y="3251879"/>
            <a:ext cx="613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Lưu Đồ: Quyết Định 80">
            <a:extLst>
              <a:ext uri="{FF2B5EF4-FFF2-40B4-BE49-F238E27FC236}">
                <a16:creationId xmlns:a16="http://schemas.microsoft.com/office/drawing/2014/main" id="{1F55BFF6-4443-42EA-A8A6-F7B9D8478B1A}"/>
              </a:ext>
            </a:extLst>
          </p:cNvPr>
          <p:cNvSpPr/>
          <p:nvPr/>
        </p:nvSpPr>
        <p:spPr>
          <a:xfrm rot="20620166">
            <a:off x="4181910" y="2403096"/>
            <a:ext cx="234497" cy="136461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01773877-9E74-4A8C-B3DD-3F6ADE2B5793}"/>
              </a:ext>
            </a:extLst>
          </p:cNvPr>
          <p:cNvSpPr/>
          <p:nvPr/>
        </p:nvSpPr>
        <p:spPr>
          <a:xfrm>
            <a:off x="1255028" y="3251879"/>
            <a:ext cx="3820617" cy="202253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4" name="Hộp Văn bản 123">
            <a:extLst>
              <a:ext uri="{FF2B5EF4-FFF2-40B4-BE49-F238E27FC236}">
                <a16:creationId xmlns:a16="http://schemas.microsoft.com/office/drawing/2014/main" id="{A1BF95F9-C3CE-440D-91FE-A09D0DC68F44}"/>
              </a:ext>
            </a:extLst>
          </p:cNvPr>
          <p:cNvSpPr txBox="1"/>
          <p:nvPr/>
        </p:nvSpPr>
        <p:spPr>
          <a:xfrm>
            <a:off x="2363240" y="5823054"/>
            <a:ext cx="165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Detailed class</a:t>
            </a:r>
            <a:endParaRPr lang="vi-VN"/>
          </a:p>
        </p:txBody>
      </p:sp>
      <p:cxnSp>
        <p:nvCxnSpPr>
          <p:cNvPr id="125" name="Đường kết nối Mũi tên Thẳng 124">
            <a:extLst>
              <a:ext uri="{FF2B5EF4-FFF2-40B4-BE49-F238E27FC236}">
                <a16:creationId xmlns:a16="http://schemas.microsoft.com/office/drawing/2014/main" id="{BAAD01C2-E612-422A-BC57-5C0416140F51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160177" y="5076348"/>
            <a:ext cx="0" cy="69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91CB117-07D3-46C1-A103-A0A90744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2876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15421A-2C78-43B8-B729-6F63C194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40BE2C5-402F-4D0B-A7D0-CBEC5B9B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class diagram is the hardest diagram. Defining classes base on:</a:t>
            </a:r>
          </a:p>
          <a:p>
            <a:pPr marL="0" indent="0">
              <a:buNone/>
            </a:pPr>
            <a:r>
              <a:rPr lang="en-US"/>
              <a:t>- Requirement</a:t>
            </a:r>
          </a:p>
          <a:p>
            <a:pPr marL="0" indent="0">
              <a:buNone/>
            </a:pPr>
            <a:r>
              <a:rPr lang="en-US"/>
              <a:t>- Usecase diagram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Entity =&gt; Attribute =&gt; Method =&gt; Relationship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FCEBAFE-9CA0-4E42-BD76-8A342276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1595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14" y="365125"/>
            <a:ext cx="9924386" cy="1325563"/>
          </a:xfrm>
        </p:spPr>
        <p:txBody>
          <a:bodyPr/>
          <a:lstStyle/>
          <a:p>
            <a:r>
              <a:rPr lang="en-US"/>
              <a:t>Database diagram</a:t>
            </a:r>
            <a:endParaRPr lang="vi-VN"/>
          </a:p>
        </p:txBody>
      </p:sp>
      <p:graphicFrame>
        <p:nvGraphicFramePr>
          <p:cNvPr id="3" name="Bảng 3">
            <a:extLst>
              <a:ext uri="{FF2B5EF4-FFF2-40B4-BE49-F238E27FC236}">
                <a16:creationId xmlns:a16="http://schemas.microsoft.com/office/drawing/2014/main" id="{76B10348-9061-45EC-BB9B-CD02744AA8D7}"/>
              </a:ext>
            </a:extLst>
          </p:cNvPr>
          <p:cNvGraphicFramePr>
            <a:graphicFrameLocks noGrp="1"/>
          </p:cNvGraphicFramePr>
          <p:nvPr/>
        </p:nvGraphicFramePr>
        <p:xfrm>
          <a:off x="1298712" y="1945640"/>
          <a:ext cx="181024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48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ID_Account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2" name="Bảng 3">
            <a:extLst>
              <a:ext uri="{FF2B5EF4-FFF2-40B4-BE49-F238E27FC236}">
                <a16:creationId xmlns:a16="http://schemas.microsoft.com/office/drawing/2014/main" id="{829FE17F-2FF4-4265-A4F3-9B8338D51DB7}"/>
              </a:ext>
            </a:extLst>
          </p:cNvPr>
          <p:cNvGraphicFramePr>
            <a:graphicFrameLocks noGrp="1"/>
          </p:cNvGraphicFramePr>
          <p:nvPr/>
        </p:nvGraphicFramePr>
        <p:xfrm>
          <a:off x="1298712" y="3799741"/>
          <a:ext cx="181024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48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ID_Account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ID_Manager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3" name="Bảng 3">
            <a:extLst>
              <a:ext uri="{FF2B5EF4-FFF2-40B4-BE49-F238E27FC236}">
                <a16:creationId xmlns:a16="http://schemas.microsoft.com/office/drawing/2014/main" id="{703C1BA3-8886-4DB6-AAF9-2636A277FE89}"/>
              </a:ext>
            </a:extLst>
          </p:cNvPr>
          <p:cNvGraphicFramePr>
            <a:graphicFrameLocks noGrp="1"/>
          </p:cNvGraphicFramePr>
          <p:nvPr/>
        </p:nvGraphicFramePr>
        <p:xfrm>
          <a:off x="5103922" y="1576939"/>
          <a:ext cx="165550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0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28751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93441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Username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4" name="Bảng 3">
            <a:extLst>
              <a:ext uri="{FF2B5EF4-FFF2-40B4-BE49-F238E27FC236}">
                <a16:creationId xmlns:a16="http://schemas.microsoft.com/office/drawing/2014/main" id="{C2FA16F9-92E5-48CF-A243-3137436D37AB}"/>
              </a:ext>
            </a:extLst>
          </p:cNvPr>
          <p:cNvGraphicFramePr>
            <a:graphicFrameLocks noGrp="1"/>
          </p:cNvGraphicFramePr>
          <p:nvPr/>
        </p:nvGraphicFramePr>
        <p:xfrm>
          <a:off x="6067865" y="3784625"/>
          <a:ext cx="192747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77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ID_Customer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ID_Employee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5" name="Bảng 3">
            <a:extLst>
              <a:ext uri="{FF2B5EF4-FFF2-40B4-BE49-F238E27FC236}">
                <a16:creationId xmlns:a16="http://schemas.microsoft.com/office/drawing/2014/main" id="{66E37E75-46E2-4E91-AFDE-5989EEF379C9}"/>
              </a:ext>
            </a:extLst>
          </p:cNvPr>
          <p:cNvGraphicFramePr>
            <a:graphicFrameLocks noGrp="1"/>
          </p:cNvGraphicFramePr>
          <p:nvPr/>
        </p:nvGraphicFramePr>
        <p:xfrm>
          <a:off x="8452136" y="1490932"/>
          <a:ext cx="165550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0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DETAIL_BILL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ID_Bill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ID_Item (FK)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7" name="Bảng 3">
            <a:extLst>
              <a:ext uri="{FF2B5EF4-FFF2-40B4-BE49-F238E27FC236}">
                <a16:creationId xmlns:a16="http://schemas.microsoft.com/office/drawing/2014/main" id="{B5AC7339-C85D-4326-8F3A-C1AC24658E44}"/>
              </a:ext>
            </a:extLst>
          </p:cNvPr>
          <p:cNvGraphicFramePr>
            <a:graphicFrameLocks noGrp="1"/>
          </p:cNvGraphicFramePr>
          <p:nvPr/>
        </p:nvGraphicFramePr>
        <p:xfrm>
          <a:off x="8953258" y="3429000"/>
          <a:ext cx="20423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36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101" name="Bảng 3">
            <a:extLst>
              <a:ext uri="{FF2B5EF4-FFF2-40B4-BE49-F238E27FC236}">
                <a16:creationId xmlns:a16="http://schemas.microsoft.com/office/drawing/2014/main" id="{901DDF99-8C0F-4649-B81F-30149E40EE82}"/>
              </a:ext>
            </a:extLst>
          </p:cNvPr>
          <p:cNvGraphicFramePr>
            <a:graphicFrameLocks noGrp="1"/>
          </p:cNvGraphicFramePr>
          <p:nvPr/>
        </p:nvGraphicFramePr>
        <p:xfrm>
          <a:off x="3831036" y="5281061"/>
          <a:ext cx="192747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77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IMPORT_BILL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4DED5FF5-AB90-429F-A4F1-F96632AF86DE}"/>
                  </a:ext>
                </a:extLst>
              </p14:cNvPr>
              <p14:cNvContentPartPr/>
              <p14:nvPr/>
            </p14:nvContentPartPr>
            <p14:xfrm>
              <a:off x="3119760" y="2617920"/>
              <a:ext cx="161640" cy="26028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4DED5FF5-AB90-429F-A4F1-F96632AF86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0400" y="2608560"/>
                <a:ext cx="1803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9BDF63D0-AD29-4A8A-A15E-8839B37F930A}"/>
                  </a:ext>
                </a:extLst>
              </p14:cNvPr>
              <p14:cNvContentPartPr/>
              <p14:nvPr/>
            </p14:nvContentPartPr>
            <p14:xfrm>
              <a:off x="3299040" y="2071080"/>
              <a:ext cx="1802160" cy="68148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9BDF63D0-AD29-4A8A-A15E-8839B37F93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9680" y="2061720"/>
                <a:ext cx="1820880" cy="7002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51634E56-EECF-4A1A-AADE-E16AC0DE66B6}"/>
              </a:ext>
            </a:extLst>
          </p:cNvPr>
          <p:cNvSpPr txBox="1"/>
          <p:nvPr/>
        </p:nvSpPr>
        <p:spPr>
          <a:xfrm>
            <a:off x="6789453" y="923733"/>
            <a:ext cx="76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Table</a:t>
            </a:r>
            <a:endParaRPr lang="vi-VN"/>
          </a:p>
        </p:txBody>
      </p: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3C898AA6-67EA-4104-8330-10DE1E797529}"/>
              </a:ext>
            </a:extLst>
          </p:cNvPr>
          <p:cNvCxnSpPr>
            <a:cxnSpLocks/>
          </p:cNvCxnSpPr>
          <p:nvPr/>
        </p:nvCxnSpPr>
        <p:spPr>
          <a:xfrm flipH="1">
            <a:off x="6522167" y="1334769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B1B36502-053A-42FC-A9C6-AE9B48FF35FE}"/>
              </a:ext>
            </a:extLst>
          </p:cNvPr>
          <p:cNvSpPr txBox="1"/>
          <p:nvPr/>
        </p:nvSpPr>
        <p:spPr>
          <a:xfrm>
            <a:off x="6824723" y="1994874"/>
            <a:ext cx="73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Field</a:t>
            </a:r>
            <a:endParaRPr lang="vi-VN"/>
          </a:p>
        </p:txBody>
      </p: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1DCBDA9A-A27A-4CDC-A3FA-896AC89FA1C0}"/>
              </a:ext>
            </a:extLst>
          </p:cNvPr>
          <p:cNvCxnSpPr>
            <a:cxnSpLocks/>
          </p:cNvCxnSpPr>
          <p:nvPr/>
        </p:nvCxnSpPr>
        <p:spPr>
          <a:xfrm flipH="1">
            <a:off x="6522167" y="2457900"/>
            <a:ext cx="392003" cy="25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C9FE20D8-8EE2-42B0-92F6-066F27A191EF}"/>
              </a:ext>
            </a:extLst>
          </p:cNvPr>
          <p:cNvSpPr txBox="1"/>
          <p:nvPr/>
        </p:nvSpPr>
        <p:spPr>
          <a:xfrm>
            <a:off x="6997846" y="1472350"/>
            <a:ext cx="76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Key</a:t>
            </a:r>
            <a:endParaRPr lang="vi-VN"/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4EFB28D8-C74D-45B3-A949-115897F55045}"/>
              </a:ext>
            </a:extLst>
          </p:cNvPr>
          <p:cNvCxnSpPr>
            <a:cxnSpLocks/>
          </p:cNvCxnSpPr>
          <p:nvPr/>
        </p:nvCxnSpPr>
        <p:spPr>
          <a:xfrm flipH="1">
            <a:off x="6557437" y="1794408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4DD4A889-9915-478A-B849-7DBC36ABF0A6}"/>
              </a:ext>
            </a:extLst>
          </p:cNvPr>
          <p:cNvSpPr txBox="1"/>
          <p:nvPr/>
        </p:nvSpPr>
        <p:spPr>
          <a:xfrm>
            <a:off x="3556000" y="3244334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Relatiopship</a:t>
            </a:r>
            <a:endParaRPr lang="vi-VN"/>
          </a:p>
        </p:txBody>
      </p: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42AC5BF5-6791-44D7-A021-9012E2828E22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3996660" y="2617422"/>
            <a:ext cx="270540" cy="62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DBEDC06-578F-45F1-8EE5-659388EF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1505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15421A-2C78-43B8-B729-6F63C194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40BE2C5-402F-4D0B-A7D0-CBEC5B9B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Map classes to tables:</a:t>
            </a:r>
          </a:p>
          <a:p>
            <a:pPr marL="0" indent="0">
              <a:buNone/>
            </a:pPr>
            <a:r>
              <a:rPr lang="en-US"/>
              <a:t>- Add key</a:t>
            </a:r>
          </a:p>
          <a:p>
            <a:pPr>
              <a:buFontTx/>
              <a:buChar char="-"/>
            </a:pPr>
            <a:r>
              <a:rPr lang="en-US"/>
              <a:t>Attribute =&gt; Field</a:t>
            </a:r>
          </a:p>
          <a:p>
            <a:pPr>
              <a:buFontTx/>
              <a:buChar char="-"/>
            </a:pPr>
            <a:r>
              <a:rPr lang="en-US"/>
              <a:t>Relationship =&gt; Foreign Key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EBB4C8E-33B2-4EAD-93D9-073669DD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236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F379E3-8DA4-4A15-A1CA-18B73EB4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67ECE6-9269-4B9C-891D-F82262AF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Library management database</a:t>
            </a:r>
          </a:p>
          <a:p>
            <a:pPr marL="0" indent="0">
              <a:buNone/>
            </a:pPr>
            <a:endParaRPr lang="en-US"/>
          </a:p>
          <a:p>
            <a:pPr>
              <a:buFontTx/>
              <a:buChar char="-"/>
            </a:pPr>
            <a:r>
              <a:rPr lang="en-US"/>
              <a:t>Book</a:t>
            </a:r>
          </a:p>
          <a:p>
            <a:pPr>
              <a:buFontTx/>
              <a:buChar char="-"/>
            </a:pPr>
            <a:r>
              <a:rPr lang="en-US"/>
              <a:t>Reader</a:t>
            </a:r>
          </a:p>
          <a:p>
            <a:pPr>
              <a:buFontTx/>
              <a:buChar char="-"/>
            </a:pPr>
            <a:r>
              <a:rPr lang="en-US"/>
              <a:t>…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B485C81-650D-4106-A195-1238C548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165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C2E404-B9F1-43F5-BFB1-AEC79207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project - Jewelry store management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CC40328-B8B4-4D98-8FC0-F6B15E5F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Requirements:</a:t>
            </a:r>
          </a:p>
          <a:p>
            <a:pPr>
              <a:buFontTx/>
              <a:buChar char="-"/>
            </a:pPr>
            <a:r>
              <a:rPr lang="en-US"/>
              <a:t>The website allows normal users to view items online, employees can input bills while buying offline and manage import/export items. The manager can manage employees and know store revenue.</a:t>
            </a:r>
          </a:p>
          <a:p>
            <a:pPr>
              <a:buFontTx/>
              <a:buChar char="-"/>
            </a:pPr>
            <a:r>
              <a:rPr lang="en-US"/>
              <a:t>I would show items on the homepage. The best selling items will on the top, the other items are cluster by category.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F9E5B26-0471-4DED-A084-45B069D7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3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9F92C101-DDA5-F2F8-9D46-9488763E7845}"/>
                  </a:ext>
                </a:extLst>
              </p14:cNvPr>
              <p14:cNvContentPartPr/>
              <p14:nvPr/>
            </p14:nvContentPartPr>
            <p14:xfrm>
              <a:off x="1064332" y="2210002"/>
              <a:ext cx="7947000" cy="60264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9F92C101-DDA5-F2F8-9D46-9488763E78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5692" y="2201002"/>
                <a:ext cx="796464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Viết tay 10">
                <a:extLst>
                  <a:ext uri="{FF2B5EF4-FFF2-40B4-BE49-F238E27FC236}">
                    <a16:creationId xmlns:a16="http://schemas.microsoft.com/office/drawing/2014/main" id="{1A88C8FE-0E3D-4AB4-141E-C18F7E06838A}"/>
                  </a:ext>
                </a:extLst>
              </p14:cNvPr>
              <p14:cNvContentPartPr/>
              <p14:nvPr/>
            </p14:nvContentPartPr>
            <p14:xfrm>
              <a:off x="2988172" y="5061202"/>
              <a:ext cx="707400" cy="29520"/>
            </p14:xfrm>
          </p:contentPart>
        </mc:Choice>
        <mc:Fallback xmlns="">
          <p:pic>
            <p:nvPicPr>
              <p:cNvPr id="11" name="Viết tay 10">
                <a:extLst>
                  <a:ext uri="{FF2B5EF4-FFF2-40B4-BE49-F238E27FC236}">
                    <a16:creationId xmlns:a16="http://schemas.microsoft.com/office/drawing/2014/main" id="{1A88C8FE-0E3D-4AB4-141E-C18F7E0683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79532" y="5052202"/>
                <a:ext cx="7250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Viết tay 11">
                <a:extLst>
                  <a:ext uri="{FF2B5EF4-FFF2-40B4-BE49-F238E27FC236}">
                    <a16:creationId xmlns:a16="http://schemas.microsoft.com/office/drawing/2014/main" id="{705B9C40-CFEC-9C5C-2A35-8A164165B0C3}"/>
                  </a:ext>
                </a:extLst>
              </p14:cNvPr>
              <p14:cNvContentPartPr/>
              <p14:nvPr/>
            </p14:nvContentPartPr>
            <p14:xfrm>
              <a:off x="8951572" y="2346082"/>
              <a:ext cx="2252880" cy="411480"/>
            </p14:xfrm>
          </p:contentPart>
        </mc:Choice>
        <mc:Fallback xmlns="">
          <p:pic>
            <p:nvPicPr>
              <p:cNvPr id="12" name="Viết tay 11">
                <a:extLst>
                  <a:ext uri="{FF2B5EF4-FFF2-40B4-BE49-F238E27FC236}">
                    <a16:creationId xmlns:a16="http://schemas.microsoft.com/office/drawing/2014/main" id="{705B9C40-CFEC-9C5C-2A35-8A164165B0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42932" y="2337442"/>
                <a:ext cx="227052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Viết tay 12">
                <a:extLst>
                  <a:ext uri="{FF2B5EF4-FFF2-40B4-BE49-F238E27FC236}">
                    <a16:creationId xmlns:a16="http://schemas.microsoft.com/office/drawing/2014/main" id="{E8FE3DC4-0D4F-DE94-2D9B-8C365C75537F}"/>
                  </a:ext>
                </a:extLst>
              </p14:cNvPr>
              <p14:cNvContentPartPr/>
              <p14:nvPr/>
            </p14:nvContentPartPr>
            <p14:xfrm>
              <a:off x="1093492" y="2701762"/>
              <a:ext cx="9456480" cy="492480"/>
            </p14:xfrm>
          </p:contentPart>
        </mc:Choice>
        <mc:Fallback xmlns="">
          <p:pic>
            <p:nvPicPr>
              <p:cNvPr id="13" name="Viết tay 12">
                <a:extLst>
                  <a:ext uri="{FF2B5EF4-FFF2-40B4-BE49-F238E27FC236}">
                    <a16:creationId xmlns:a16="http://schemas.microsoft.com/office/drawing/2014/main" id="{E8FE3DC4-0D4F-DE94-2D9B-8C365C7553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4852" y="2692762"/>
                <a:ext cx="947412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Viết tay 21">
                <a:extLst>
                  <a:ext uri="{FF2B5EF4-FFF2-40B4-BE49-F238E27FC236}">
                    <a16:creationId xmlns:a16="http://schemas.microsoft.com/office/drawing/2014/main" id="{2AA55D83-C69D-F799-7B86-AD69CA787234}"/>
                  </a:ext>
                </a:extLst>
              </p14:cNvPr>
              <p14:cNvContentPartPr/>
              <p14:nvPr/>
            </p14:nvContentPartPr>
            <p14:xfrm>
              <a:off x="10492012" y="2701762"/>
              <a:ext cx="535320" cy="452160"/>
            </p14:xfrm>
          </p:contentPart>
        </mc:Choice>
        <mc:Fallback xmlns="">
          <p:pic>
            <p:nvPicPr>
              <p:cNvPr id="22" name="Viết tay 21">
                <a:extLst>
                  <a:ext uri="{FF2B5EF4-FFF2-40B4-BE49-F238E27FC236}">
                    <a16:creationId xmlns:a16="http://schemas.microsoft.com/office/drawing/2014/main" id="{2AA55D83-C69D-F799-7B86-AD69CA78723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83012" y="2692762"/>
                <a:ext cx="55296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Viết tay 22">
                <a:extLst>
                  <a:ext uri="{FF2B5EF4-FFF2-40B4-BE49-F238E27FC236}">
                    <a16:creationId xmlns:a16="http://schemas.microsoft.com/office/drawing/2014/main" id="{3B4C35B7-88C9-3B84-27B9-3718CE516D08}"/>
                  </a:ext>
                </a:extLst>
              </p14:cNvPr>
              <p14:cNvContentPartPr/>
              <p14:nvPr/>
            </p14:nvContentPartPr>
            <p14:xfrm>
              <a:off x="1050652" y="3165802"/>
              <a:ext cx="8751600" cy="506880"/>
            </p14:xfrm>
          </p:contentPart>
        </mc:Choice>
        <mc:Fallback xmlns="">
          <p:pic>
            <p:nvPicPr>
              <p:cNvPr id="23" name="Viết tay 22">
                <a:extLst>
                  <a:ext uri="{FF2B5EF4-FFF2-40B4-BE49-F238E27FC236}">
                    <a16:creationId xmlns:a16="http://schemas.microsoft.com/office/drawing/2014/main" id="{3B4C35B7-88C9-3B84-27B9-3718CE516D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42012" y="3157162"/>
                <a:ext cx="8769240" cy="52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Nhóm 27">
            <a:extLst>
              <a:ext uri="{FF2B5EF4-FFF2-40B4-BE49-F238E27FC236}">
                <a16:creationId xmlns:a16="http://schemas.microsoft.com/office/drawing/2014/main" id="{7D314C8B-F2C0-7D87-586D-C1D62812D9D7}"/>
              </a:ext>
            </a:extLst>
          </p:cNvPr>
          <p:cNvGrpSpPr/>
          <p:nvPr/>
        </p:nvGrpSpPr>
        <p:grpSpPr>
          <a:xfrm>
            <a:off x="1026532" y="4757002"/>
            <a:ext cx="3255480" cy="1738440"/>
            <a:chOff x="1026532" y="4757002"/>
            <a:chExt cx="3255480" cy="173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Viết tay 5">
                  <a:extLst>
                    <a:ext uri="{FF2B5EF4-FFF2-40B4-BE49-F238E27FC236}">
                      <a16:creationId xmlns:a16="http://schemas.microsoft.com/office/drawing/2014/main" id="{E38B8354-C403-3A44-A458-B34910DF8B3A}"/>
                    </a:ext>
                  </a:extLst>
                </p14:cNvPr>
                <p14:cNvContentPartPr/>
                <p14:nvPr/>
              </p14:nvContentPartPr>
              <p14:xfrm>
                <a:off x="1554652" y="4757002"/>
                <a:ext cx="277560" cy="390600"/>
              </p14:xfrm>
            </p:contentPart>
          </mc:Choice>
          <mc:Fallback xmlns="">
            <p:pic>
              <p:nvPicPr>
                <p:cNvPr id="6" name="Viết tay 5">
                  <a:extLst>
                    <a:ext uri="{FF2B5EF4-FFF2-40B4-BE49-F238E27FC236}">
                      <a16:creationId xmlns:a16="http://schemas.microsoft.com/office/drawing/2014/main" id="{E38B8354-C403-3A44-A458-B34910DF8B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45652" y="4748002"/>
                  <a:ext cx="2952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Viết tay 6">
                  <a:extLst>
                    <a:ext uri="{FF2B5EF4-FFF2-40B4-BE49-F238E27FC236}">
                      <a16:creationId xmlns:a16="http://schemas.microsoft.com/office/drawing/2014/main" id="{1F4AE636-939F-9DC5-0E94-18D2622AE864}"/>
                    </a:ext>
                  </a:extLst>
                </p14:cNvPr>
                <p14:cNvContentPartPr/>
                <p14:nvPr/>
              </p14:nvContentPartPr>
              <p14:xfrm>
                <a:off x="1857772" y="4872922"/>
                <a:ext cx="668880" cy="298440"/>
              </p14:xfrm>
            </p:contentPart>
          </mc:Choice>
          <mc:Fallback xmlns="">
            <p:pic>
              <p:nvPicPr>
                <p:cNvPr id="7" name="Viết tay 6">
                  <a:extLst>
                    <a:ext uri="{FF2B5EF4-FFF2-40B4-BE49-F238E27FC236}">
                      <a16:creationId xmlns:a16="http://schemas.microsoft.com/office/drawing/2014/main" id="{1F4AE636-939F-9DC5-0E94-18D2622AE8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48772" y="4863922"/>
                  <a:ext cx="6865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" name="Viết tay 7">
                  <a:extLst>
                    <a:ext uri="{FF2B5EF4-FFF2-40B4-BE49-F238E27FC236}">
                      <a16:creationId xmlns:a16="http://schemas.microsoft.com/office/drawing/2014/main" id="{CEA0ED1E-E25A-0126-535C-5D714B67BF9A}"/>
                    </a:ext>
                  </a:extLst>
                </p14:cNvPr>
                <p14:cNvContentPartPr/>
                <p14:nvPr/>
              </p14:nvContentPartPr>
              <p14:xfrm>
                <a:off x="2810692" y="4912882"/>
                <a:ext cx="14040" cy="5760"/>
              </p14:xfrm>
            </p:contentPart>
          </mc:Choice>
          <mc:Fallback xmlns="">
            <p:pic>
              <p:nvPicPr>
                <p:cNvPr id="8" name="Viết tay 7">
                  <a:extLst>
                    <a:ext uri="{FF2B5EF4-FFF2-40B4-BE49-F238E27FC236}">
                      <a16:creationId xmlns:a16="http://schemas.microsoft.com/office/drawing/2014/main" id="{CEA0ED1E-E25A-0126-535C-5D714B67BF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02052" y="4904242"/>
                  <a:ext cx="316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" name="Viết tay 8">
                  <a:extLst>
                    <a:ext uri="{FF2B5EF4-FFF2-40B4-BE49-F238E27FC236}">
                      <a16:creationId xmlns:a16="http://schemas.microsoft.com/office/drawing/2014/main" id="{020D141D-8490-4512-4EC0-04E1C905A196}"/>
                    </a:ext>
                  </a:extLst>
                </p14:cNvPr>
                <p14:cNvContentPartPr/>
                <p14:nvPr/>
              </p14:nvContentPartPr>
              <p14:xfrm>
                <a:off x="2852092" y="5063002"/>
                <a:ext cx="360" cy="360"/>
              </p14:xfrm>
            </p:contentPart>
          </mc:Choice>
          <mc:Fallback xmlns="">
            <p:pic>
              <p:nvPicPr>
                <p:cNvPr id="9" name="Viết tay 8">
                  <a:extLst>
                    <a:ext uri="{FF2B5EF4-FFF2-40B4-BE49-F238E27FC236}">
                      <a16:creationId xmlns:a16="http://schemas.microsoft.com/office/drawing/2014/main" id="{020D141D-8490-4512-4EC0-04E1C905A19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43452" y="50543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Viết tay 13">
                  <a:extLst>
                    <a:ext uri="{FF2B5EF4-FFF2-40B4-BE49-F238E27FC236}">
                      <a16:creationId xmlns:a16="http://schemas.microsoft.com/office/drawing/2014/main" id="{14CB7718-19DE-C928-7655-C98C23146ADF}"/>
                    </a:ext>
                  </a:extLst>
                </p14:cNvPr>
                <p14:cNvContentPartPr/>
                <p14:nvPr/>
              </p14:nvContentPartPr>
              <p14:xfrm>
                <a:off x="1650772" y="5363242"/>
                <a:ext cx="11160" cy="335520"/>
              </p14:xfrm>
            </p:contentPart>
          </mc:Choice>
          <mc:Fallback xmlns="">
            <p:pic>
              <p:nvPicPr>
                <p:cNvPr id="14" name="Viết tay 13">
                  <a:extLst>
                    <a:ext uri="{FF2B5EF4-FFF2-40B4-BE49-F238E27FC236}">
                      <a16:creationId xmlns:a16="http://schemas.microsoft.com/office/drawing/2014/main" id="{14CB7718-19DE-C928-7655-C98C23146AD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42132" y="5354242"/>
                  <a:ext cx="288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Viết tay 14">
                  <a:extLst>
                    <a:ext uri="{FF2B5EF4-FFF2-40B4-BE49-F238E27FC236}">
                      <a16:creationId xmlns:a16="http://schemas.microsoft.com/office/drawing/2014/main" id="{43372F79-526B-B2C6-40F3-ECB5378F06AF}"/>
                    </a:ext>
                  </a:extLst>
                </p14:cNvPr>
                <p14:cNvContentPartPr/>
                <p14:nvPr/>
              </p14:nvContentPartPr>
              <p14:xfrm>
                <a:off x="1664812" y="5389882"/>
                <a:ext cx="233280" cy="28440"/>
              </p14:xfrm>
            </p:contentPart>
          </mc:Choice>
          <mc:Fallback xmlns="">
            <p:pic>
              <p:nvPicPr>
                <p:cNvPr id="15" name="Viết tay 14">
                  <a:extLst>
                    <a:ext uri="{FF2B5EF4-FFF2-40B4-BE49-F238E27FC236}">
                      <a16:creationId xmlns:a16="http://schemas.microsoft.com/office/drawing/2014/main" id="{43372F79-526B-B2C6-40F3-ECB5378F06A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55812" y="5380882"/>
                  <a:ext cx="2509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Viết tay 15">
                  <a:extLst>
                    <a:ext uri="{FF2B5EF4-FFF2-40B4-BE49-F238E27FC236}">
                      <a16:creationId xmlns:a16="http://schemas.microsoft.com/office/drawing/2014/main" id="{26561788-0703-2A5C-0134-14E8BA22BBFB}"/>
                    </a:ext>
                  </a:extLst>
                </p14:cNvPr>
                <p14:cNvContentPartPr/>
                <p14:nvPr/>
              </p14:nvContentPartPr>
              <p14:xfrm>
                <a:off x="1719532" y="5554042"/>
                <a:ext cx="205200" cy="38880"/>
              </p14:xfrm>
            </p:contentPart>
          </mc:Choice>
          <mc:Fallback xmlns="">
            <p:pic>
              <p:nvPicPr>
                <p:cNvPr id="16" name="Viết tay 15">
                  <a:extLst>
                    <a:ext uri="{FF2B5EF4-FFF2-40B4-BE49-F238E27FC236}">
                      <a16:creationId xmlns:a16="http://schemas.microsoft.com/office/drawing/2014/main" id="{26561788-0703-2A5C-0134-14E8BA22BBF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10532" y="5545402"/>
                  <a:ext cx="222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Viết tay 16">
                  <a:extLst>
                    <a:ext uri="{FF2B5EF4-FFF2-40B4-BE49-F238E27FC236}">
                      <a16:creationId xmlns:a16="http://schemas.microsoft.com/office/drawing/2014/main" id="{1BAE2973-970A-C77D-C4C4-838498A5AA20}"/>
                    </a:ext>
                  </a:extLst>
                </p14:cNvPr>
                <p14:cNvContentPartPr/>
                <p14:nvPr/>
              </p14:nvContentPartPr>
              <p14:xfrm>
                <a:off x="1678132" y="5731522"/>
                <a:ext cx="247680" cy="360"/>
              </p14:xfrm>
            </p:contentPart>
          </mc:Choice>
          <mc:Fallback xmlns="">
            <p:pic>
              <p:nvPicPr>
                <p:cNvPr id="17" name="Viết tay 16">
                  <a:extLst>
                    <a:ext uri="{FF2B5EF4-FFF2-40B4-BE49-F238E27FC236}">
                      <a16:creationId xmlns:a16="http://schemas.microsoft.com/office/drawing/2014/main" id="{1BAE2973-970A-C77D-C4C4-838498A5AA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69132" y="5722882"/>
                  <a:ext cx="265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Viết tay 17">
                  <a:extLst>
                    <a:ext uri="{FF2B5EF4-FFF2-40B4-BE49-F238E27FC236}">
                      <a16:creationId xmlns:a16="http://schemas.microsoft.com/office/drawing/2014/main" id="{39194679-3AA7-979B-A79E-15EDC77A6063}"/>
                    </a:ext>
                  </a:extLst>
                </p14:cNvPr>
                <p14:cNvContentPartPr/>
                <p14:nvPr/>
              </p14:nvContentPartPr>
              <p14:xfrm>
                <a:off x="2074132" y="5527762"/>
                <a:ext cx="479880" cy="406800"/>
              </p14:xfrm>
            </p:contentPart>
          </mc:Choice>
          <mc:Fallback xmlns="">
            <p:pic>
              <p:nvPicPr>
                <p:cNvPr id="18" name="Viết tay 17">
                  <a:extLst>
                    <a:ext uri="{FF2B5EF4-FFF2-40B4-BE49-F238E27FC236}">
                      <a16:creationId xmlns:a16="http://schemas.microsoft.com/office/drawing/2014/main" id="{39194679-3AA7-979B-A79E-15EDC77A606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65492" y="5519122"/>
                  <a:ext cx="4975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Viết tay 18">
                  <a:extLst>
                    <a:ext uri="{FF2B5EF4-FFF2-40B4-BE49-F238E27FC236}">
                      <a16:creationId xmlns:a16="http://schemas.microsoft.com/office/drawing/2014/main" id="{9C747937-7F8A-BECC-2EC0-4F44C9CF21F3}"/>
                    </a:ext>
                  </a:extLst>
                </p14:cNvPr>
                <p14:cNvContentPartPr/>
                <p14:nvPr/>
              </p14:nvContentPartPr>
              <p14:xfrm>
                <a:off x="2524492" y="5226442"/>
                <a:ext cx="192240" cy="507240"/>
              </p14:xfrm>
            </p:contentPart>
          </mc:Choice>
          <mc:Fallback xmlns="">
            <p:pic>
              <p:nvPicPr>
                <p:cNvPr id="19" name="Viết tay 18">
                  <a:extLst>
                    <a:ext uri="{FF2B5EF4-FFF2-40B4-BE49-F238E27FC236}">
                      <a16:creationId xmlns:a16="http://schemas.microsoft.com/office/drawing/2014/main" id="{9C747937-7F8A-BECC-2EC0-4F44C9CF21F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15852" y="5217802"/>
                  <a:ext cx="20988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Viết tay 19">
                  <a:extLst>
                    <a:ext uri="{FF2B5EF4-FFF2-40B4-BE49-F238E27FC236}">
                      <a16:creationId xmlns:a16="http://schemas.microsoft.com/office/drawing/2014/main" id="{EE2B0C88-5519-1224-ED4B-079937B4B28B}"/>
                    </a:ext>
                  </a:extLst>
                </p14:cNvPr>
                <p14:cNvContentPartPr/>
                <p14:nvPr/>
              </p14:nvContentPartPr>
              <p14:xfrm>
                <a:off x="2743732" y="5400322"/>
                <a:ext cx="916920" cy="576720"/>
              </p14:xfrm>
            </p:contentPart>
          </mc:Choice>
          <mc:Fallback xmlns="">
            <p:pic>
              <p:nvPicPr>
                <p:cNvPr id="20" name="Viết tay 19">
                  <a:extLst>
                    <a:ext uri="{FF2B5EF4-FFF2-40B4-BE49-F238E27FC236}">
                      <a16:creationId xmlns:a16="http://schemas.microsoft.com/office/drawing/2014/main" id="{EE2B0C88-5519-1224-ED4B-079937B4B28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35092" y="5391682"/>
                  <a:ext cx="93456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Viết tay 23">
                  <a:extLst>
                    <a:ext uri="{FF2B5EF4-FFF2-40B4-BE49-F238E27FC236}">
                      <a16:creationId xmlns:a16="http://schemas.microsoft.com/office/drawing/2014/main" id="{6300D611-188E-0B7C-AF3A-77D5594566D7}"/>
                    </a:ext>
                  </a:extLst>
                </p14:cNvPr>
                <p14:cNvContentPartPr/>
                <p14:nvPr/>
              </p14:nvContentPartPr>
              <p14:xfrm>
                <a:off x="1772452" y="6025282"/>
                <a:ext cx="2509560" cy="470160"/>
              </p14:xfrm>
            </p:contentPart>
          </mc:Choice>
          <mc:Fallback xmlns="">
            <p:pic>
              <p:nvPicPr>
                <p:cNvPr id="24" name="Viết tay 23">
                  <a:extLst>
                    <a:ext uri="{FF2B5EF4-FFF2-40B4-BE49-F238E27FC236}">
                      <a16:creationId xmlns:a16="http://schemas.microsoft.com/office/drawing/2014/main" id="{6300D611-188E-0B7C-AF3A-77D5594566D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63452" y="6016642"/>
                  <a:ext cx="252720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Viết tay 25">
                  <a:extLst>
                    <a:ext uri="{FF2B5EF4-FFF2-40B4-BE49-F238E27FC236}">
                      <a16:creationId xmlns:a16="http://schemas.microsoft.com/office/drawing/2014/main" id="{E9EF3569-9239-B3CC-4E58-5A769E66CB0E}"/>
                    </a:ext>
                  </a:extLst>
                </p14:cNvPr>
                <p14:cNvContentPartPr/>
                <p14:nvPr/>
              </p14:nvContentPartPr>
              <p14:xfrm>
                <a:off x="1026532" y="4817122"/>
                <a:ext cx="406080" cy="1410840"/>
              </p14:xfrm>
            </p:contentPart>
          </mc:Choice>
          <mc:Fallback xmlns="">
            <p:pic>
              <p:nvPicPr>
                <p:cNvPr id="26" name="Viết tay 25">
                  <a:extLst>
                    <a:ext uri="{FF2B5EF4-FFF2-40B4-BE49-F238E27FC236}">
                      <a16:creationId xmlns:a16="http://schemas.microsoft.com/office/drawing/2014/main" id="{E9EF3569-9239-B3CC-4E58-5A769E66CB0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17532" y="4808122"/>
                  <a:ext cx="423720" cy="14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Viết tay 26">
                  <a:extLst>
                    <a:ext uri="{FF2B5EF4-FFF2-40B4-BE49-F238E27FC236}">
                      <a16:creationId xmlns:a16="http://schemas.microsoft.com/office/drawing/2014/main" id="{02FA6E89-2180-B644-C213-E1C5FA981E5D}"/>
                    </a:ext>
                  </a:extLst>
                </p14:cNvPr>
                <p14:cNvContentPartPr/>
                <p14:nvPr/>
              </p14:nvContentPartPr>
              <p14:xfrm>
                <a:off x="1091692" y="5554042"/>
                <a:ext cx="244440" cy="360"/>
              </p14:xfrm>
            </p:contentPart>
          </mc:Choice>
          <mc:Fallback xmlns="">
            <p:pic>
              <p:nvPicPr>
                <p:cNvPr id="27" name="Viết tay 26">
                  <a:extLst>
                    <a:ext uri="{FF2B5EF4-FFF2-40B4-BE49-F238E27FC236}">
                      <a16:creationId xmlns:a16="http://schemas.microsoft.com/office/drawing/2014/main" id="{02FA6E89-2180-B644-C213-E1C5FA981E5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2692" y="5545402"/>
                  <a:ext cx="2620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" name="Viết tay 9">
                <a:extLst>
                  <a:ext uri="{FF2B5EF4-FFF2-40B4-BE49-F238E27FC236}">
                    <a16:creationId xmlns:a16="http://schemas.microsoft.com/office/drawing/2014/main" id="{114F1DDF-B26D-BC1D-4341-DB67CD0D7865}"/>
                  </a:ext>
                </a:extLst>
              </p14:cNvPr>
              <p14:cNvContentPartPr/>
              <p14:nvPr/>
            </p14:nvContentPartPr>
            <p14:xfrm>
              <a:off x="843480" y="5386680"/>
              <a:ext cx="3273480" cy="586080"/>
            </p14:xfrm>
          </p:contentPart>
        </mc:Choice>
        <mc:Fallback>
          <p:pic>
            <p:nvPicPr>
              <p:cNvPr id="10" name="Viết tay 9">
                <a:extLst>
                  <a:ext uri="{FF2B5EF4-FFF2-40B4-BE49-F238E27FC236}">
                    <a16:creationId xmlns:a16="http://schemas.microsoft.com/office/drawing/2014/main" id="{114F1DDF-B26D-BC1D-4341-DB67CD0D786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4120" y="5377320"/>
                <a:ext cx="3292200" cy="60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233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First step: define actor - who can use software</a:t>
            </a:r>
          </a:p>
          <a:p>
            <a:pPr marL="0" indent="0">
              <a:buNone/>
            </a:pPr>
            <a:r>
              <a:rPr lang="en-US"/>
              <a:t>What type of actors are needed in requirement?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7FDFBFF-AD44-4EA2-BE08-D3C59EDC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181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User</a:t>
            </a:r>
          </a:p>
          <a:p>
            <a:pPr marL="0" indent="0">
              <a:buNone/>
            </a:pPr>
            <a:r>
              <a:rPr lang="en-US"/>
              <a:t>Employee</a:t>
            </a:r>
          </a:p>
          <a:p>
            <a:pPr marL="0" indent="0">
              <a:buNone/>
            </a:pPr>
            <a:r>
              <a:rPr lang="en-US"/>
              <a:t>Manager</a:t>
            </a:r>
            <a:endParaRPr lang="vi-VN"/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F833070B-6DF0-47ED-BBDB-FA257AE39D72}"/>
              </a:ext>
            </a:extLst>
          </p:cNvPr>
          <p:cNvCxnSpPr/>
          <p:nvPr/>
        </p:nvCxnSpPr>
        <p:spPr>
          <a:xfrm>
            <a:off x="3273287" y="2584174"/>
            <a:ext cx="2014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FDEC902-345F-4D31-B16D-241276979A3C}"/>
              </a:ext>
            </a:extLst>
          </p:cNvPr>
          <p:cNvSpPr txBox="1"/>
          <p:nvPr/>
        </p:nvSpPr>
        <p:spPr>
          <a:xfrm>
            <a:off x="3816626" y="212800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 UML </a:t>
            </a:r>
            <a:endParaRPr lang="vi-V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C028E2-ECF5-46C0-BF2C-28201093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37" y="806653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1E7FEFA-2021-440F-9C97-F6951307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37" y="2679938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319E947-F7C2-4BA9-A47D-1E9D3629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37" y="4553223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1EB9F727-FF06-4C14-8525-528D61CA109E}"/>
              </a:ext>
            </a:extLst>
          </p:cNvPr>
          <p:cNvSpPr txBox="1"/>
          <p:nvPr/>
        </p:nvSpPr>
        <p:spPr>
          <a:xfrm>
            <a:off x="7196414" y="2192888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13C4C0-FA0B-48EC-A6FB-E197B4EA0235}"/>
              </a:ext>
            </a:extLst>
          </p:cNvPr>
          <p:cNvSpPr txBox="1"/>
          <p:nvPr/>
        </p:nvSpPr>
        <p:spPr>
          <a:xfrm>
            <a:off x="7036904" y="4090431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9FB308F-C4EE-4913-BE58-3FABB478F3AB}"/>
              </a:ext>
            </a:extLst>
          </p:cNvPr>
          <p:cNvSpPr txBox="1"/>
          <p:nvPr/>
        </p:nvSpPr>
        <p:spPr>
          <a:xfrm>
            <a:off x="7196414" y="5884027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3FB83DD-BE11-451F-AE85-C4CA9C82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2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Second step: define usecase - the function that the actors will use</a:t>
            </a:r>
          </a:p>
          <a:p>
            <a:pPr marL="0" indent="0">
              <a:buNone/>
            </a:pPr>
            <a:r>
              <a:rPr lang="en-US"/>
              <a:t>What functions are needed in requirement?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54D3A88-0CCB-4017-8F4C-A9E55CB5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491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791658" cy="4879975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/>
              <a:t>User:</a:t>
            </a:r>
          </a:p>
          <a:p>
            <a:pPr marL="0" indent="0">
              <a:buNone/>
            </a:pPr>
            <a:r>
              <a:rPr lang="en-US" sz="2400"/>
              <a:t>Sign in, Sign out</a:t>
            </a:r>
          </a:p>
          <a:p>
            <a:pPr marL="0" indent="0">
              <a:buNone/>
            </a:pPr>
            <a:r>
              <a:rPr lang="en-US" sz="2400"/>
              <a:t>Register, Read items</a:t>
            </a:r>
          </a:p>
          <a:p>
            <a:pPr marL="0" indent="0">
              <a:buNone/>
            </a:pPr>
            <a:r>
              <a:rPr lang="en-US" sz="2400" b="1"/>
              <a:t>Employee:</a:t>
            </a:r>
          </a:p>
          <a:p>
            <a:pPr marL="0" indent="0">
              <a:buNone/>
            </a:pPr>
            <a:r>
              <a:rPr lang="en-US" sz="2400"/>
              <a:t>Sign in, Sign out</a:t>
            </a:r>
          </a:p>
          <a:p>
            <a:pPr marL="0" indent="0">
              <a:buNone/>
            </a:pPr>
            <a:r>
              <a:rPr lang="en-US" sz="2400"/>
              <a:t>Create bill</a:t>
            </a:r>
          </a:p>
          <a:p>
            <a:pPr marL="0" indent="0">
              <a:buNone/>
            </a:pPr>
            <a:r>
              <a:rPr lang="en-US" sz="2400"/>
              <a:t>CRUD item and its quantity</a:t>
            </a:r>
          </a:p>
          <a:p>
            <a:pPr marL="0" indent="0">
              <a:buNone/>
            </a:pPr>
            <a:r>
              <a:rPr lang="en-US" sz="2400"/>
              <a:t>CRUD user</a:t>
            </a:r>
          </a:p>
          <a:p>
            <a:pPr marL="0" indent="0">
              <a:buNone/>
            </a:pPr>
            <a:r>
              <a:rPr lang="en-US" sz="2400" b="1"/>
              <a:t>Manager:</a:t>
            </a:r>
          </a:p>
          <a:p>
            <a:pPr marL="0" indent="0">
              <a:buNone/>
            </a:pPr>
            <a:r>
              <a:rPr lang="en-US" sz="2400"/>
              <a:t>Sign in, Sign out, Register</a:t>
            </a:r>
          </a:p>
          <a:p>
            <a:pPr marL="0" indent="0">
              <a:buNone/>
            </a:pPr>
            <a:r>
              <a:rPr lang="en-US" sz="2400"/>
              <a:t>CRUD employee</a:t>
            </a:r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F833070B-6DF0-47ED-BBDB-FA257AE39D72}"/>
              </a:ext>
            </a:extLst>
          </p:cNvPr>
          <p:cNvCxnSpPr/>
          <p:nvPr/>
        </p:nvCxnSpPr>
        <p:spPr>
          <a:xfrm>
            <a:off x="3914968" y="4001294"/>
            <a:ext cx="2014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FDEC902-345F-4D31-B16D-241276979A3C}"/>
              </a:ext>
            </a:extLst>
          </p:cNvPr>
          <p:cNvSpPr txBox="1"/>
          <p:nvPr/>
        </p:nvSpPr>
        <p:spPr>
          <a:xfrm>
            <a:off x="4458307" y="354512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 UML </a:t>
            </a:r>
            <a:endParaRPr lang="vi-V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C028E2-ECF5-46C0-BF2C-28201093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704" y="19077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1E7FEFA-2021-440F-9C97-F6951307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704" y="2064059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319E947-F7C2-4BA9-A47D-1E9D3629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704" y="393734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1EB9F727-FF06-4C14-8525-528D61CA109E}"/>
              </a:ext>
            </a:extLst>
          </p:cNvPr>
          <p:cNvSpPr txBox="1"/>
          <p:nvPr/>
        </p:nvSpPr>
        <p:spPr>
          <a:xfrm>
            <a:off x="6681681" y="1577009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13C4C0-FA0B-48EC-A6FB-E197B4EA0235}"/>
              </a:ext>
            </a:extLst>
          </p:cNvPr>
          <p:cNvSpPr txBox="1"/>
          <p:nvPr/>
        </p:nvSpPr>
        <p:spPr>
          <a:xfrm>
            <a:off x="6522171" y="3474552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9FB308F-C4EE-4913-BE58-3FABB478F3AB}"/>
              </a:ext>
            </a:extLst>
          </p:cNvPr>
          <p:cNvSpPr txBox="1"/>
          <p:nvPr/>
        </p:nvSpPr>
        <p:spPr>
          <a:xfrm>
            <a:off x="6681681" y="5268148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Manager</a:t>
            </a:r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835640EB-B0AC-4D2D-B99A-A80E206D8553}"/>
              </a:ext>
            </a:extLst>
          </p:cNvPr>
          <p:cNvSpPr/>
          <p:nvPr/>
        </p:nvSpPr>
        <p:spPr>
          <a:xfrm>
            <a:off x="9650481" y="2064059"/>
            <a:ext cx="130607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in</a:t>
            </a:r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8A242B06-C203-4C78-A533-C8B991409A53}"/>
              </a:ext>
            </a:extLst>
          </p:cNvPr>
          <p:cNvSpPr/>
          <p:nvPr/>
        </p:nvSpPr>
        <p:spPr>
          <a:xfrm>
            <a:off x="9641279" y="3003318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out</a:t>
            </a:r>
            <a:endParaRPr lang="vi-VN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A225B012-635C-44DE-A58E-B28E8747287A}"/>
              </a:ext>
            </a:extLst>
          </p:cNvPr>
          <p:cNvCxnSpPr>
            <a:stCxn id="1026" idx="3"/>
            <a:endCxn id="4" idx="2"/>
          </p:cNvCxnSpPr>
          <p:nvPr/>
        </p:nvCxnSpPr>
        <p:spPr>
          <a:xfrm>
            <a:off x="8152671" y="851452"/>
            <a:ext cx="1497810" cy="1582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EF2097AF-9702-406A-831C-F2C68B1A9AFA}"/>
              </a:ext>
            </a:extLst>
          </p:cNvPr>
          <p:cNvCxnSpPr>
            <a:cxnSpLocks/>
            <a:stCxn id="1026" idx="3"/>
            <a:endCxn id="13" idx="2"/>
          </p:cNvCxnSpPr>
          <p:nvPr/>
        </p:nvCxnSpPr>
        <p:spPr>
          <a:xfrm>
            <a:off x="8152671" y="851452"/>
            <a:ext cx="1488608" cy="2521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6A7CCEA3-CAC6-47C4-8463-6CAB1A187D61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8152671" y="2433922"/>
            <a:ext cx="1497810" cy="290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F24E3E91-07BE-4F51-8698-8C3D79862FD9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>
            <a:off x="8152671" y="2724737"/>
            <a:ext cx="1488608" cy="648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Đường nối Thẳng 24">
            <a:extLst>
              <a:ext uri="{FF2B5EF4-FFF2-40B4-BE49-F238E27FC236}">
                <a16:creationId xmlns:a16="http://schemas.microsoft.com/office/drawing/2014/main" id="{E2601A49-C947-4264-B44F-7BC5D8C2B60A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>
          <a:xfrm flipV="1">
            <a:off x="8152671" y="3373181"/>
            <a:ext cx="1488608" cy="122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2ABF21C0-FB12-4DAA-AF5D-DC92AF5081A3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8152671" y="2433922"/>
            <a:ext cx="1497810" cy="2164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161E9579-A6DF-44A5-BF8B-8D0596A58C22}"/>
              </a:ext>
            </a:extLst>
          </p:cNvPr>
          <p:cNvSpPr/>
          <p:nvPr/>
        </p:nvSpPr>
        <p:spPr>
          <a:xfrm>
            <a:off x="9591736" y="1035888"/>
            <a:ext cx="1427768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  <a:endParaRPr lang="vi-VN"/>
          </a:p>
        </p:txBody>
      </p:sp>
      <p:cxnSp>
        <p:nvCxnSpPr>
          <p:cNvPr id="32" name="Đường nối Thẳng 31">
            <a:extLst>
              <a:ext uri="{FF2B5EF4-FFF2-40B4-BE49-F238E27FC236}">
                <a16:creationId xmlns:a16="http://schemas.microsoft.com/office/drawing/2014/main" id="{7BA9AEFC-F06A-40C1-A119-CDC9CFC09BC2}"/>
              </a:ext>
            </a:extLst>
          </p:cNvPr>
          <p:cNvCxnSpPr>
            <a:cxnSpLocks/>
            <a:stCxn id="1026" idx="3"/>
            <a:endCxn id="31" idx="2"/>
          </p:cNvCxnSpPr>
          <p:nvPr/>
        </p:nvCxnSpPr>
        <p:spPr>
          <a:xfrm>
            <a:off x="8152671" y="851452"/>
            <a:ext cx="1439065" cy="554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529300A2-CC7F-4ADF-9C19-526859A1D338}"/>
              </a:ext>
            </a:extLst>
          </p:cNvPr>
          <p:cNvSpPr/>
          <p:nvPr/>
        </p:nvSpPr>
        <p:spPr>
          <a:xfrm>
            <a:off x="9713117" y="4031489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item</a:t>
            </a:r>
            <a:endParaRPr lang="vi-VN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CD3B8794-169E-4FDA-96AC-3551E86B0DCD}"/>
              </a:ext>
            </a:extLst>
          </p:cNvPr>
          <p:cNvSpPr/>
          <p:nvPr/>
        </p:nvSpPr>
        <p:spPr>
          <a:xfrm>
            <a:off x="9713117" y="5059660"/>
            <a:ext cx="1632846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employee</a:t>
            </a:r>
            <a:endParaRPr lang="vi-VN"/>
          </a:p>
        </p:txBody>
      </p: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BDBB7BE6-4B09-4014-A718-F065257FF788}"/>
              </a:ext>
            </a:extLst>
          </p:cNvPr>
          <p:cNvCxnSpPr>
            <a:cxnSpLocks/>
            <a:stCxn id="8" idx="3"/>
            <a:endCxn id="35" idx="2"/>
          </p:cNvCxnSpPr>
          <p:nvPr/>
        </p:nvCxnSpPr>
        <p:spPr>
          <a:xfrm>
            <a:off x="8152671" y="2724737"/>
            <a:ext cx="1560446" cy="1676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861738FB-9F73-499A-A85C-AEEAE5D70FAA}"/>
              </a:ext>
            </a:extLst>
          </p:cNvPr>
          <p:cNvCxnSpPr>
            <a:cxnSpLocks/>
            <a:stCxn id="9" idx="3"/>
            <a:endCxn id="36" idx="2"/>
          </p:cNvCxnSpPr>
          <p:nvPr/>
        </p:nvCxnSpPr>
        <p:spPr>
          <a:xfrm>
            <a:off x="8152671" y="4598022"/>
            <a:ext cx="1560446" cy="83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7CC716A0-884E-48A4-A9C4-D21FD8003633}"/>
              </a:ext>
            </a:extLst>
          </p:cNvPr>
          <p:cNvSpPr/>
          <p:nvPr/>
        </p:nvSpPr>
        <p:spPr>
          <a:xfrm>
            <a:off x="9488557" y="3902431"/>
            <a:ext cx="2067339" cy="21041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E055F39F-FFF1-4196-A01F-F85B4A381E10}"/>
              </a:ext>
            </a:extLst>
          </p:cNvPr>
          <p:cNvSpPr txBox="1"/>
          <p:nvPr/>
        </p:nvSpPr>
        <p:spPr>
          <a:xfrm>
            <a:off x="8872203" y="6336267"/>
            <a:ext cx="281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These are needed separate</a:t>
            </a:r>
          </a:p>
        </p:txBody>
      </p: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01A5913F-3D12-4E25-A46F-443593A57BEB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10278954" y="5928444"/>
            <a:ext cx="123275" cy="4078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Đường kết nối Mũi tên Thẳng 48">
            <a:extLst>
              <a:ext uri="{FF2B5EF4-FFF2-40B4-BE49-F238E27FC236}">
                <a16:creationId xmlns:a16="http://schemas.microsoft.com/office/drawing/2014/main" id="{EAC44D67-11ED-44FD-B15D-C4FD4BD61F57}"/>
              </a:ext>
            </a:extLst>
          </p:cNvPr>
          <p:cNvCxnSpPr>
            <a:cxnSpLocks/>
          </p:cNvCxnSpPr>
          <p:nvPr/>
        </p:nvCxnSpPr>
        <p:spPr>
          <a:xfrm flipH="1">
            <a:off x="10278953" y="714405"/>
            <a:ext cx="244649" cy="414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DBB58D04-167E-4A56-B640-B1D5B0FC78B0}"/>
              </a:ext>
            </a:extLst>
          </p:cNvPr>
          <p:cNvSpPr txBox="1"/>
          <p:nvPr/>
        </p:nvSpPr>
        <p:spPr>
          <a:xfrm>
            <a:off x="10402229" y="236392"/>
            <a:ext cx="973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Usecase</a:t>
            </a:r>
          </a:p>
        </p:txBody>
      </p:sp>
      <p:sp>
        <p:nvSpPr>
          <p:cNvPr id="52" name="Hộp Văn bản 51">
            <a:extLst>
              <a:ext uri="{FF2B5EF4-FFF2-40B4-BE49-F238E27FC236}">
                <a16:creationId xmlns:a16="http://schemas.microsoft.com/office/drawing/2014/main" id="{FA878054-0488-4CB5-90F0-3710C5F9716C}"/>
              </a:ext>
            </a:extLst>
          </p:cNvPr>
          <p:cNvSpPr txBox="1"/>
          <p:nvPr/>
        </p:nvSpPr>
        <p:spPr>
          <a:xfrm>
            <a:off x="8410204" y="230097"/>
            <a:ext cx="1302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Association</a:t>
            </a:r>
          </a:p>
        </p:txBody>
      </p: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B766B4A6-3E65-403D-87C5-D3630726C00A}"/>
              </a:ext>
            </a:extLst>
          </p:cNvPr>
          <p:cNvCxnSpPr>
            <a:cxnSpLocks/>
            <a:stCxn id="8" idx="3"/>
            <a:endCxn id="31" idx="2"/>
          </p:cNvCxnSpPr>
          <p:nvPr/>
        </p:nvCxnSpPr>
        <p:spPr>
          <a:xfrm flipV="1">
            <a:off x="8152671" y="1405751"/>
            <a:ext cx="1439065" cy="1318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Đường kết nối Mũi tên Thẳng 55">
            <a:extLst>
              <a:ext uri="{FF2B5EF4-FFF2-40B4-BE49-F238E27FC236}">
                <a16:creationId xmlns:a16="http://schemas.microsoft.com/office/drawing/2014/main" id="{549F5546-B53C-4D8A-8D91-E9511DCA6EA4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9003586" y="599429"/>
            <a:ext cx="58075" cy="529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21746D8-5AA9-42DA-A84F-C672991A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7</a:t>
            </a:fld>
            <a:endParaRPr lang="vi-V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Viết tay 14">
                <a:extLst>
                  <a:ext uri="{FF2B5EF4-FFF2-40B4-BE49-F238E27FC236}">
                    <a16:creationId xmlns:a16="http://schemas.microsoft.com/office/drawing/2014/main" id="{B55D2A52-8A0E-057B-51DA-D9F29A8DAE0E}"/>
                  </a:ext>
                </a:extLst>
              </p14:cNvPr>
              <p14:cNvContentPartPr/>
              <p14:nvPr/>
            </p14:nvContentPartPr>
            <p14:xfrm>
              <a:off x="10699372" y="1268602"/>
              <a:ext cx="360" cy="360"/>
            </p14:xfrm>
          </p:contentPart>
        </mc:Choice>
        <mc:Fallback xmlns="">
          <p:pic>
            <p:nvPicPr>
              <p:cNvPr id="15" name="Viết tay 14">
                <a:extLst>
                  <a:ext uri="{FF2B5EF4-FFF2-40B4-BE49-F238E27FC236}">
                    <a16:creationId xmlns:a16="http://schemas.microsoft.com/office/drawing/2014/main" id="{B55D2A52-8A0E-057B-51DA-D9F29A8DAE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90372" y="125996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Viết tay 16">
                <a:extLst>
                  <a:ext uri="{FF2B5EF4-FFF2-40B4-BE49-F238E27FC236}">
                    <a16:creationId xmlns:a16="http://schemas.microsoft.com/office/drawing/2014/main" id="{8C31ECD0-059E-DD76-8C87-19E8FD54FFE5}"/>
                  </a:ext>
                </a:extLst>
              </p14:cNvPr>
              <p14:cNvContentPartPr/>
              <p14:nvPr/>
            </p14:nvContentPartPr>
            <p14:xfrm>
              <a:off x="9976132" y="1528162"/>
              <a:ext cx="360" cy="360"/>
            </p14:xfrm>
          </p:contentPart>
        </mc:Choice>
        <mc:Fallback xmlns="">
          <p:pic>
            <p:nvPicPr>
              <p:cNvPr id="17" name="Viết tay 16">
                <a:extLst>
                  <a:ext uri="{FF2B5EF4-FFF2-40B4-BE49-F238E27FC236}">
                    <a16:creationId xmlns:a16="http://schemas.microsoft.com/office/drawing/2014/main" id="{8C31ECD0-059E-DD76-8C87-19E8FD54FF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67492" y="151916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Viết tay 17">
                <a:extLst>
                  <a:ext uri="{FF2B5EF4-FFF2-40B4-BE49-F238E27FC236}">
                    <a16:creationId xmlns:a16="http://schemas.microsoft.com/office/drawing/2014/main" id="{BAE781FB-4469-619A-716E-54AFC97ED711}"/>
                  </a:ext>
                </a:extLst>
              </p14:cNvPr>
              <p14:cNvContentPartPr/>
              <p14:nvPr/>
            </p14:nvContentPartPr>
            <p14:xfrm>
              <a:off x="2633572" y="4926202"/>
              <a:ext cx="360" cy="360"/>
            </p14:xfrm>
          </p:contentPart>
        </mc:Choice>
        <mc:Fallback xmlns="">
          <p:pic>
            <p:nvPicPr>
              <p:cNvPr id="18" name="Viết tay 17">
                <a:extLst>
                  <a:ext uri="{FF2B5EF4-FFF2-40B4-BE49-F238E27FC236}">
                    <a16:creationId xmlns:a16="http://schemas.microsoft.com/office/drawing/2014/main" id="{BAE781FB-4469-619A-716E-54AFC97ED7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4572" y="491756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Viết tay 19">
                <a:extLst>
                  <a:ext uri="{FF2B5EF4-FFF2-40B4-BE49-F238E27FC236}">
                    <a16:creationId xmlns:a16="http://schemas.microsoft.com/office/drawing/2014/main" id="{168C159F-C60B-AF33-1F34-52D6DDD44003}"/>
                  </a:ext>
                </a:extLst>
              </p14:cNvPr>
              <p14:cNvContentPartPr/>
              <p14:nvPr/>
            </p14:nvContentPartPr>
            <p14:xfrm>
              <a:off x="2169532" y="4953562"/>
              <a:ext cx="360" cy="360"/>
            </p14:xfrm>
          </p:contentPart>
        </mc:Choice>
        <mc:Fallback xmlns="">
          <p:pic>
            <p:nvPicPr>
              <p:cNvPr id="20" name="Viết tay 19">
                <a:extLst>
                  <a:ext uri="{FF2B5EF4-FFF2-40B4-BE49-F238E27FC236}">
                    <a16:creationId xmlns:a16="http://schemas.microsoft.com/office/drawing/2014/main" id="{168C159F-C60B-AF33-1F34-52D6DDD440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0892" y="494492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Viết tay 20">
                <a:extLst>
                  <a:ext uri="{FF2B5EF4-FFF2-40B4-BE49-F238E27FC236}">
                    <a16:creationId xmlns:a16="http://schemas.microsoft.com/office/drawing/2014/main" id="{CFACBF50-8415-DBBA-A431-63F44CCBCA39}"/>
                  </a:ext>
                </a:extLst>
              </p14:cNvPr>
              <p14:cNvContentPartPr/>
              <p14:nvPr/>
            </p14:nvContentPartPr>
            <p14:xfrm>
              <a:off x="1910332" y="4940242"/>
              <a:ext cx="360" cy="360"/>
            </p14:xfrm>
          </p:contentPart>
        </mc:Choice>
        <mc:Fallback xmlns="">
          <p:pic>
            <p:nvPicPr>
              <p:cNvPr id="21" name="Viết tay 20">
                <a:extLst>
                  <a:ext uri="{FF2B5EF4-FFF2-40B4-BE49-F238E27FC236}">
                    <a16:creationId xmlns:a16="http://schemas.microsoft.com/office/drawing/2014/main" id="{CFACBF50-8415-DBBA-A431-63F44CCBCA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1332" y="493160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264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Third step: define relationships between actor and actor, usecase and usecase, actor and usecase.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5DB2A19-6756-4A8A-83C9-1677008F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774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9C028E2-ECF5-46C0-BF2C-28201093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77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1E7FEFA-2021-440F-9C97-F6951307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4059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319E947-F7C2-4BA9-A47D-1E9D3629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734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1EB9F727-FF06-4C14-8525-528D61CA109E}"/>
              </a:ext>
            </a:extLst>
          </p:cNvPr>
          <p:cNvSpPr txBox="1"/>
          <p:nvPr/>
        </p:nvSpPr>
        <p:spPr>
          <a:xfrm>
            <a:off x="418977" y="1577009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13C4C0-FA0B-48EC-A6FB-E197B4EA0235}"/>
              </a:ext>
            </a:extLst>
          </p:cNvPr>
          <p:cNvSpPr txBox="1"/>
          <p:nvPr/>
        </p:nvSpPr>
        <p:spPr>
          <a:xfrm>
            <a:off x="259467" y="3474552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9FB308F-C4EE-4913-BE58-3FABB478F3AB}"/>
              </a:ext>
            </a:extLst>
          </p:cNvPr>
          <p:cNvSpPr txBox="1"/>
          <p:nvPr/>
        </p:nvSpPr>
        <p:spPr>
          <a:xfrm>
            <a:off x="418977" y="5268148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Manager</a:t>
            </a:r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835640EB-B0AC-4D2D-B99A-A80E206D8553}"/>
              </a:ext>
            </a:extLst>
          </p:cNvPr>
          <p:cNvSpPr/>
          <p:nvPr/>
        </p:nvSpPr>
        <p:spPr>
          <a:xfrm>
            <a:off x="3387777" y="2064059"/>
            <a:ext cx="130607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in</a:t>
            </a:r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8A242B06-C203-4C78-A533-C8B991409A53}"/>
              </a:ext>
            </a:extLst>
          </p:cNvPr>
          <p:cNvSpPr/>
          <p:nvPr/>
        </p:nvSpPr>
        <p:spPr>
          <a:xfrm>
            <a:off x="3378575" y="3003318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out</a:t>
            </a:r>
            <a:endParaRPr lang="vi-VN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A225B012-635C-44DE-A58E-B28E8747287A}"/>
              </a:ext>
            </a:extLst>
          </p:cNvPr>
          <p:cNvCxnSpPr>
            <a:stCxn id="1026" idx="3"/>
            <a:endCxn id="4" idx="2"/>
          </p:cNvCxnSpPr>
          <p:nvPr/>
        </p:nvCxnSpPr>
        <p:spPr>
          <a:xfrm>
            <a:off x="1889967" y="851452"/>
            <a:ext cx="1497810" cy="1582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EF2097AF-9702-406A-831C-F2C68B1A9AFA}"/>
              </a:ext>
            </a:extLst>
          </p:cNvPr>
          <p:cNvCxnSpPr>
            <a:cxnSpLocks/>
            <a:stCxn id="1026" idx="3"/>
            <a:endCxn id="13" idx="2"/>
          </p:cNvCxnSpPr>
          <p:nvPr/>
        </p:nvCxnSpPr>
        <p:spPr>
          <a:xfrm>
            <a:off x="1889967" y="851452"/>
            <a:ext cx="1488608" cy="2521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6A7CCEA3-CAC6-47C4-8463-6CAB1A187D61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1889967" y="2433922"/>
            <a:ext cx="1497810" cy="290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F24E3E91-07BE-4F51-8698-8C3D79862FD9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>
            <a:off x="1889967" y="2724737"/>
            <a:ext cx="1488608" cy="648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Đường nối Thẳng 24">
            <a:extLst>
              <a:ext uri="{FF2B5EF4-FFF2-40B4-BE49-F238E27FC236}">
                <a16:creationId xmlns:a16="http://schemas.microsoft.com/office/drawing/2014/main" id="{E2601A49-C947-4264-B44F-7BC5D8C2B60A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>
          <a:xfrm flipV="1">
            <a:off x="1889967" y="3373181"/>
            <a:ext cx="1488608" cy="122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2ABF21C0-FB12-4DAA-AF5D-DC92AF5081A3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1889967" y="2433922"/>
            <a:ext cx="1497810" cy="2164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161E9579-A6DF-44A5-BF8B-8D0596A58C22}"/>
              </a:ext>
            </a:extLst>
          </p:cNvPr>
          <p:cNvSpPr/>
          <p:nvPr/>
        </p:nvSpPr>
        <p:spPr>
          <a:xfrm>
            <a:off x="3329032" y="1035888"/>
            <a:ext cx="1427768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  <a:endParaRPr lang="vi-VN"/>
          </a:p>
        </p:txBody>
      </p:sp>
      <p:cxnSp>
        <p:nvCxnSpPr>
          <p:cNvPr id="32" name="Đường nối Thẳng 31">
            <a:extLst>
              <a:ext uri="{FF2B5EF4-FFF2-40B4-BE49-F238E27FC236}">
                <a16:creationId xmlns:a16="http://schemas.microsoft.com/office/drawing/2014/main" id="{7BA9AEFC-F06A-40C1-A119-CDC9CFC09BC2}"/>
              </a:ext>
            </a:extLst>
          </p:cNvPr>
          <p:cNvCxnSpPr>
            <a:cxnSpLocks/>
            <a:stCxn id="1026" idx="3"/>
            <a:endCxn id="31" idx="2"/>
          </p:cNvCxnSpPr>
          <p:nvPr/>
        </p:nvCxnSpPr>
        <p:spPr>
          <a:xfrm>
            <a:off x="1889967" y="851452"/>
            <a:ext cx="1439065" cy="554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529300A2-CC7F-4ADF-9C19-526859A1D338}"/>
              </a:ext>
            </a:extLst>
          </p:cNvPr>
          <p:cNvSpPr/>
          <p:nvPr/>
        </p:nvSpPr>
        <p:spPr>
          <a:xfrm>
            <a:off x="3450413" y="4031489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item</a:t>
            </a:r>
            <a:endParaRPr lang="vi-VN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CD3B8794-169E-4FDA-96AC-3551E86B0DCD}"/>
              </a:ext>
            </a:extLst>
          </p:cNvPr>
          <p:cNvSpPr/>
          <p:nvPr/>
        </p:nvSpPr>
        <p:spPr>
          <a:xfrm>
            <a:off x="3450413" y="5059660"/>
            <a:ext cx="1632846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employee</a:t>
            </a:r>
            <a:endParaRPr lang="vi-VN"/>
          </a:p>
        </p:txBody>
      </p: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BDBB7BE6-4B09-4014-A718-F065257FF788}"/>
              </a:ext>
            </a:extLst>
          </p:cNvPr>
          <p:cNvCxnSpPr>
            <a:cxnSpLocks/>
            <a:stCxn id="8" idx="3"/>
            <a:endCxn id="35" idx="2"/>
          </p:cNvCxnSpPr>
          <p:nvPr/>
        </p:nvCxnSpPr>
        <p:spPr>
          <a:xfrm>
            <a:off x="1889967" y="2724737"/>
            <a:ext cx="1560446" cy="1676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861738FB-9F73-499A-A85C-AEEAE5D70FAA}"/>
              </a:ext>
            </a:extLst>
          </p:cNvPr>
          <p:cNvCxnSpPr>
            <a:cxnSpLocks/>
            <a:stCxn id="9" idx="3"/>
            <a:endCxn id="36" idx="2"/>
          </p:cNvCxnSpPr>
          <p:nvPr/>
        </p:nvCxnSpPr>
        <p:spPr>
          <a:xfrm>
            <a:off x="1889967" y="4598022"/>
            <a:ext cx="1560446" cy="83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7CC716A0-884E-48A4-A9C4-D21FD8003633}"/>
              </a:ext>
            </a:extLst>
          </p:cNvPr>
          <p:cNvSpPr/>
          <p:nvPr/>
        </p:nvSpPr>
        <p:spPr>
          <a:xfrm>
            <a:off x="3225853" y="3902431"/>
            <a:ext cx="2067339" cy="21041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E055F39F-FFF1-4196-A01F-F85B4A381E10}"/>
              </a:ext>
            </a:extLst>
          </p:cNvPr>
          <p:cNvSpPr txBox="1"/>
          <p:nvPr/>
        </p:nvSpPr>
        <p:spPr>
          <a:xfrm>
            <a:off x="2609499" y="6336267"/>
            <a:ext cx="281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These are needed separate</a:t>
            </a:r>
          </a:p>
        </p:txBody>
      </p: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01A5913F-3D12-4E25-A46F-443593A57BEB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4016250" y="5928444"/>
            <a:ext cx="123275" cy="4078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Đường kết nối Mũi tên Thẳng 48">
            <a:extLst>
              <a:ext uri="{FF2B5EF4-FFF2-40B4-BE49-F238E27FC236}">
                <a16:creationId xmlns:a16="http://schemas.microsoft.com/office/drawing/2014/main" id="{EAC44D67-11ED-44FD-B15D-C4FD4BD61F57}"/>
              </a:ext>
            </a:extLst>
          </p:cNvPr>
          <p:cNvCxnSpPr>
            <a:cxnSpLocks/>
          </p:cNvCxnSpPr>
          <p:nvPr/>
        </p:nvCxnSpPr>
        <p:spPr>
          <a:xfrm>
            <a:off x="6068197" y="550525"/>
            <a:ext cx="182123" cy="692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DBB58D04-167E-4A56-B640-B1D5B0FC78B0}"/>
              </a:ext>
            </a:extLst>
          </p:cNvPr>
          <p:cNvSpPr txBox="1"/>
          <p:nvPr/>
        </p:nvSpPr>
        <p:spPr>
          <a:xfrm>
            <a:off x="5305547" y="116314"/>
            <a:ext cx="1697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Generalization</a:t>
            </a:r>
          </a:p>
        </p:txBody>
      </p: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B766B4A6-3E65-403D-87C5-D3630726C00A}"/>
              </a:ext>
            </a:extLst>
          </p:cNvPr>
          <p:cNvCxnSpPr>
            <a:cxnSpLocks/>
            <a:stCxn id="8" idx="3"/>
            <a:endCxn id="31" idx="2"/>
          </p:cNvCxnSpPr>
          <p:nvPr/>
        </p:nvCxnSpPr>
        <p:spPr>
          <a:xfrm flipV="1">
            <a:off x="1889967" y="1405751"/>
            <a:ext cx="1439065" cy="1318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03BA6064-6032-4250-AC32-35AD900C32D6}"/>
              </a:ext>
            </a:extLst>
          </p:cNvPr>
          <p:cNvCxnSpPr>
            <a:cxnSpLocks/>
          </p:cNvCxnSpPr>
          <p:nvPr/>
        </p:nvCxnSpPr>
        <p:spPr>
          <a:xfrm>
            <a:off x="4961756" y="2958636"/>
            <a:ext cx="72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2">
            <a:extLst>
              <a:ext uri="{FF2B5EF4-FFF2-40B4-BE49-F238E27FC236}">
                <a16:creationId xmlns:a16="http://schemas.microsoft.com/office/drawing/2014/main" id="{B8482D8D-4CCD-4F2F-8453-323E1B8F3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458" y="146092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E994BF9C-FA7B-4C9F-AB9E-0F6FFAEE5E81}"/>
              </a:ext>
            </a:extLst>
          </p:cNvPr>
          <p:cNvSpPr txBox="1"/>
          <p:nvPr/>
        </p:nvSpPr>
        <p:spPr>
          <a:xfrm>
            <a:off x="7342435" y="1532327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44" name="Hình Bầu dục 43">
            <a:extLst>
              <a:ext uri="{FF2B5EF4-FFF2-40B4-BE49-F238E27FC236}">
                <a16:creationId xmlns:a16="http://schemas.microsoft.com/office/drawing/2014/main" id="{66777F41-A78E-4DFD-8D4A-FD620E4C48DA}"/>
              </a:ext>
            </a:extLst>
          </p:cNvPr>
          <p:cNvSpPr/>
          <p:nvPr/>
        </p:nvSpPr>
        <p:spPr>
          <a:xfrm>
            <a:off x="10374183" y="1194179"/>
            <a:ext cx="130607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in</a:t>
            </a:r>
            <a:endParaRPr lang="vi-VN"/>
          </a:p>
        </p:txBody>
      </p: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8252F954-74AD-4200-9BE2-9062078CC8A7}"/>
              </a:ext>
            </a:extLst>
          </p:cNvPr>
          <p:cNvSpPr/>
          <p:nvPr/>
        </p:nvSpPr>
        <p:spPr>
          <a:xfrm>
            <a:off x="10399989" y="2184103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out</a:t>
            </a:r>
            <a:endParaRPr lang="vi-VN"/>
          </a:p>
        </p:txBody>
      </p:sp>
      <p:cxnSp>
        <p:nvCxnSpPr>
          <p:cNvPr id="48" name="Đường nối Thẳng 47">
            <a:extLst>
              <a:ext uri="{FF2B5EF4-FFF2-40B4-BE49-F238E27FC236}">
                <a16:creationId xmlns:a16="http://schemas.microsoft.com/office/drawing/2014/main" id="{2501CD41-10C2-4A5B-AAFE-1B3692E70BC1}"/>
              </a:ext>
            </a:extLst>
          </p:cNvPr>
          <p:cNvCxnSpPr>
            <a:stCxn id="41" idx="3"/>
            <a:endCxn id="44" idx="2"/>
          </p:cNvCxnSpPr>
          <p:nvPr/>
        </p:nvCxnSpPr>
        <p:spPr>
          <a:xfrm>
            <a:off x="8813425" y="806770"/>
            <a:ext cx="1560758" cy="757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4411D595-4377-47D6-8115-8702AD706BCC}"/>
              </a:ext>
            </a:extLst>
          </p:cNvPr>
          <p:cNvCxnSpPr>
            <a:cxnSpLocks/>
            <a:stCxn id="41" idx="3"/>
            <a:endCxn id="47" idx="2"/>
          </p:cNvCxnSpPr>
          <p:nvPr/>
        </p:nvCxnSpPr>
        <p:spPr>
          <a:xfrm>
            <a:off x="8813425" y="806770"/>
            <a:ext cx="1586564" cy="1747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Hình Bầu dục 53">
            <a:extLst>
              <a:ext uri="{FF2B5EF4-FFF2-40B4-BE49-F238E27FC236}">
                <a16:creationId xmlns:a16="http://schemas.microsoft.com/office/drawing/2014/main" id="{64BE09DA-EF9C-4483-A784-B2899FE3D90F}"/>
              </a:ext>
            </a:extLst>
          </p:cNvPr>
          <p:cNvSpPr/>
          <p:nvPr/>
        </p:nvSpPr>
        <p:spPr>
          <a:xfrm>
            <a:off x="10357663" y="180662"/>
            <a:ext cx="1436688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  <a:endParaRPr lang="vi-VN"/>
          </a:p>
        </p:txBody>
      </p:sp>
      <p:cxnSp>
        <p:nvCxnSpPr>
          <p:cNvPr id="55" name="Đường nối Thẳng 54">
            <a:extLst>
              <a:ext uri="{FF2B5EF4-FFF2-40B4-BE49-F238E27FC236}">
                <a16:creationId xmlns:a16="http://schemas.microsoft.com/office/drawing/2014/main" id="{1B9C97FD-1345-4B0E-A269-5A70C8CF7F9A}"/>
              </a:ext>
            </a:extLst>
          </p:cNvPr>
          <p:cNvCxnSpPr>
            <a:cxnSpLocks/>
            <a:stCxn id="41" idx="3"/>
            <a:endCxn id="54" idx="2"/>
          </p:cNvCxnSpPr>
          <p:nvPr/>
        </p:nvCxnSpPr>
        <p:spPr>
          <a:xfrm flipV="1">
            <a:off x="8813425" y="550525"/>
            <a:ext cx="1544238" cy="256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Picture 2">
            <a:extLst>
              <a:ext uri="{FF2B5EF4-FFF2-40B4-BE49-F238E27FC236}">
                <a16:creationId xmlns:a16="http://schemas.microsoft.com/office/drawing/2014/main" id="{139ED97C-CA35-4593-84E7-E657ECA2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053" y="2342640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FED08E17-91D1-48FB-8BC5-FBBB494B1E9C}"/>
              </a:ext>
            </a:extLst>
          </p:cNvPr>
          <p:cNvSpPr txBox="1"/>
          <p:nvPr/>
        </p:nvSpPr>
        <p:spPr>
          <a:xfrm>
            <a:off x="7169520" y="3753133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</a:t>
            </a: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BE67A5C4-D209-4AC8-8A05-A1D11FF10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45" y="4478030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3B984283-7B0C-4E89-94FE-F3E49F01CD15}"/>
              </a:ext>
            </a:extLst>
          </p:cNvPr>
          <p:cNvSpPr txBox="1"/>
          <p:nvPr/>
        </p:nvSpPr>
        <p:spPr>
          <a:xfrm>
            <a:off x="7241879" y="5808834"/>
            <a:ext cx="120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  <a:endParaRPr lang="vi-VN"/>
          </a:p>
        </p:txBody>
      </p:sp>
      <p:cxnSp>
        <p:nvCxnSpPr>
          <p:cNvPr id="71" name="Đường kết nối: Mũi tên Gấp khúc 70">
            <a:extLst>
              <a:ext uri="{FF2B5EF4-FFF2-40B4-BE49-F238E27FC236}">
                <a16:creationId xmlns:a16="http://schemas.microsoft.com/office/drawing/2014/main" id="{1B6B1631-833E-46EF-B4CF-BFAB9F66A705}"/>
              </a:ext>
            </a:extLst>
          </p:cNvPr>
          <p:cNvCxnSpPr>
            <a:cxnSpLocks/>
            <a:endCxn id="69" idx="1"/>
          </p:cNvCxnSpPr>
          <p:nvPr/>
        </p:nvCxnSpPr>
        <p:spPr>
          <a:xfrm rot="5400000">
            <a:off x="5039968" y="3233826"/>
            <a:ext cx="3803059" cy="6704"/>
          </a:xfrm>
          <a:prstGeom prst="bentConnector4">
            <a:avLst>
              <a:gd name="adj1" fmla="val 196"/>
              <a:gd name="adj2" fmla="val 98355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am giác Cân 71">
            <a:extLst>
              <a:ext uri="{FF2B5EF4-FFF2-40B4-BE49-F238E27FC236}">
                <a16:creationId xmlns:a16="http://schemas.microsoft.com/office/drawing/2014/main" id="{B8DC19D8-CF78-4C06-A724-9B7677C0D22C}"/>
              </a:ext>
            </a:extLst>
          </p:cNvPr>
          <p:cNvSpPr/>
          <p:nvPr/>
        </p:nvSpPr>
        <p:spPr>
          <a:xfrm rot="5400000">
            <a:off x="6732166" y="1233373"/>
            <a:ext cx="259036" cy="20734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8" name="Hình Bầu dục 77">
            <a:extLst>
              <a:ext uri="{FF2B5EF4-FFF2-40B4-BE49-F238E27FC236}">
                <a16:creationId xmlns:a16="http://schemas.microsoft.com/office/drawing/2014/main" id="{94E6536F-1923-4E88-9A6F-CD6AF89625F1}"/>
              </a:ext>
            </a:extLst>
          </p:cNvPr>
          <p:cNvSpPr/>
          <p:nvPr/>
        </p:nvSpPr>
        <p:spPr>
          <a:xfrm>
            <a:off x="9259196" y="5920409"/>
            <a:ext cx="1632846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item</a:t>
            </a:r>
            <a:endParaRPr lang="vi-VN"/>
          </a:p>
        </p:txBody>
      </p:sp>
      <p:cxnSp>
        <p:nvCxnSpPr>
          <p:cNvPr id="79" name="Đường nối Thẳng 78">
            <a:extLst>
              <a:ext uri="{FF2B5EF4-FFF2-40B4-BE49-F238E27FC236}">
                <a16:creationId xmlns:a16="http://schemas.microsoft.com/office/drawing/2014/main" id="{17858BF6-06A3-4EF3-9156-50F53AAD94DE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8395546" y="5174440"/>
            <a:ext cx="863650" cy="1115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Hình Bầu dục 81">
            <a:extLst>
              <a:ext uri="{FF2B5EF4-FFF2-40B4-BE49-F238E27FC236}">
                <a16:creationId xmlns:a16="http://schemas.microsoft.com/office/drawing/2014/main" id="{055C904B-DCD1-45BA-9540-C1929F6016BA}"/>
              </a:ext>
            </a:extLst>
          </p:cNvPr>
          <p:cNvSpPr/>
          <p:nvPr/>
        </p:nvSpPr>
        <p:spPr>
          <a:xfrm>
            <a:off x="10373286" y="4661073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Update</a:t>
            </a:r>
          </a:p>
          <a:p>
            <a:pPr algn="ctr"/>
            <a:r>
              <a:rPr lang="en-US" sz="1600"/>
              <a:t>item</a:t>
            </a:r>
            <a:endParaRPr lang="vi-VN" sz="1600"/>
          </a:p>
        </p:txBody>
      </p:sp>
      <p:sp>
        <p:nvSpPr>
          <p:cNvPr id="83" name="Hình Bầu dục 82">
            <a:extLst>
              <a:ext uri="{FF2B5EF4-FFF2-40B4-BE49-F238E27FC236}">
                <a16:creationId xmlns:a16="http://schemas.microsoft.com/office/drawing/2014/main" id="{16BB126B-9AB8-4BD8-858A-5589A250A610}"/>
              </a:ext>
            </a:extLst>
          </p:cNvPr>
          <p:cNvSpPr/>
          <p:nvPr/>
        </p:nvSpPr>
        <p:spPr>
          <a:xfrm>
            <a:off x="10348743" y="3204799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Read item</a:t>
            </a:r>
            <a:endParaRPr lang="vi-VN" sz="1600"/>
          </a:p>
        </p:txBody>
      </p:sp>
      <p:cxnSp>
        <p:nvCxnSpPr>
          <p:cNvPr id="1036" name="Đường kết nối Mũi tên Thẳng 1035">
            <a:extLst>
              <a:ext uri="{FF2B5EF4-FFF2-40B4-BE49-F238E27FC236}">
                <a16:creationId xmlns:a16="http://schemas.microsoft.com/office/drawing/2014/main" id="{FAC4B9FF-CFF4-44A2-9DF1-C7C6DA7F8F6B}"/>
              </a:ext>
            </a:extLst>
          </p:cNvPr>
          <p:cNvCxnSpPr>
            <a:cxnSpLocks/>
            <a:stCxn id="78" idx="0"/>
            <a:endCxn id="82" idx="4"/>
          </p:cNvCxnSpPr>
          <p:nvPr/>
        </p:nvCxnSpPr>
        <p:spPr>
          <a:xfrm flipV="1">
            <a:off x="10075619" y="5358705"/>
            <a:ext cx="1008200" cy="5617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Đường kết nối Mũi tên Thẳng 86">
            <a:extLst>
              <a:ext uri="{FF2B5EF4-FFF2-40B4-BE49-F238E27FC236}">
                <a16:creationId xmlns:a16="http://schemas.microsoft.com/office/drawing/2014/main" id="{5BD2DC03-D0D2-4216-BF90-5337A4F49C97}"/>
              </a:ext>
            </a:extLst>
          </p:cNvPr>
          <p:cNvCxnSpPr>
            <a:cxnSpLocks/>
            <a:stCxn id="78" idx="1"/>
            <a:endCxn id="83" idx="3"/>
          </p:cNvCxnSpPr>
          <p:nvPr/>
        </p:nvCxnSpPr>
        <p:spPr>
          <a:xfrm flipV="1">
            <a:off x="9498321" y="3800265"/>
            <a:ext cx="1058532" cy="22284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Hộp Văn bản 89">
            <a:extLst>
              <a:ext uri="{FF2B5EF4-FFF2-40B4-BE49-F238E27FC236}">
                <a16:creationId xmlns:a16="http://schemas.microsoft.com/office/drawing/2014/main" id="{3C6F6528-326E-4FF6-9066-14019BEC351D}"/>
              </a:ext>
            </a:extLst>
          </p:cNvPr>
          <p:cNvSpPr txBox="1"/>
          <p:nvPr/>
        </p:nvSpPr>
        <p:spPr>
          <a:xfrm>
            <a:off x="9848836" y="5499472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cxnSp>
        <p:nvCxnSpPr>
          <p:cNvPr id="102" name="Đường nối Thẳng 101">
            <a:extLst>
              <a:ext uri="{FF2B5EF4-FFF2-40B4-BE49-F238E27FC236}">
                <a16:creationId xmlns:a16="http://schemas.microsoft.com/office/drawing/2014/main" id="{475D0684-F3D1-4B37-B736-BD898DC5B665}"/>
              </a:ext>
            </a:extLst>
          </p:cNvPr>
          <p:cNvCxnSpPr>
            <a:cxnSpLocks/>
            <a:stCxn id="41" idx="3"/>
            <a:endCxn id="83" idx="2"/>
          </p:cNvCxnSpPr>
          <p:nvPr/>
        </p:nvCxnSpPr>
        <p:spPr>
          <a:xfrm>
            <a:off x="8813425" y="806770"/>
            <a:ext cx="1535318" cy="274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Đường kết nối Mũi tên Thẳng 106">
            <a:extLst>
              <a:ext uri="{FF2B5EF4-FFF2-40B4-BE49-F238E27FC236}">
                <a16:creationId xmlns:a16="http://schemas.microsoft.com/office/drawing/2014/main" id="{04DDB60D-F6B3-4BD6-8046-1B81217A2121}"/>
              </a:ext>
            </a:extLst>
          </p:cNvPr>
          <p:cNvCxnSpPr>
            <a:cxnSpLocks/>
            <a:stCxn id="82" idx="0"/>
            <a:endCxn id="83" idx="4"/>
          </p:cNvCxnSpPr>
          <p:nvPr/>
        </p:nvCxnSpPr>
        <p:spPr>
          <a:xfrm flipH="1" flipV="1">
            <a:off x="11059276" y="3902431"/>
            <a:ext cx="24543" cy="7586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Hộp Văn bản 111">
            <a:extLst>
              <a:ext uri="{FF2B5EF4-FFF2-40B4-BE49-F238E27FC236}">
                <a16:creationId xmlns:a16="http://schemas.microsoft.com/office/drawing/2014/main" id="{75308391-F891-440E-8792-28EC69E617E3}"/>
              </a:ext>
            </a:extLst>
          </p:cNvPr>
          <p:cNvSpPr txBox="1"/>
          <p:nvPr/>
        </p:nvSpPr>
        <p:spPr>
          <a:xfrm>
            <a:off x="10537949" y="4194063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&lt;&lt;extend&gt;&gt;</a:t>
            </a:r>
          </a:p>
        </p:txBody>
      </p:sp>
      <p:sp>
        <p:nvSpPr>
          <p:cNvPr id="113" name="Hộp Văn bản 112">
            <a:extLst>
              <a:ext uri="{FF2B5EF4-FFF2-40B4-BE49-F238E27FC236}">
                <a16:creationId xmlns:a16="http://schemas.microsoft.com/office/drawing/2014/main" id="{90CA7EA6-C99A-4EDA-87F3-5697E94E4B03}"/>
              </a:ext>
            </a:extLst>
          </p:cNvPr>
          <p:cNvSpPr txBox="1"/>
          <p:nvPr/>
        </p:nvSpPr>
        <p:spPr>
          <a:xfrm>
            <a:off x="9086798" y="5096431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89FB202-E03E-4E21-8262-0921E6A1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098401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1007</Words>
  <Application>Microsoft Office PowerPoint</Application>
  <PresentationFormat>Màn hình rộng</PresentationFormat>
  <Paragraphs>314</Paragraphs>
  <Slides>26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26</vt:i4>
      </vt:variant>
    </vt:vector>
  </HeadingPairs>
  <TitlesOfParts>
    <vt:vector size="33" baseType="lpstr">
      <vt:lpstr>-apple-system</vt:lpstr>
      <vt:lpstr>Arial</vt:lpstr>
      <vt:lpstr>Calibri</vt:lpstr>
      <vt:lpstr>Calibri (Thân)</vt:lpstr>
      <vt:lpstr>Calibri Light</vt:lpstr>
      <vt:lpstr>Times New Roman</vt:lpstr>
      <vt:lpstr>Chủ đề Office</vt:lpstr>
      <vt:lpstr>Analysis</vt:lpstr>
      <vt:lpstr>UML Diagram</vt:lpstr>
      <vt:lpstr>Sample project - Jewelry store management</vt:lpstr>
      <vt:lpstr>Usecase diagram</vt:lpstr>
      <vt:lpstr>Usecase diagram</vt:lpstr>
      <vt:lpstr>Usecase diagram</vt:lpstr>
      <vt:lpstr>Usecase diagram</vt:lpstr>
      <vt:lpstr>Usecase diagram</vt:lpstr>
      <vt:lpstr>Bản trình bày PowerPoint</vt:lpstr>
      <vt:lpstr>Bản trình bày PowerPoint</vt:lpstr>
      <vt:lpstr>Usecase diagram</vt:lpstr>
      <vt:lpstr>Exercise</vt:lpstr>
      <vt:lpstr>Bản trình bày PowerPoint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Exercise</vt:lpstr>
      <vt:lpstr>Bản trình bày PowerPoint</vt:lpstr>
      <vt:lpstr>Class diagram</vt:lpstr>
      <vt:lpstr>Class diagram</vt:lpstr>
      <vt:lpstr>Database diagram</vt:lpstr>
      <vt:lpstr>Database diagram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Vũ Tuấn Hải</cp:lastModifiedBy>
  <cp:revision>48</cp:revision>
  <dcterms:created xsi:type="dcterms:W3CDTF">2021-09-07T14:26:04Z</dcterms:created>
  <dcterms:modified xsi:type="dcterms:W3CDTF">2022-10-03T07:51:32Z</dcterms:modified>
</cp:coreProperties>
</file>