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D66D-790A-42FE-9F35-47D6C83EFAA2}" type="datetimeFigureOut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6DF54-78B0-4903-8B9A-8E88D0176FC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398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56F43B-C421-4FC1-BF73-D6F1C86FA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798ADB8-956B-47FE-B3AD-73B647B5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43D3CF-139A-4E11-A7F5-D7ADD1A6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ADBB0-DFBB-4DCA-A0C8-E8E421A3A1BE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140645-1512-4335-8476-F3108E9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5FEBEA6-BB46-4F2D-AE8C-1F0EABDA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368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464E48-B581-40BF-93D5-83DB4EF0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DE2AE1-7C63-4442-A208-DCBD9176B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5D391E-E8C8-4EFD-A5DB-00E6119B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BE2F6-B0D3-466A-82B2-ABEFC48B3338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B0928B0-4D02-44C8-920F-49E2F7B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C429E5E-68EC-41B2-AE5E-558FC8C1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952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265135BA-1892-4F5F-8BA9-43936E42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50FD219-85BA-47CA-A367-05D50FA0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09665D-BCE3-4A48-924C-7D65F09BE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DA87-581A-4368-87FF-97BD13CE399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371709-9056-443A-A027-801FA2BC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65B05A-913F-4031-B997-C3A362DE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554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DC0A4C-1EE4-4ED5-867C-BD41B7EB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C15102C-474F-43F1-9B51-487124E8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41D3381-5C7A-445D-8756-295C2038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ABA2-F96A-4642-AB00-30B67DAE18DC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5DB3BAF-2010-405D-890A-A664927C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00C6BE0-E62F-4779-AF3C-85CA11D5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818C3C-B515-4D3A-85A9-A3BAEB32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B21172-A207-48AA-9F86-22FFA529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D0A4E73-55C6-46C3-AF62-11D8BC17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0CBF-AA1C-442C-8908-2E147AAB595F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30C147-8040-43D9-A71E-FD5481DC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947C5C8-BE0B-4C86-A454-27BF2116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3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3C0710-FE88-4A9B-B9A3-E28490D4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D57A46-12B4-4545-9D99-4174EB09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24178-C40B-4F5C-BFAA-55FB178D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1B8E41F-4A3E-4F22-9856-C461A5E3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865D-2E54-4B89-8689-1A851FA9B0C2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43F3EF-66D9-4339-95A3-48314D14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7038853-8DDD-4501-A476-2EFE83DD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737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A0E904-EFCE-46FC-803C-6DB78BB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7CCA23D-A113-4D05-8A66-6DD71FB5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01E6C1A-A0ED-4444-8CE3-E41398A0E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EB86F6-8460-4399-85EB-856A1C5E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F8C5568-1A81-420E-ACBA-2DBF5C508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DF83D4-603F-4CE6-AC9B-88FCDD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FCA60-D758-4057-AC39-283123382124}" type="datetime1">
              <a:rPr lang="vi-VN" smtClean="0"/>
              <a:t>23/10/2021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31F924-96E6-4EB1-8F2A-1208789D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0C21F78-3645-4410-845B-0FD2AB3A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05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E3E84A-DF91-462F-9EE9-7D0D2DD3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4DF4E4-7B5C-455C-8042-0619075B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3298-1CF5-4179-AF41-9A5CDD968281}" type="datetime1">
              <a:rPr lang="vi-VN" smtClean="0"/>
              <a:t>23/10/2021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41FB397-378F-476F-97A2-24AF8258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1DB2F8A-B207-4D73-B590-1C9BCA6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86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D019CFA5-4300-4497-855D-D2F78B4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16FA-DA8A-46A1-935B-81637D3DCF4F}" type="datetime1">
              <a:rPr lang="vi-VN" smtClean="0"/>
              <a:t>23/10/2021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A3CE94B-F3BD-4EA3-A014-339D5F8B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BDB017B-2A0B-4625-8D88-E7B81FF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962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AB6530-5BFA-4B78-BAFA-8DDE7EA7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F86F9F-15C6-4351-A589-FCB4FC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58C7C77-0C4C-408A-B92A-322BA7F5F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BC9DC99-427F-4FA4-9ADB-DD6F40A9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EF0-E224-4B78-9425-C6F80B2F1143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8396942-938D-4A49-A62C-DB5E58C2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06AF21A-36C2-40E0-94FD-EA0E9FB2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6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01AA81-85A7-4AE6-855A-B7FAFC2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2C34202-787D-471B-A284-ACCC75681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11EC97-D276-47CC-8BCE-536F1F2D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BB0E528-3994-4676-887A-B2A86503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E8C9-A9C3-4798-8CE0-26142FD84B4C}" type="datetime1">
              <a:rPr lang="vi-VN" smtClean="0"/>
              <a:t>23/10/2021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F8D4F5-69B2-48CF-8BDC-B697627D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2F01CB-0761-41F7-8BEE-B0F85FED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6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6C3BC26-C104-4EB0-B9AE-2A85E9E4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C32949E-5E5C-466F-9E49-642FDBDE7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EA77896-A215-4959-99FB-F4F26F14B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2CA6-4B42-4742-895B-98FFB0FAE4AD}" type="datetime1">
              <a:rPr lang="vi-VN" smtClean="0"/>
              <a:t>23/10/2021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3128FEA-EA3A-4D0B-874A-417C1600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8E849-C77C-466C-BFCD-EA23E38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1178-9F85-4EDF-BDD3-1E7064DA4C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3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7A50FD-9709-4156-B41E-B1CB3A1F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Quantum computing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2AEBE3B-4549-4A08-83EB-97A7DB272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</a:p>
          <a:p>
            <a:endParaRPr lang="en-US"/>
          </a:p>
          <a:p>
            <a:r>
              <a:rPr lang="en-US"/>
              <a:t>Email: vutuanhai237@gmail.com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E084536-0A17-49C5-B5E9-1CF577EF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3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popular basis is the X-basis, formed by the eigenstates of the X-gate.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,|−⟩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Another less commonly used basis is the eigenstates of the Y-gate.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↺⟩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rgbClr val="000000"/>
                  </a:solidFill>
                  <a:latin typeface="IBM Plex Sans" panose="020B0503050203000203" pitchFamily="34" charset="0"/>
                </a:endParaRP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There are in fact an infinite number of bases; to form one, we simply need two orthogonal vectors.</a:t>
                </a: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39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3786DE-D3DD-4241-BF39-E3974292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D2957C-47EF-42A9-8F77-A604C01A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Visualize: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6B0980-9E71-4FFF-AFF8-7A6E8A48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11</a:t>
            </a:fld>
            <a:endParaRPr lang="vi-VN"/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7D5B9A2-0F3E-406A-A55D-78469A0A41BF}"/>
              </a:ext>
            </a:extLst>
          </p:cNvPr>
          <p:cNvCxnSpPr>
            <a:cxnSpLocks/>
          </p:cNvCxnSpPr>
          <p:nvPr/>
        </p:nvCxnSpPr>
        <p:spPr>
          <a:xfrm flipV="1">
            <a:off x="1083212" y="2757269"/>
            <a:ext cx="0" cy="3123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25E73CE2-683A-4B4F-A926-F2561E6C9ABD}"/>
              </a:ext>
            </a:extLst>
          </p:cNvPr>
          <p:cNvCxnSpPr>
            <a:cxnSpLocks/>
          </p:cNvCxnSpPr>
          <p:nvPr/>
        </p:nvCxnSpPr>
        <p:spPr>
          <a:xfrm>
            <a:off x="1083212" y="5880295"/>
            <a:ext cx="34465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09CDE72-3D06-4505-8EAF-C561AEFFDF7A}"/>
              </a:ext>
            </a:extLst>
          </p:cNvPr>
          <p:cNvSpPr txBox="1"/>
          <p:nvPr/>
        </p:nvSpPr>
        <p:spPr>
          <a:xfrm>
            <a:off x="2357511" y="6077497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/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39C773D9-E19D-4FD2-AD73-9DA87BD9A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2" y="6077497"/>
                <a:ext cx="101873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/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3" name="Hộp Văn bản 12">
                <a:extLst>
                  <a:ext uri="{FF2B5EF4-FFF2-40B4-BE49-F238E27FC236}">
                    <a16:creationId xmlns:a16="http://schemas.microsoft.com/office/drawing/2014/main" id="{E824C6C4-B17A-40EA-A47D-208F7EC30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7" y="2622332"/>
                <a:ext cx="1018735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5183EC72-026E-49E8-A988-0F2FDA5A746A}"/>
              </a:ext>
            </a:extLst>
          </p:cNvPr>
          <p:cNvCxnSpPr>
            <a:cxnSpLocks/>
          </p:cNvCxnSpPr>
          <p:nvPr/>
        </p:nvCxnSpPr>
        <p:spPr>
          <a:xfrm flipV="1">
            <a:off x="1083211" y="4526158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/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17" name="Hộp Văn bản 16">
                <a:extLst>
                  <a:ext uri="{FF2B5EF4-FFF2-40B4-BE49-F238E27FC236}">
                    <a16:creationId xmlns:a16="http://schemas.microsoft.com/office/drawing/2014/main" id="{772510BB-497B-4AF0-88EA-E7714BAC5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040" y="4067133"/>
                <a:ext cx="101873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B0C5EDF4-74C1-409D-8D1F-0F019D0BF556}"/>
              </a:ext>
            </a:extLst>
          </p:cNvPr>
          <p:cNvCxnSpPr>
            <a:cxnSpLocks/>
          </p:cNvCxnSpPr>
          <p:nvPr/>
        </p:nvCxnSpPr>
        <p:spPr>
          <a:xfrm>
            <a:off x="3019570" y="4526158"/>
            <a:ext cx="33119" cy="135413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Đường nối Thẳng 19">
            <a:extLst>
              <a:ext uri="{FF2B5EF4-FFF2-40B4-BE49-F238E27FC236}">
                <a16:creationId xmlns:a16="http://schemas.microsoft.com/office/drawing/2014/main" id="{C733C277-0A33-4FC0-BD41-EA1B9C6CBBBE}"/>
              </a:ext>
            </a:extLst>
          </p:cNvPr>
          <p:cNvCxnSpPr>
            <a:cxnSpLocks/>
          </p:cNvCxnSpPr>
          <p:nvPr/>
        </p:nvCxnSpPr>
        <p:spPr>
          <a:xfrm flipH="1">
            <a:off x="1083211" y="4526158"/>
            <a:ext cx="1969478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/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5" name="Hộp Văn bản 24">
                <a:extLst>
                  <a:ext uri="{FF2B5EF4-FFF2-40B4-BE49-F238E27FC236}">
                    <a16:creationId xmlns:a16="http://schemas.microsoft.com/office/drawing/2014/main" id="{4F13BB43-4E04-4318-BDD8-3BCAADD5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09" y="5376026"/>
                <a:ext cx="74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/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26" name="Hộp Văn bản 25">
                <a:extLst>
                  <a:ext uri="{FF2B5EF4-FFF2-40B4-BE49-F238E27FC236}">
                    <a16:creationId xmlns:a16="http://schemas.microsoft.com/office/drawing/2014/main" id="{DCA05B5D-D0BB-4731-9213-7C47E474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24" y="3972160"/>
                <a:ext cx="748713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8922F840-63FF-4292-862C-657910D583EB}"/>
              </a:ext>
            </a:extLst>
          </p:cNvPr>
          <p:cNvCxnSpPr>
            <a:cxnSpLocks/>
          </p:cNvCxnSpPr>
          <p:nvPr/>
        </p:nvCxnSpPr>
        <p:spPr>
          <a:xfrm flipV="1">
            <a:off x="6230229" y="2134558"/>
            <a:ext cx="2419253" cy="2526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6F8EED1-2FDE-49AB-879E-356786E79E2B}"/>
              </a:ext>
            </a:extLst>
          </p:cNvPr>
          <p:cNvCxnSpPr>
            <a:cxnSpLocks/>
          </p:cNvCxnSpPr>
          <p:nvPr/>
        </p:nvCxnSpPr>
        <p:spPr>
          <a:xfrm>
            <a:off x="6230229" y="4661095"/>
            <a:ext cx="1595120" cy="1416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4CA0E13-F3CE-4A48-AD2A-9170C6D77712}"/>
              </a:ext>
            </a:extLst>
          </p:cNvPr>
          <p:cNvSpPr txBox="1"/>
          <p:nvPr/>
        </p:nvSpPr>
        <p:spPr>
          <a:xfrm>
            <a:off x="6035627" y="5323386"/>
            <a:ext cx="101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X-basis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/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DEDBDFFA-03F6-4C94-9BE6-02AE7EBE4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1" y="5785077"/>
                <a:ext cx="2672272" cy="664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5DA0C4E3-E518-4253-BDE9-F7FA7A08B270}"/>
                  </a:ext>
                </a:extLst>
              </p:cNvPr>
              <p:cNvSpPr txBox="1"/>
              <p:nvPr/>
            </p:nvSpPr>
            <p:spPr>
              <a:xfrm>
                <a:off x="5211494" y="1403132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1" name="Hộp Văn bản 30">
                <a:extLst>
                  <a:ext uri="{FF2B5EF4-FFF2-40B4-BE49-F238E27FC236}">
                    <a16:creationId xmlns:a16="http://schemas.microsoft.com/office/drawing/2014/main" id="{5DA0C4E3-E518-4253-BDE9-F7FA7A08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494" y="1403132"/>
                <a:ext cx="101873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/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3" name="Hộp Văn bản 32">
                <a:extLst>
                  <a:ext uri="{FF2B5EF4-FFF2-40B4-BE49-F238E27FC236}">
                    <a16:creationId xmlns:a16="http://schemas.microsoft.com/office/drawing/2014/main" id="{B0A5D22D-D332-4C54-85A6-4AE89942A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959" y="3266490"/>
                <a:ext cx="10187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3161735B-095C-4ABE-B635-C5E60A697E12}"/>
              </a:ext>
            </a:extLst>
          </p:cNvPr>
          <p:cNvCxnSpPr>
            <a:cxnSpLocks/>
          </p:cNvCxnSpPr>
          <p:nvPr/>
        </p:nvCxnSpPr>
        <p:spPr>
          <a:xfrm flipH="1">
            <a:off x="6642100" y="3383133"/>
            <a:ext cx="1491860" cy="165624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AAE92D3A-361C-4820-AFBF-ECFCDBE63D98}"/>
              </a:ext>
            </a:extLst>
          </p:cNvPr>
          <p:cNvCxnSpPr>
            <a:cxnSpLocks/>
          </p:cNvCxnSpPr>
          <p:nvPr/>
        </p:nvCxnSpPr>
        <p:spPr>
          <a:xfrm flipH="1" flipV="1">
            <a:off x="7805615" y="3058459"/>
            <a:ext cx="328346" cy="28291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/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6" name="Hộp Văn bản 35">
                <a:extLst>
                  <a:ext uri="{FF2B5EF4-FFF2-40B4-BE49-F238E27FC236}">
                    <a16:creationId xmlns:a16="http://schemas.microsoft.com/office/drawing/2014/main" id="{7123D165-097C-4931-8039-63DC2FB59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79" y="4900893"/>
                <a:ext cx="74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/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7" name="Hộp Văn bản 36">
                <a:extLst>
                  <a:ext uri="{FF2B5EF4-FFF2-40B4-BE49-F238E27FC236}">
                    <a16:creationId xmlns:a16="http://schemas.microsoft.com/office/drawing/2014/main" id="{16D49F22-DB8E-4A6D-BDE9-0FC38C0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902" y="2605060"/>
                <a:ext cx="74871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/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46" name="Hộp Văn bản 45">
                <a:extLst>
                  <a:ext uri="{FF2B5EF4-FFF2-40B4-BE49-F238E27FC236}">
                    <a16:creationId xmlns:a16="http://schemas.microsoft.com/office/drawing/2014/main" id="{00B9391F-131E-440E-B059-1474AC47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5" y="1403208"/>
                <a:ext cx="2672272" cy="6646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66073DF3-C713-4C32-83A0-84CE4A38AB6A}"/>
              </a:ext>
            </a:extLst>
          </p:cNvPr>
          <p:cNvCxnSpPr>
            <a:cxnSpLocks/>
          </p:cNvCxnSpPr>
          <p:nvPr/>
        </p:nvCxnSpPr>
        <p:spPr>
          <a:xfrm flipV="1">
            <a:off x="6263346" y="3320909"/>
            <a:ext cx="1936359" cy="1371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9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The P-gate performs a rotation of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 around the Z-axis direction:</a:t>
                </a:r>
              </a:p>
              <a:p>
                <a:pPr marL="0" indent="0">
                  <a:buNone/>
                </a:pPr>
                <a:endParaRPr lang="en-US" b="0" i="1"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S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ra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T gate: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rad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87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86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80CB2D-FD77-4CA5-912B-B65E6590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3.3. Parameterized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i="0">
                    <a:solidFill>
                      <a:srgbClr val="000000"/>
                    </a:solidFill>
                    <a:effectLst/>
                    <a:latin typeface="Calibri (Thân)"/>
                  </a:rPr>
                  <a:t>U gate (Universal gate), the U-gate is the most general of all single-qubit quantum gates:</a:t>
                </a:r>
              </a:p>
              <a:p>
                <a:pPr marL="0" indent="0">
                  <a:buNone/>
                </a:pPr>
                <a:endParaRPr lang="en-US">
                  <a:solidFill>
                    <a:srgbClr val="000000"/>
                  </a:solidFill>
                  <a:latin typeface="Calibri (Thân)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EC0F06D-7349-4198-A64C-8A8650F3B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A9403F-AF74-4807-BBF0-2197102D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355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can write down a state as the tensor product of the qubits.</a:t>
                </a:r>
              </a:p>
              <a:p>
                <a:pPr marL="0" indent="0">
                  <a:buNone/>
                </a:pPr>
                <a:r>
                  <a:rPr lang="en-US"/>
                  <a:t>Example: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663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15</a:t>
            </a:fld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94C64BA-5527-46A4-A4E6-B04A931AE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5" t="56459" r="51960" b="23958"/>
          <a:stretch/>
        </p:blipFill>
        <p:spPr>
          <a:xfrm>
            <a:off x="9758288" y="1690688"/>
            <a:ext cx="1886655" cy="177345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1B891959-52A1-4284-B32C-69C42B034C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061" t="31184" r="52703" b="52410"/>
          <a:stretch/>
        </p:blipFill>
        <p:spPr>
          <a:xfrm>
            <a:off x="9721155" y="4366419"/>
            <a:ext cx="1886466" cy="15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9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8F35A04D-8C5C-453C-A11B-B6BFA6CCB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16</a:t>
            </a:fld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E55F622-C3DC-4A0F-9729-94D7D823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56" t="50000" r="52587" b="33949"/>
          <a:stretch/>
        </p:blipFill>
        <p:spPr>
          <a:xfrm>
            <a:off x="9383151" y="2134772"/>
            <a:ext cx="1970649" cy="16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1FC031-721D-46AA-BA9D-54876C43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Circuit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35A04D-8C5C-453C-A11B-B6BFA6CCB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What the output of this circuit?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5E7085-9858-4FEC-B11D-70560791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17</a:t>
            </a:fld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3DE708F-D2FF-44CE-B742-D518FEBCC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0" t="56000" r="47606" b="25538"/>
          <a:stretch/>
        </p:blipFill>
        <p:spPr>
          <a:xfrm>
            <a:off x="7808740" y="2387990"/>
            <a:ext cx="3545060" cy="23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1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0E79AB-B32B-4444-BA6E-C65E5818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We saw in the previous section we could create the state: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+|11⟩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This is known as a Bell state, 50% probability of being measured in the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50% probability of being measured in the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BDCE80D-1EA9-494F-82BC-92D0CB676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1E5B2A-5D44-4DC5-BACF-CC03F04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18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EDC767-5F07-41EC-848E-C95263AB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Entangled state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AF7846C-68F0-40EC-9A02-7DF3CF2BC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measured the first qubit, what are the value of the second qubit?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It’s also called as “spooky action at a distance” or EPR paradox.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22AA30B-B3BC-4698-991F-C646590A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5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886C16-DDC5-456B-AE15-4753B717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Materials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1AA1D7-7A45-4121-870C-1F16FA8A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https://tinyurl.com/qchufi2021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ED78F34-94CA-4F5D-B7C2-8BEC68CD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72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C5366B-F3BA-4373-8B2B-7BA2D33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2AF126-CB1A-4F5F-B209-F99FBEC4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3. Multi-qubit gate</a:t>
            </a:r>
          </a:p>
          <a:p>
            <a:pPr marL="0" indent="0">
              <a:buNone/>
            </a:pPr>
            <a:r>
              <a:rPr lang="en-US"/>
              <a:t>4. Entangle 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F7C8FF5-692B-4780-ADEE-735BD59C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21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Multi-qubit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Note that we have: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Quantum gate or quantum operator can be treated as rotations along x-axis, y-axis or z-axis (in Bloch sphere).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0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Pauli matrices are the basis of vector space of 2 x 2 Hermitian matrices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x-axis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y-axis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b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31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(rotate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around z-axis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radians)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Rewrite: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72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All Pauli matrices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/>
                  <a:t> and its eigenvectors (eigenstates):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895850"/>
              </a:xfrm>
              <a:blipFill>
                <a:blip r:embed="rId2"/>
                <a:stretch>
                  <a:fillRect l="-1117" t="-199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1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5EC59C-C2E7-49A1-BD47-9CEE1502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Pauli gate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What are eigenstates of Identity matrix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/>
                  <a:t> Pauli matrix)?</a:t>
                </a: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F978F84-3406-4322-9855-9BD21480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25E05BE-5EE4-436E-B0ED-785366EC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234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10018-B6F5-47A1-A7C1-F7553D1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3.2. Basis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You may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/>
                  <a:t> gate have no effect when applying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: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|−|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/>
                          <m:t> 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In fact, the computational basis (the basis formed by the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) is often called the Z-basis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 marL="0" indent="0">
                  <a:buNone/>
                </a:pPr>
                <a:endParaRPr lang="vi-VN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446B301-A728-44B8-8D64-C45111705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 r="-110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9FE2D-B1C2-4189-BA6C-5E68414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31178-9F85-4EDF-BDD3-1E7064DA4C5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085093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697</Words>
  <Application>Microsoft Office PowerPoint</Application>
  <PresentationFormat>Màn hình rộng</PresentationFormat>
  <Paragraphs>142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(Thân)</vt:lpstr>
      <vt:lpstr>Calibri Light</vt:lpstr>
      <vt:lpstr>Cambria Math</vt:lpstr>
      <vt:lpstr>IBM Plex Sans</vt:lpstr>
      <vt:lpstr>Times New Roman</vt:lpstr>
      <vt:lpstr>Chủ đề Office</vt:lpstr>
      <vt:lpstr>Quantum computing</vt:lpstr>
      <vt:lpstr>Materials</vt:lpstr>
      <vt:lpstr>Learning objects</vt:lpstr>
      <vt:lpstr>3. Multi-qubit gate</vt:lpstr>
      <vt:lpstr>3.1. Pauli gates</vt:lpstr>
      <vt:lpstr>3.1. Pauli gates</vt:lpstr>
      <vt:lpstr>3.1. Pauli gates</vt:lpstr>
      <vt:lpstr>3.1. Pauli gate</vt:lpstr>
      <vt:lpstr>3.2. Basis</vt:lpstr>
      <vt:lpstr>3.2. Basis</vt:lpstr>
      <vt:lpstr>3.2. Basis</vt:lpstr>
      <vt:lpstr>3.3. Parameterized gates</vt:lpstr>
      <vt:lpstr>3.3. Parameterized gates</vt:lpstr>
      <vt:lpstr>4. Entangled states</vt:lpstr>
      <vt:lpstr>4.1. Circuit</vt:lpstr>
      <vt:lpstr>4.1. Circuit</vt:lpstr>
      <vt:lpstr>4.1. Circuit</vt:lpstr>
      <vt:lpstr>4.2. Entangled States</vt:lpstr>
      <vt:lpstr>4.2. Entangled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Tuan Hai</dc:creator>
  <cp:lastModifiedBy>Tuan Hai</cp:lastModifiedBy>
  <cp:revision>53</cp:revision>
  <dcterms:created xsi:type="dcterms:W3CDTF">2021-10-22T13:04:24Z</dcterms:created>
  <dcterms:modified xsi:type="dcterms:W3CDTF">2021-10-23T15:46:08Z</dcterms:modified>
</cp:coreProperties>
</file>