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4" r:id="rId3"/>
    <p:sldId id="260" r:id="rId4"/>
    <p:sldId id="275" r:id="rId5"/>
    <p:sldId id="265" r:id="rId6"/>
    <p:sldId id="267" r:id="rId7"/>
    <p:sldId id="276" r:id="rId8"/>
    <p:sldId id="261" r:id="rId9"/>
    <p:sldId id="258" r:id="rId10"/>
    <p:sldId id="266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7:25:3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6824 0,'-25'0'47,"0"0"0,0 0-31,0 0 30,0 0-46,0 0 16,0 24 0,0-24-1,1 25 1,-26-25 0,25 0 15,0 0-16,0 0 1,0 0 15,0 0 1,0 0-1,25 25 109,-25-25-124,25 25 0,0 0-16,0 0 15,0 0 1,0 0-16,0 0 31,0 24-31,25 1 0,-25-25 31,50 25-31,-50-25 16,0 25 0,0-25-1,0 0-15,0-1 16,0 26-16,0-25 16,0 25-16,0-25 15,0 25-15,0-1 16,0-24-16,0 25 15,0-25 1,0 50 0,0-50-16,0 0 15,0-1-15,0 1 16,0 25-16,0 0 16,0-25-1,0 25-15,0-25 16,0-1-1,0 1-15,0 0 16,0 25-16,0-25 16,0 0-16,0 0 0,0 0 15,0 0 1,0 24 0,0 1-16,0-25 15,0 0-15,0 0 16,0 0-1,0 0 1,0 0 47,25-25 46,0 0-78,0 0-31,0 0 16,25 0-16,-26 0 15,26 0-15,-25 0 16,25 0-16,0 0 16,-25 0-1,0 0 1,-1 0 0,1 0 30</inkml:trace>
  <inkml:trace contextRef="#ctx0" brushRef="#br0" timeOffset="1018.59">12501 7347 0,'50'-75'78,"-50"25"-62,49 25-1,-49 0-15,25 0 0,-25-25 16,25 50-16,-25-49 16,0 24-16,25 25 15,-25-50-15,0 25 16,25 0-1,0 25 110,-25 25-125,0 25 16,0 0-16,25-1 16,-25-24-16,25 25 15,-25 0 1,0-25 0,0 0-16,0 0 15,0 0 1,0 0-1,0-1 17</inkml:trace>
  <inkml:trace contextRef="#ctx0" brushRef="#br0" timeOffset="1832.05">13995 8168 0,'25'-50'47,"0"26"-31,-25-1-16,25-25 15,-25 25-15,0 0 16,25-25-16,-1 25 16,-24 0-1,25-24-15,-25-1 16,25 50-16,-25-25 15,0 0-15,0 0 16,25 25 47,0 0-32,-25 50-31,50 74 15,0-49-15,-25 25 16,-1-1-16,1 26 0,0-75 16,-25-25-1,0-1-15,0 1 78,-25-25-62,0 0 0</inkml:trace>
  <inkml:trace contextRef="#ctx0" brushRef="#br0" timeOffset="2838.01">13024 8044 0,'0'0'0,"0"-25"0,0 0 78,-25 25-62,-25 0-1,25 0 1,0 25-16,0 0 15,-49 0-15,74 0 16,0 24 0,0 1-1,0-25-15,0 0 16,0 0-16,0 0 16,0 0-16,0 0 15,25-1-15,-25 1 16,49 0-16,-24 0 15,0-25-15,-25 25 16,50-25 0,-25 0-16,25 0 15,-25 0 1,-1 0-16,1 0 16,0 0-1,0-25-15,-25 0 16,0-25-1,0 26-15,0-1 16,0 0-16,0 0 16,0 0-16,0 0 15,0-25 1,0 25 15,0 0-15,-25 1-1,0 24 17</inkml:trace>
  <inkml:trace contextRef="#ctx0" brushRef="#br0" timeOffset="3718.26">13995 6848 0,'-25'-24'31,"0"24"0,0 0-31,-50 24 16,51 26-16,-26 0 15,0-25-15,25 25 16,-25 24 0,50-49-16,0 25 15,-25-25-15,25 0 16,0 0-16,0 0 15,0 0 1,50 0 15,0-25-31,-25 0 16,25 0-16,-25 0 16,-1 0-16,1 0 15,0 0-15,25 0 16,-25-25-1,0 25 1,-25-25 0,0-75-1,0 75-15,0 0 16,0-49-16,0 49 0,0-25 16,0 25-16,0-25 15,0 25 1,0-24-1,-25 24 1,0 25 15</inkml:trace>
  <inkml:trace contextRef="#ctx0" brushRef="#br0" timeOffset="5684.1">14344 6525 0,'74'0'547,"-24"0"-547,0 0 15,0 0-15,-25 0 0,-1 0 16,1 0 125,-25 25-79,0 0-62,0-1 16,0 1-1,0 50-15,0-50 16,0 0-16,0 25 16,0-1-16,0 51 0,0-75 15,0 75-15,0-51 16,25 26-1,0 0-15,-25-50 16,0 49-16,0-24 16,0 0-16,0 0 15,0 0-15,0-1 16,0 51-16,0-75 16,0 25-16,0 0 15,0-1-15,0 1 16,0 0-16,25 25 15,-25-50-15,0 24 16,0 1-16,0 0 16,25-25-1,-25 0 1,0 0 0,0 0-1,0-1-15,0 1 31,0 0-15,0 0 15,0 0-15,0 0 140,-25-25-140,0 0-16,-25 0 31,25 0-31,1 25 16,-1-25-16,0 0 15,0 0-15,-25 0 16,25 0-16,0 0 16,0 0 15</inkml:trace>
  <inkml:trace contextRef="#ctx0" brushRef="#br0" timeOffset="12522.07">15115 7695 0,'25'0'62,"0"0"-46,0 0-16,50 0 15,-25 0-15,0 0 16,-1 0-16,26 0 16,-25 0-16,0 0 15,-1 0-15,-24 0 16,50 0-16,-50 0 15,0 0 1,0 0-16</inkml:trace>
  <inkml:trace contextRef="#ctx0" brushRef="#br0" timeOffset="13155.2">15688 7446 0,'25'0'78,"0"25"-62,0-25-16,0 25 15,25-25-15,-25 25 16,-1-25-16,1 25 16,0 0-1,0 0 1,-25 24 15,0-24-15,0 0-16,0 0 15,0 50 1,0-25-16,-50-26 16,50 1-16,-25 0 0,1-25 15,-1 25-15,0-25 16,0 25-16,-25-25 62</inkml:trace>
  <inkml:trace contextRef="#ctx0" brushRef="#br0" timeOffset="16701.05">17207 7546 0,'-25'0'16,"0"-25"-1,1 25-15,-1-25 16,-25 25 0,25 0-1,0 0 1,0 0 0,0 0-16,0 0 15,0 0 1,1 0-16,-1 25 15,0 0 1,25 25-16,0-1 16,0-24-1,0 25-15,0-25 16,0 0-16,25 25 31,0-50-31,-25 25 0,24-1 16,1-24-1,0 0-15,25 0 16,0 0-16,-25 0 16,25-24-1,-26-1 1,1-25-16,0 0 16,-25 0-1,0 0-15,0-24 16,0 49-1,0-25-15,0 0 0,0-49 16,0 49-16,0 0 16,0 0-16,0 0 15,0 25-15,0 1 16,0-1 0,0 50 77,0 24-77,0 26-16,0-50 16,0 25-16,0 0 15,0 24-15,0-24 16,0-25-16,25 25 15,0 0-15,-25-25 16,0 24 0,25-24-16,0-25 15,-25 25-15,25 0 16,0 0 0,0-25-1,-1 0 1,1 25-16,0-25 15,0 0-15,0 0 16,0 0-16,0 0 16,0 0-16,0 0 15,0 0-15,-1-25 32,-24-25-17,0 0 1,0 25-16,0 1 0,0-26 15,0 0-15,0 0 16,0 25-16,-24-25 16,-1 26 15,0 24 0,0 0-15,-25 0-16,25 49 15,0-24-15,0 25 16,25-25-16,0 0 16,0 74-16,0-24 15,0-25-15,0-25 16,0 0-16,0 0 16,0 0-16,25-1 15,25 1-15,0 0 16,0-25-1,-25 0 1,-1 0-16,1 0 16,50-25-16,-50 0 15,0 1-15,-25-1 16,25-25-16,0 25 16,-25-25-1,0 0-15,0 1 16,0-1-16,0 0 15,0 0-15,0 0 16,0 1-16,0-1 16,25 0-16,-25 25 15,0-50-15,25 50 16,-25 0 0,24 25 15,1 0-16,0 75 1,0-25-16,0 0 16,0 0-1,-25 49-15,0-24 16,0-25-16,0 24 16,25-24-16,-25 0 15,0 0-15,0-25 16,0 0-16,0 0 31,-25-75 78,0 25-109,-25-75 16,0 50-16,26 26 0</inkml:trace>
  <inkml:trace contextRef="#ctx0" brushRef="#br0" timeOffset="16955.73">17830 7471 0,'25'0'16,"25"0"0,-1 0-1,-24-50-15,0 50 16,0 0-16,50 0 16,-50 0-16,0 0 15,74-25-15,-74 25 16,25-49-16</inkml:trace>
  <inkml:trace contextRef="#ctx0" brushRef="#br0" timeOffset="17732.57">18826 6824 0,'-25'49'93,"0"1"-93,0-25 0,0 25 16,0 0 0,0 24-16,1-49 15,24 50-15,0-25 16,0-25-16,0 0 15,0 24-15,0 1 16,0 25-16,74 0 16,-49-26-16,0-24 15,0 25-15,25 25 16,0-25 0,-26-1-1</inkml:trace>
  <inkml:trace contextRef="#ctx0" brushRef="#br0" timeOffset="18639.75">19324 7073 0,'25'49'47,"-25"1"-47,0 0 16,0 25-16,0 24 0,25-49 15,-25 25 1,0-25-16,0-1 16,0 1-16,0-25 15,25 0-15,-25 0 16,0 0 78</inkml:trace>
  <inkml:trace contextRef="#ctx0" brushRef="#br0" timeOffset="19013.91">19100 6973 0,'25'0'47,"25"0"-31,-1 0-1,26 0-15,-25 0 0,0 0 16,-1 0-1,1 0-15,0 0 16,-25 0-16</inkml:trace>
  <inkml:trace contextRef="#ctx0" brushRef="#br0" timeOffset="19535.95">19199 7869 0,'25'0'0,"0"0"16,0 0-16,25 0 15,-25 0-15,25 0 0,-1 0 16,-24 0 0,25 0-16,0 0 15,-25 0 1,0 0-16,0 0 16,0 0 15</inkml:trace>
  <inkml:trace contextRef="#ctx0" brushRef="#br0" timeOffset="19917.27">19971 7396 0,'25'-25'31,"0"25"-15,0 0-16,0 0 16,0 0-16,0 0 15,0 0 1,0 0 0,24 0-16,-24 0 0,0 0 15,0 0 1</inkml:trace>
  <inkml:trace contextRef="#ctx0" brushRef="#br0" timeOffset="20421.84">20644 7695 0,'25'0'32,"-25"-25"-17,25-25-15,-1 1 16,1-51-16,50 25 15,-50 75-15,0-74 16,0 49 0,25 0-1,-50 0-15,24 25 32</inkml:trace>
  <inkml:trace contextRef="#ctx0" brushRef="#br0" timeOffset="21026.54">20743 7073 0,'100'0'16,"-75"0"-1,0 0 1,0 0-16,-25 24 16,25-24-16,-25 25 15,24 0 1,-24 0-16,25 25 16,0-25-1,-25 25-15,0 0 16,0-1-16,25 26 15,-25-25-15,25 0 16,-25-1 0,0-24-16,25 0 15,0 25-15,-25-25 0,25 0 16,0-25 15,0 0 0,24 0-15,-24 0-16,0 0 16,-25-50-1,0 25 1,25 0-16,-25 0 16,0 0-1</inkml:trace>
  <inkml:trace contextRef="#ctx0" brushRef="#br0" timeOffset="21654.07">21939 7023 0,'0'25'63,"0"24"-63,0 26 15,0-25-15,0 50 16,0-1-16,0-49 16,25 0-16,-1 25 15,-24-26-15,0-24 16,25 25-16,0 0 15,-25-25 1,25 0-16,-50-75 94</inkml:trace>
  <inkml:trace contextRef="#ctx0" brushRef="#br0" timeOffset="22042.09">21590 7048 0,'0'-25'16,"50"25"0,-25 0-16,25-25 15,-1 0-15,26 25 16,-25 0-16,25 0 15,-51 0-15,26 0 16,0 0-16,0 0 16,0 0-16,-25 0 15,-1 0 1,1 0-16,-25 25 31,0 0-15,0 0-16</inkml:trace>
  <inkml:trace contextRef="#ctx0" brushRef="#br0" timeOffset="22570.23">21764 7820 0,'0'25'15,"25"-25"1,50 0-16,-25 0 15,0 0-15,24 0 16,51 0-16,-75 0 16,-1 0-16,51 0 15,-50 0-15,0 0 16,-26 0 0</inkml:trace>
  <inkml:trace contextRef="#ctx0" brushRef="#br0" timeOffset="23255.92">22437 6724 0,'0'0'0,"25"0"0,24 50 16,-24-50-1,0 50-15,50-50 16,-50 24-16,0 1 16,-25 0-16,25 0 15,24 25-15,-24 25 16,-25-50 0,0-1-16,0 51 15,0 25-15,0-75 16,0 49-16,0 1 15,0 25-15,0-1 16,0-74-16,0 25 16,0-25-16,0 25 15</inkml:trace>
  <inkml:trace contextRef="#ctx0" brushRef="#br0" timeOffset="24148.62">23308 7521 0,'0'25'0,"25"-25"15,50 0 1,-50 0-16,25 0 0,-1 0 15,1 0-15,-25 0 16,0 0-16,0 0 16</inkml:trace>
  <inkml:trace contextRef="#ctx0" brushRef="#br0" timeOffset="24591.94">23209 7297 0,'25'0'63,"-1"0"-63,26 0 15,25 0-15,-50 0 0</inkml:trace>
  <inkml:trace contextRef="#ctx0" brushRef="#br0" timeOffset="25984.47">24304 6873 0,'-25'0'0,"1"0"0,-1 0 31,0 0-31,0 0 16,0 0-16,-25 0 15,25 0-15,0 0 16,0 25-16,0 0 16,1 0-1,24 0-15,0 25 16,0-25-16,0 0 15,0 24-15,0 1 16,0-25-16,0 50 16,49 0-16,-24-51 15,25 26-15,-25-25 16,0 0-16,25 50 16,-25-75-1,0 0-15,24 25 16,1-25-1,-25 0-15,0 0 0,0 0 16,0 0-16,0 0 16,24 0-1,1 0-15,-50-25 16,25 25-16,0-25 16,0 0-16,0 0 15,0 0 1,-25 0-16,0 0 15,50 0-15,-50-24 16,24-1 0,-24 25-16,25-25 15,-25 25 1,0 0-16,0-25 0,0 26 16,0-1-16,0 0 15,0 0 1,0 0-1,0 0 17,0 0-17,0 0-15,0 0 16,-25 25-16,1 0 16,-1-25-1,0 25-15,0 0 16,0 0-1,0 0-15,0 0 16,0 0 0,-25 0-16,26 0 15,-1 0-15,0 0 16,0 0 0,0 0-16,25 25 15,-25-25 1</inkml:trace>
  <inkml:trace contextRef="#ctx0" brushRef="#br0" timeOffset="30727.21">17979 8766 0,'-25'0'78,"25"25"-78,0 0 16,0 0-16,0 24 15,0 26 1,0-25-16,0 0 16,0-25-16,0 0 15,0 49-15,0-49 16,0 25 0,0-25-1,0 25-15,0-1 16,25-24-16,-25 25 15,0-25-15,0 0 16,0 0-16,0 0 16,25 0-16,-25 24 15,0 1-15,0-25 16,0 25-16,0-25 16,0 25-1,0-25-15,0 0 16,0-1-16,0 26 15,0-25-15,0 0 0,0 0 16,0 0-16,0 25 16,0-25-1,0-1 1,0 1-16,0 0 16,0 0 15</inkml:trace>
  <inkml:trace contextRef="#ctx0" brushRef="#br0" timeOffset="32162.41">18452 9139 0,'25'0'78,"0"-24"-78,0-1 31,0 0-31,-25 0 0,50-25 16,-50 25-1,25-25 1,-25 25 0,25 1-1,-25-1 1,0 50 156,0 49-172,0-24 15,0 0-15,0 0 16,0-25-16,0 49 16,0-49-16,0 0 15,0 0-15,0 0 16</inkml:trace>
  <inkml:trace contextRef="#ctx0" brushRef="#br0" timeOffset="32637.49">19000 8915 0,'25'0'31,"0"0"-31,0 0 16,0 0 0,0 0-16,0 0 15,0 0-15,-1 0 16,26 0-16,-25 0 15,0-25 1,0 25 0</inkml:trace>
  <inkml:trace contextRef="#ctx0" brushRef="#br0" timeOffset="33146.37">19399 9090 0,'25'0'78,"-1"0"-78,-24-75 15,25 50 1,-25-25-16,50 25 16,-50-24-16,25 24 15,-25 0-15,25 25 16,-25-50 0,25 50-1,-25-25-15,25 25 16,-25-25-1,25 25 1,24 0-16</inkml:trace>
  <inkml:trace contextRef="#ctx0" brushRef="#br0" timeOffset="33831.36">19448 8641 0,'25'0'15,"0"0"1,0 0-1,0 0 17,0 25-17,0 0-15,-25 50 16,25-50 0,-25 0-1,0 0-15,0 0 16,25 49-16,-25-24 15,0-25-15,25 50 16,-25-26 0,24-24-16,1 0 15,-25 25-15,25-50 16,0 0 62,0-25-47,-25 0-31,0 0 16,25-24 0,0 24-1,-25 0-15,25 25 16</inkml:trace>
  <inkml:trace contextRef="#ctx0" brushRef="#br0" timeOffset="34463.36">20718 9837 0,'0'25'15,"0"-50"1,25 0-1,0-50-15,-25 25 16,50 0-16,-50 26 16,25-26-1,-25 25-15,50-75 16,-25 75-16,0 0 16</inkml:trace>
  <inkml:trace contextRef="#ctx0" brushRef="#br0" timeOffset="34916.37">20967 9538 0,'0'25'63,"0"0"-32,0 0-15,0-1-16,25 1 15,-25 0-15,0 25 16,0-25-16,25 0 16,-25 50-16,0-50 15,25-1-15</inkml:trace>
  <inkml:trace contextRef="#ctx0" brushRef="#br0" timeOffset="35292.37">21291 9637 0,'25'-24'31,"0"24"1,0 0-17,0 0 17,0 0-17,24 0 1</inkml:trace>
  <inkml:trace contextRef="#ctx0" brushRef="#br0" timeOffset="35764.39">21665 9911 0,'0'-24'31,"0"-1"-31,25 0 16,0 0 0,-25-25-16,49 25 15,-24 0-15,0 0 16,25-49-16,-25 49 15,0 0 1</inkml:trace>
  <inkml:trace contextRef="#ctx0" brushRef="#br0" timeOffset="36421.9">21864 9388 0,'25'0'78,"0"25"-62,-25 0-1,25 0-15,0 25 16,-25-25 0,49 0-1,-49 0-15,0 0 16,25-1-16,0 1 15,-25 0 1,50 0-16,-50 0 16,25-25-1,0 0 63,0 0-78,0 0 32,-1 0-17,-24-25 17,25 0 14</inkml:trace>
  <inkml:trace contextRef="#ctx0" brushRef="#br0" timeOffset="37439.71">21341 8741 0,'0'-25'0,"0"0"16,0 0 0,0 0 15,0 1 16,-25 24 0,0 24-32,0-24 1,25 25-16,-25 0 0,25 0 16,-25 25-1,25-25-15,0 25 31,0-25-31,0-1 16,0 1-16,0 0 16,25 0-1,0 25-15,0-25 16,0 0 0,0-25-16,0 0 15,25 0-15,-25 0 16,-1 0 15,1-25-15,-25 0-16,0 0 15,0 0 1,0 0 0,0 0-16,0 0 15,0-49-15,0 49 16,0 0-16,0 0 15,0 0 17,-25 0 46,1 25-63,-1 0 1</inkml:trace>
  <inkml:trace contextRef="#ctx0" brushRef="#br0" timeOffset="38599.75">19374 9687 0,'-25'0'62,"25"-25"-62,-25 25 47,-25 0 0,50 25-32,-25 0 1,25 0 0,0 0-16,0 0 15,0 0 1,0 50-16,0-51 16,0 1-1,0 0-15,0 0 16,0 0-1,0 0 1,25 0-16,0 0 31,0-25-31,0 0 16,0 0 0,0 25-16,0-25 0,-1 0 15,1 0 1,0 0-1,0 0-15,25 0 16,0 0 0,0-25-1,-50 0 1,0-25 0,24 25-16,-24-25 15,0 25 1,0 1-16,0-1 15,0 0-15,0 0 16,0 0 0,0 0-16,-24 0 15,-1 25 1,0-25 0,0 0-1,0 25 1,0 0-1,0 0-15,0 0 0,-25 0 16,26 0 0,-26 0-16,25 0 15,0 0-15</inkml:trace>
  <inkml:trace contextRef="#ctx0" brushRef="#br0" timeOffset="39546">22760 8641 0,'0'50'63,"0"0"-47,0 0-1,0 0-15,0 49 16,0 1-16,0-1 15,25 1-15,0-50 16,-25 0-16,0-1 16,25 1-16,0 0 15,-25-25-15,0 0 16,25 25-16,0-25 16,-25 24-1,0 26-15,25-50 0,0 25 16,-25-25-1,0 25 1,0-26 0,0 1-1,0 0 1</inkml:trace>
  <inkml:trace contextRef="#ctx0" brushRef="#br0" timeOffset="40329.32">23408 9264 0,'50'0'0,"-25"0"16,-1 0-16,1 0 15,0 0 1,50 0 0,-50 0-16,0 0 15,0 0 1,0 0-1,-1 25-15,1-25 0,0 0 16,0 0 0,0 0-1,0 0 1,0 0 0,25 0-1,-50-25 48</inkml:trace>
  <inkml:trace contextRef="#ctx0" brushRef="#br0" timeOffset="40844.49">23433 9090 0,'0'-25'16,"25"25"15,0 0 0,-1 0-31,51 0 16,-50 0-16,0 0 16,0 0-16,0 0 15,0 0-15,0 0 16</inkml:trace>
  <inkml:trace contextRef="#ctx0" brushRef="#br0" timeOffset="41656.32">24678 8766 0,'0'-25'46,"-25"25"-14,0-25-32,0 25 15,-25 0-15,1 0 16,24 0-16,0 0 16,0 0-1,0 0 1,0 0-1,25 50-15,0 0 16,0 0-16,0 24 16,0-24-16,0 25 15,25-1-15,0 1 16,-25-50-16,25 0 16,0 25-16,0-50 15,-1 0 1,1 25-1,0-25-15,0 0 16,0 0-16,25 0 31,-50-25-15,25 0-16,0-50 16,-25 50-16,49-25 15,-49 26-15,0-1 16,0 0-16,25-25 15,0 0-15,-25 0 16,25 25-16,-25 1 16,25-1-16,-25 0 15,0 0 1,0 0 15</inkml:trace>
  <inkml:trace contextRef="#ctx0" brushRef="#br0" timeOffset="48639.59">19050 10982 0,'0'25'94,"0"25"-79,-25 0-15,0-25 16,25 24-16,-50 26 16,25-25-16,25 0 15,0-25 1,0 24-16,0 26 16,0-50-16,0 0 15,0 0-15,0 0 16,25 0-1,-25 0 1,25-25 0,-25 24-1,25-24-15,-25 25 0,25-25 16,-25 25-16,25-25 16</inkml:trace>
  <inkml:trace contextRef="#ctx0" brushRef="#br0" timeOffset="49482.15">19448 11430 0,'0'-24'31,"0"-1"-15,0 0-1,25-25-15,-25 25 0,25-25 16,0 0-16,0 26 16,-25-1-1,25-25-15,25 50 16,-50-50-16,0 25 15,0 50 79,0 0-94,25 25 0,-25 24 16,0-49-16,0 50 15,25-25-15,-1 0 16,-24-25-16,0-1 16,25 1-1</inkml:trace>
  <inkml:trace contextRef="#ctx0" brushRef="#br0" timeOffset="49962.03">20270 11107 0,'25'0'31,"0"0"1,25 0-32,0 0 15,-25 0-15,24 0 16,26 0-16,0 0 0,-50 0 16,0 0-16,-1 0 15</inkml:trace>
  <inkml:trace contextRef="#ctx0" brushRef="#br0" timeOffset="50376.55">20918 11430 0,'74'-49'31,"-24"-1"-31,-25 25 16,0 0-16,0-25 0,25 0 16,-25 26-16,-1 24 15,1-50-15,0 25 16,0 25 15</inkml:trace>
  <inkml:trace contextRef="#ctx0" brushRef="#br0" timeOffset="51025.78">21142 10932 0,'25'0'47,"0"0"-31,-1 0-1,26 0 1,-25 0-1,-25 25-15,25 25 16,0-25-16,-25 0 16,0 25-16,0-25 15,25 0-15,-25 24 16,0-24 0,0 25-16,0-25 15,25 25-15,-25 24 16,0-24-1,0-25-15,25-25 16,0 0 47,-1 0-48,1 0 1,0-25-1,-25 0 17,25 0-17,-25 1 1,25 24 0,-25-25-16</inkml:trace>
  <inkml:trace contextRef="#ctx0" brushRef="#br0" timeOffset="51798.16">21665 10733 0,'25'25'32,"0"0"-32,24 50 15,1-26-15,-25-24 16,-25 0-16,25 25 15,0-50 1,0 25-16,-25 25 16,25-25-16,0 0 15,-1 24-15,-24-24 16,0 25-16,0 0 16,0-25-16,0 0 15,0 0 1,0 0-1,0-1-15,0 26 16,0-25 0</inkml:trace>
  <inkml:trace contextRef="#ctx0" brushRef="#br0" timeOffset="52564.31">22262 10509 0,'50'0'15,"-25"0"1,0 0 0,0 0-1,0 0 1,-25 25 15,0 0-15,0 0-16,0 0 15,0 24-15,0 1 16,0-25 0,-25 0-16,25 0 15,-50 0-15,50 0 94,50-25-78,-25 0-16,74-25 15,-74 25-15,0 0 16,25-25-16,-25 25 16,0 0-16</inkml:trace>
  <inkml:trace contextRef="#ctx0" brushRef="#br0" timeOffset="53160.12">23209 11231 0,'25'0'15,"-1"0"1,51 0-16,-25 0 15,0 0-15,-25 0 16,0 0-16,49 0 16,-49 0-16,0 0 15</inkml:trace>
  <inkml:trace contextRef="#ctx0" brushRef="#br0" timeOffset="53598.07">23234 11082 0,'24'0'15,"26"0"1,0 0 0,0 0-16,0-25 15,-1 25-15,1 0 16,0-25-16,-25 25 15</inkml:trace>
  <inkml:trace contextRef="#ctx0" brushRef="#br0" timeOffset="54451.4">24155 10683 0,'0'25'78,"-50"0"-78,25 25 15,25-25 1,0 50-16,0-51 16,0 1-1,0 0 1,0 0-16,0 0 31,25 25-31,0-25 16,0 0-1,25-25-15,-25 25 16,0-25 0,-1 0-1,1 0 1,0 0-1,0 0 1,0 0 0,0 0-1,-25-25 1,0 0-16,0-25 16,0 25-1,0 0-15,0 0 16,0-25-16,0 1 15,0 24-15,0 0 16,0 0 15,0 0-15,-50 25 0,0-25-1,25 25 16,1-25-31</inkml:trace>
  <inkml:trace contextRef="#ctx0" brushRef="#br0" timeOffset="55102.02">24877 10932 0,'25'0'0,"0"0"16,25 0-16,-25 0 15,24 0 17,1 0-32,-25 0 15,0 0-15,25 0 16,0 0-16,-1 0 16,26 0-16,-25 0 0,0 0 15,-25 0 1</inkml:trace>
  <inkml:trace contextRef="#ctx0" brushRef="#br0" timeOffset="55707.11">25450 10758 0,'0'0'15,"50"0"-15,-25 25 16,-1-25-16,1 0 0,0 0 16,-25 25 15,25-25-16,0 25 17,-25 0 15,0 0-32,0-1-15,0 1 16,0 0-16,0 0 15,0 0 1,0 0 0,-25 25-1,-25-25-15,25 0 16,-24 24 0</inkml:trace>
  <inkml:trace contextRef="#ctx0" brushRef="#br0" timeOffset="56368.2">26197 11181 0,'0'-24'78,"0"-1"-78,50-25 16,-50 25-16,25 0 15,24-25-15,-24 0 16,0 1-16,0 24 15,25-50-15,-25 25 16,0 25-16,0-25 16,24 26-1,-49-1-15,25 25 16</inkml:trace>
  <inkml:trace contextRef="#ctx0" brushRef="#br0" timeOffset="57017.64">26272 10434 0,'0'0'0,"24"0"0,26 0 31,0 0-31,-25 25 15,0 0 1,0-25-16,0 50 16,0-25-16,-25 25 15,24-25-15,-24-1 16,0 1-16,50 0 16,-50 25-1,0-25 1,25 0-16,-25 0 15,0 0 1,25-25-16,-25 25 16,0-1-16,50-24 15,-25 25 17,0 0-17,0-25 1,0 0-1,-1 0-15,1 0 0,0 0 16,0 0-16,50 0 31,-50 0-15,0 0 0,-25-25-1</inkml:trace>
  <inkml:trace contextRef="#ctx0" brushRef="#br0" timeOffset="57438.18">27317 10982 0,'25'0'0,"25"0"16,-25 0-1,0 0-15,0-25 16,0 0-16,25 25 16,-1 0-16,-24 0 15</inkml:trace>
  <inkml:trace contextRef="#ctx0" brushRef="#br0" timeOffset="57815.62">27243 10858 0,'25'0'16,"49"-25"-16,-49 25 16,0 0-16,25-25 0,-25 25 15,0-25 1,0 25 0,0 0-1,-1 0 1</inkml:trace>
  <inkml:trace contextRef="#ctx0" brushRef="#br0" timeOffset="58512.21">28015 10783 0,'25'-25'15,"0"0"1,-1 25-16,-24-25 0,25 0 16,0-24-16,-25 24 15,50-25-15,-25 25 16,0 0-16,25-25 16,-1 0-1,-24 26-15,25-26 16,-25 0-16,0 25 15,0 25-15,-25 50 125,0 0-125,0-1 16,0 1-16,0 25 16,0 25-1,0-51-15,0 1 0,0 0 16,0 0-16,0-25 16,0 0-16,0 24 15</inkml:trace>
  <inkml:trace contextRef="#ctx0" brushRef="#br0" timeOffset="58975.92">28239 11082 0,'25'0'32,"0"0"-32,0 0 15,-1 0-15,51-25 16,25 25-16,-75-50 15,24 50-15,1-25 16,0 25 0,0-25-16,-25 25 15,0-25-15,0 25 0,24 0 16</inkml:trace>
  <inkml:trace contextRef="#ctx0" brushRef="#br0" timeOffset="69230.12">9562 13024 0,'0'25'94,"0"25"-94,0 25 16,0-26-16,25 51 15,-25-75-15,50 74 0,-50-49 16,25 25-16,-25-50 15,50 50 1,-50-26-16,0 1 16,0-25-16,0 0 15,0 0 1,0 0 62,-25-25-47,0 0-31</inkml:trace>
  <inkml:trace contextRef="#ctx0" brushRef="#br0" timeOffset="69768.17">9189 13099 0,'0'-25'31,"25"25"-31,0 0 16,0 0-16,-1 0 16,76-25-16,-75 25 15,25 0-15,49-25 16,-74 25-16,0 0 16,25 0-16,0 0 15,-25 0-15,0 0 16,-1 0-1,1 0-15,0 0 16,0 0-16</inkml:trace>
  <inkml:trace contextRef="#ctx0" brushRef="#br0" timeOffset="70696.3">9313 13995 0,'0'25'0,"25"-25"47,0-25-31,0 25-1,25 0 1,25 0-16,-51 0 16,26 0-16,0-25 0,-25 25 15,50 0 1,-26 0-16,-24 0 16,0 0-16,0 0 15,0 0-15,0 0 16,0 0-1,0 0-15,0 0 16,0 0 15</inkml:trace>
  <inkml:trace contextRef="#ctx0" brushRef="#br0" timeOffset="72069.98">10334 12875 0,'0'50'63,"0"-1"-63,0 1 16,25 0-16,-25 50 15,0-26-15,25-24 16,0 50-16,-25-26 15,25 1-15,0-25 16,0 25-16,-25-1 16,0-49-16,25 25 15,-25-25-15,0 25 16,0-25-16,0 24 16,0-24-1,0 0 1,0 0-1,0 0-15,0 0 0,0 0 94,-25-25-47</inkml:trace>
  <inkml:trace contextRef="#ctx0" brushRef="#br0" timeOffset="73834.53">10832 13323 0,'25'-25'31,"0"25"-31,0 0 16,0 0-16,25 0 15,-25 0-15,0 0 16,24 0-1,-24 0-15,25 25 16,-25 25 15,0-25-31,-25 0 32,25-1-32,-25 26 15,0-25 1,0 0-16,0 0 15,0 25-15,0 0 16,0-25 0,-25-25-1,-25 49-15,25-24 16,0 0-16,0-25 16,0 0 30,1 0-30</inkml:trace>
  <inkml:trace contextRef="#ctx0" brushRef="#br0" timeOffset="74633.66">11480 13323 0,'-25'0'62,"0"0"-46,0 0 15,0 0-15,0 0-16,0 0 15,25 50 17,0 0-17,0-26-15,0 26 16,0-25 0,0 0-1,0 0-15,0 25 16,50-25-16,-25 0 15,-25 0-15,25-1 16,0-24-16,-25 25 16,25-25-16,0 0 15,0 0-15,0 0 16,-1 0-16,1 0 31,0 0 0,0 0 16,-25-25-15,0-24-32</inkml:trace>
  <inkml:trace contextRef="#ctx0" brushRef="#br0" timeOffset="76633.92">11828 12850 0,'25'0'15,"-25"25"1,25-25 0,-25 25-16,25 24 15,0-49 1,-25 25 0,25 0-16,-25 0 15,25 0-15,-25 25 16,25-25-16,0 0 15,24 24-15,-24 1 16,25 25-16,25 0 16,-50-50-16,0 24 15,0-24-15,-25 0 16,24 0-16,1 0 16,-25 0 15,0 0 78,0 0-93,-25 25-16,1-26 15,-1 26-15,25 25 16,-50-50-16,25 25 16,0-1-16,25-24 15,-25 25-15,25-25 16,-25 25-16,25-25 16,-25-25-1,25 25-15,0 0 31,0-1-31,-25-24 63</inkml:trace>
  <inkml:trace contextRef="#ctx0" brushRef="#br0" timeOffset="77295.53">12974 13597 0,'25'0'16,"0"0"-1,0 0 1,24 0-16,1 0 16,0 0-16,0 0 15,25 0-15,-51 0 16,1 0-16,50 0 15,-50 0-15,0 0 16,0 0 0</inkml:trace>
  <inkml:trace contextRef="#ctx0" brushRef="#br0" timeOffset="78016.25">12949 13348 0,'50'0'78,"0"0"-78,-1 0 16,1 0 0,0 0-1,-25 0-15,25 0 16,-25 0-16,0 0 15</inkml:trace>
  <inkml:trace contextRef="#ctx0" brushRef="#br0" timeOffset="79574.53">14393 13746 0,'0'-25'16,"0"1"15,0-1-31,0 0 16,50-75-16,-50 50 15,25 25-15,0 0 16,0 1-16,0-1 16,0-25-16,0 25 15,-1-25 1,1 50-1,-25-25 1</inkml:trace>
  <inkml:trace contextRef="#ctx0" brushRef="#br0" timeOffset="80220.89">14443 12974 0,'0'-25'0,"25"25"0,0 0 31,50 0-31,-50 0 16,24 0-1,-24 0-15,0 0 16,0 25-16,25 50 16,-25-50-16,0 0 15,0 0-15,-25 25 16,49 24-16,-49-49 15,25 25-15,-25 0 16,0-25-16,25 24 16,-25-24-16,25 0 15,-25 25-15,0 0 16,0 0-16,0-25 16,0 0-1,0-1 1,25-24-1,0 25 17,0-25-17,25 0 17,-26 0-17,1 0 1,0 0 15,-25-25-31</inkml:trace>
  <inkml:trace contextRef="#ctx0" brushRef="#br0" timeOffset="80508.7">15489 13697 0,'25'0'110</inkml:trace>
  <inkml:trace contextRef="#ctx0" brushRef="#br0" timeOffset="81166.42">15763 12750 0,'0'50'62,"0"25"-62,0-1 16,0-24-16,25 50 15,-25-25-15,0 24 16,0 26-16,0-51 16,0 1-16,0 25 15,0-26 1,0-24-16,0 25 16,0-50-16,0 25 15,0-1-15,0-24 16,0 25-16,0-25 15,0 0 1,0 0 0,0 0-1,50-75 48</inkml:trace>
  <inkml:trace contextRef="#ctx0" brushRef="#br0" timeOffset="81734.39">16136 13273 0,'0'-25'16,"25"25"-16,0 0 16,0 0-1,25 0 1,-25 0-16,0 0 16,0 0-1,0 0-15,24 25 0,-49 0 16,25 0-1,-25 25-15,0 0 16,0-26-16,0 26 16,0 0-16,0 0 15,0-25-15,0 0 16,0 25-16,0-26 16,-25-24-16,25 25 15,-25 0-15,1-25 16</inkml:trace>
  <inkml:trace contextRef="#ctx0" brushRef="#br0" timeOffset="82308.1">16709 13273 0,'-25'0'16,"0"0"-1,1 0 1,-1 25 15,0 0-31,25 25 16,0 0-16,0-26 15,0 1-15,0 75 16,0-25-16,0-50 16,25 0-1,0-1 1,-1 1-16,1 0 15,25-25-15,-25 0 0,0 0 16,0 0 0,0 0-1,0 0 1,-25-25 46</inkml:trace>
  <inkml:trace contextRef="#ctx0" brushRef="#br0" timeOffset="83236.36">16908 12725 0,'0'25'47,"0"0"-31,25 0 0,25 50-16,0-25 15,-25-1-15,50 1 16,-26 0-16,26 25 15,-25-50-15,0 24 16,-25-49 0,-1 25-16,-24 0 109,0 0-93,0 0-16,-24 25 15,-1 0-15,-25 24 16,25 1 0,-25 0-16,0 24 15,25-49-15,25 0 16,0-25-16,-24 50 15,24-51 1,0 1-16,-25 25 16,25-25-1,0 0 17</inkml:trace>
  <inkml:trace contextRef="#ctx0" brushRef="#br0" timeOffset="88886.42">11032 12651 0,'-25'0'15,"0"0"1,-25 0 0,50-50-16,-50 0 15,50 25 1,-25-25-16,-25-24 15,50 24-15,0 0 16,-24 0-16,-1-49 0,25 49 16,0-25-16,0 25 15,0-49 1,0-1-16,0 50 16,0-24-16,0-26 15,0 75-15,0 0 16,0-50-16,0 51 15,0-1-15,25 25 79</inkml:trace>
  <inkml:trace contextRef="#ctx0" brushRef="#br0" timeOffset="89535.93">10459 11281 0,'25'0'62,"0"0"-62,24 0 16,-24 0-16,25 0 16,25 0-16,-50 0 15,25-25-15,-26 25 16,1 0-16,0-25 15,0 25 32,0 0-15,0 25-32,-25 25 15,0 0-15,50 0 16,-50-26-1,25 1-15,-25 0 16,25-25-16,-25 25 16,0 0-16,24-25 15,1 0 48</inkml:trace>
  <inkml:trace contextRef="#ctx0" brushRef="#br0" timeOffset="91641.51">11828 9488 0,'-24'0'31,"-1"0"0,0 0-15,0 0-1,0 0 1,0 0 0,0 0-1,0 0-15,0 0 0,0 0 31,-24 0-15,24 0 0,0 0-1,0 0 17,0 0 14,0 25-14,25 25-17,0 24-15,0-24 0,0 0 16,0 0-16,0 50 16,0-26-16,0 1 15,0-50 1,0 50-16,0-1 15,0 26-15,0-25 16,0 24-16,0-49 16,0 25-16,0-26 15,0 1-15,0 0 16,0-25-16,0 25 16,0 0-16,0-1 15,0-24-15,0 0 16,0 0-16,0 25 15,25 0-15,-25 0 16,0-26-16,25 26 16,-25-25 15,0 0 47,25-25-62,25 0-16,-1 0 15,1 0-15,0 0 16,0 0-16,-25 0 16,0 0-16,0 0 15,-1 0-15,1 0 47,0 0 31</inkml:trace>
  <inkml:trace contextRef="#ctx0" brushRef="#br0" timeOffset="92461.95">12227 9538 0,'0'-25'63,"25"25"-63,0 0 15,24 0 1,-24 0-16,0 0 15,25 0-15,0 0 16,-25 0 0,-25 25-16,25-25 15,-25 25 1,0 0-16,0 0 16,0-1-16,0 26 15,0-25 1,0 0-16,0 0 15,0 0-15,0 0 16,0 0 0,0 0-1,-25 0-15,0 24 16,0-49-16,0 25 16</inkml:trace>
  <inkml:trace contextRef="#ctx0" brushRef="#br0" timeOffset="93046.34">12825 9463 0,'-25'0'47,"0"0"-47,-50 0 16,25 50-1,25-25 1,0 0-16,25 0 0,0 24 31,0-24-31,0 0 0,0 0 16,0 0 0,0 0-1,25-25-15,-25 25 16,25-25-16,0 0 15,-25 25-15,25-25 16,50 0 0,-25 0-1,49 0-15,-74 0 16,0 0 15,-25-25-15</inkml:trace>
  <inkml:trace contextRef="#ctx0" brushRef="#br0" timeOffset="93637.21">13024 9961 0,'25'0'47,"0"0"-32,-1 0-15,1-50 16,-25 1-1,0 24-15,0-25 16,0 0 0,0 25-16,25 0 15,0-49 17,-25 123 14,0 1-30,0-25 0,0 25-16,0-25 15,0 74-15,0-49 16,0-25 0,0 25-16,0-25 0,0 25 15,0-25-15,0-1 31,0 1-15</inkml:trace>
  <inkml:trace contextRef="#ctx0" brushRef="#br0" timeOffset="94257.28">12476 10658 0,'25'0'15,"0"0"1,0 0 0,24 0-1,-24 25-15,0-25 16,0 50-16,-25-25 31,0 25-31,0-25 31,0 0-31,0 0 16,0-1-16,0 26 0,0-25 16,0 50-1,0-50 1,0 25-16,-50-25 15,25-25 1</inkml:trace>
  <inkml:trace contextRef="#ctx0" brushRef="#br0" timeOffset="94842.33">12974 10658 0,'0'-24'16,"-50"24"15,0 0-31,1 0 0,-26 0 31,50 24-31,-25 1 16,25 25 0,25-25-16,0 25 15,0-25-15,0 25 16,0-26-16,0 1 15,0 0-15,25-25 16,-25 25-16,50-25 16,-25 50-16,0-25 15,0-25-15,49 0 16,-49 25 0,0-25-16,50 0 15,-25 0-15,-25 0 0,-1 0 16,1 0-16</inkml:trace>
  <inkml:trace contextRef="#ctx0" brushRef="#br0" timeOffset="95812.19">13347 11007 0,'0'25'31,"-24"-25"-15,-1 25-16,0 0 16,0-25-1,0 0-15,0 0 16,0 0-16,25-25 62,0-25-46,0 25 0,25 0-16,0 25 0,0 0 15,0 0-15,25 0 47,-50 25-31,0 25-1,0-25-15,0 0 16,0 25-16,0-25 16,0-1-16,-25 26 15,25 0-15,-50 0 16,25-25-16,0 0 15,0 0-15,0-1 16,-25 1-16,-24-25 16,24 25-16,25-25 15,0 0-15,0 0 16,0 0 15,25-25 16,0 0-31,50 1-1,-25 24-15,0 0 16,25 0-16,0 0 16,-1 0-1,-24 0 1,0 0-1,0 0 1,0 0 0,0 0-16,25 0 31,-25 0-15,-1 0-1,1 0-15,0-25 31,0 0-15</inkml:trace>
  <inkml:trace contextRef="#ctx0" brushRef="#br0" timeOffset="97490.68">13547 9463 0,'49'0'78,"-24"0"-78,50 0 16,-50 0-16,25 0 15,24 0 1,-49 0-16,0 0 16,0 0-1,0 0-15,0 25 125,-25 0-125,0 25 16,0-25 0,0 24-1,0-24-15,0 25 16,0 0-16,0-25 15,0 50-15,0-26 16,0 1-16,0 0 16,0-25-1,0 0-15,0 25 16,0-25-16,0-1 16,0 1-16,0 0 15,0 25-15,0-25 16,0 25-16,0-25 15,0 0-15,0 24 16,0-24-16,0 0 16,0 75-1,0-75-15,0 0 16,0-1-16,0 26 16,-25 0-16,25 0 15,0-25-15,0 0 16,-25 0-1,25-1 1,0 26-16,0-25 16,0 50-16,0-25 15,-25-25 1,25 0 0,0-1-16,0 1 46,0 0 48,-25-25-78,-24 0 15,-1-25-15,25 25-1,0 0-15,0-25 16,0 25 0</inkml:trace>
  <inkml:trace contextRef="#ctx0" brushRef="#br0" timeOffset="103458.86">9612 14991 0,'-25'-24'46,"0"24"1,0 0-47,1 0 16,-26 0 15,0 0-15,25 0-1,-25 0-15,25 0 16,0 0-16,-24 0 31,24 24-15,0-24 0,0 25 77,25 0-93,0 0 16,0 0 0,-25 25-16,25 0 15,0-1-15,0 26 16,0 25-16,0-50 15,0 49-15,0 1 16,0-50-16,0 49 16,0-24-16,0-25 15,0 49-15,0-49 16,0 50 0,0-26-16,0 1 15,0-50-15,0 50 16,0-1-16,0-24 0,0 50 15,0-75-15,0 25 16,0-26 0,0 1-16,0 50 15,0-25-15,0-25 16,0 0-16,0 24 16,0-24-1,-25 0 1,75 0 93,0-25-93,0 0-16,-26 0 15,26 0-15,0 0 16,-25 0-16,25 25 16,0-25-16,-26 0 15,1 0-15,0 0 16,0 0 0,0 0-16,0 0 15,0 0 16,-25-50-15,0 0 0</inkml:trace>
  <inkml:trace contextRef="#ctx0" brushRef="#br0" timeOffset="104201.69">9836 15340 0,'0'-25'78,"25"0"-62,-25-25-16,25 26 16,0-26-16,0 25 15,-25 0-15,25-25 16,0 25-16,0 0 15,-25 0 1,24 75 62,-24 25-62,0 25-1,50-1-15,-50-49 16,25 25-16,-25-26 16,25 1-16,-25 0 15,0-25-15,0 25 16,0 0-16,0-1 16,25 1-16,-25-25 15,0 0 16,25-25-31,0 0 16</inkml:trace>
  <inkml:trace contextRef="#ctx0" brushRef="#br0" timeOffset="104904.49">11305 14842 0,'0'-25'47,"0"0"-31,-24 25 0,-1 0-1,0 0 1,-25 25 31,50 25-47,0 25 15,0-1-15,0-24 16,0 0-16,0 25 16,0 24-16,0-74 15,0 0-15,25 25 16,0-50-1,25 0-15,-26 0 16,1 0-16,25 0 31,-25-25-15,-25-25 0,0 25-16,50-49 15,-50 49-15,0 0 16,0 0-16,0 0 0,0 0 15,0-25 1,0 0-16,0 1 16,0 24-16,0-25 15,0 25-15,0 0 16,-25 25 15</inkml:trace>
  <inkml:trace contextRef="#ctx0" brushRef="#br0" timeOffset="105740.9">10459 16411 0,'0'-25'0,"0"50"0,-25-50 0,0 25 47,25-25-47,-25 25 16,25-25-16,-25 25 15,0 0-15,0-25 16,1 25 0,-1 0-16,0 0 31,0 0 0,25 50-31,0 0 0,0 25 16,0-1-16,0 26 15,0-50-15,0 24 16,25 1 0,-25-25-16,25-50 15,-25 25-15,25-25 16,24 0-1,1 0 1,-25 0-16,0 0 16,25 0-16,-25-100 15,-25 75-15,0-49 16,0 49-16,0-25 16,25-50-16,-1 1 15,-24 49-15,0-25 16,0 0-16,0 26 15,0-26-15,0 50 32,0 0-32</inkml:trace>
  <inkml:trace contextRef="#ctx0" brushRef="#br0" timeOffset="106443.46">11181 16436 0,'0'25'16,"0"0"0,25-50 62,25 0-78,-25-75 15,-1 75-15,1-49 16,-25 49 0,0 0-1,25 0-15,-25 100 78,0-1-62,0 1 0,0 0-16,0 24 15,0 1-15,0-25 16,0 24-16,0-49 15,0 25-15,0-50 16,25-1 0,-25 1-1</inkml:trace>
  <inkml:trace contextRef="#ctx0" brushRef="#br0" timeOffset="107322.68">12028 15066 0,'25'0'78,"-1"-25"-78,1 25 15,0 0-15,0-25 16,0 25-16,0 0 16,0 0-1,0 0 1,0 0 0,0 0-1,-1 25 1,-24 0-1,0 25-15,0 0 16,0 24 0,0 1-16,50 0 15,-50-25-15,0 49 16,0 51-16,25-51 16,-25 51-16,0-51 15,25-24-15,0 25 16,-25-26-16,25 1 15,-25-50-15,25 0 16,0 25 0,-25 24-1,0-49 1,0 0-16,0 0 16,0 0 15,0 0-31,0 0 15,-25 25 1,0-26-16,0-24 16,-25 25-16,-25 0 0,51-25 15,-1 25 1,0-25-16,0 0 16,0 0-16,0 0 15,-25 0 1,25-25-1,0-25 1</inkml:trace>
  <inkml:trace contextRef="#ctx0" brushRef="#br0" timeOffset="108608.39">12924 14917 0,'-25'0'46,"0"0"-30,0 0-16,-24 0 16,-1 0-1,25 0-15,0 0 16,0 0 0,25 25 77,0 0-93,0-1 16,0 1 0,0 25-16,0 25 15,0 24-15,0 1 16,25-25-16,0 49 15,-25-74-15,0 25 0,25-1 16,-25 51 0,25-50-16,-25 49 15,0-49-15,25 0 16,0 49-16,-25-24 16,0-1-16,0-49 15,24 25-15,1-50 16,-25 0-16,0 0 15,0-1 1,25 1 109,0-25-125,0 0 16,25 0-16,49 0 0,-74 0 15,25 0 1,-25 0-16,0 0 16,0 0-16,0 0 15,-25-25 79</inkml:trace>
  <inkml:trace contextRef="#ctx0" brushRef="#br0" timeOffset="109177.68">13397 14817 0,'25'0'31,"25"50"-15,0 25-16,24 24 16,1-49-16,-50 0 15,0-25-15,25 0 16,-25-25-16,-25 25 31,25-25-31,-25 24 16,24-24 15,1 0 0,-25-24-15,0-1-16,0 0 15,0-25-15</inkml:trace>
  <inkml:trace contextRef="#ctx0" brushRef="#br0" timeOffset="109545.7">13895 14792 0,'0'-25'16,"-50"25"-1,26 0 1,-26 25 0,25 25-16,-25 25 15,-25-1-15,1 1 16,49 0-16,-25-25 15,25-1-15,0-24 0,0 25 16,-25 0 0,26 0-16,-1-50 15,25 25-15,0 0 16</inkml:trace>
  <inkml:trace contextRef="#ctx0" brushRef="#br0" timeOffset="110044.96">13970 15415 0,'50'0'16,"-25"0"0,25-50-1,-1-25-15,1 25 16,0-24-16,-50 49 15,50 0-15,-50 0 16,0-25-16,0 125 78,0 0-62,0-1-16,0 26 15,50 0-15,-50-1 16,24 26-16,1-1 16,0-49-16,-25 24 15,0-24-15,0-50 16,0 0-16</inkml:trace>
  <inkml:trace contextRef="#ctx0" brushRef="#br0" timeOffset="110568.07">13746 16461 0,'25'25'31,"25"-1"-16,-26 51-15,1-25 16,0-25-16,25 25 16,-25-25-16,-25-1 15,50 1-15,-25 25 16,0-50 15,0 0 0</inkml:trace>
  <inkml:trace contextRef="#ctx0" brushRef="#br0" timeOffset="110972.24">14119 16336 0,'-24'0'16,"-1"50"15,0 0-15,0 0-16,0 24 15,0-49-15,25 25 16,-25 0-16,0 0 0,25-26 16,-25 1-1,25 0-15,0 0 16,-25 0-1</inkml:trace>
  <inkml:trace contextRef="#ctx0" brushRef="#br0" timeOffset="111518.4">14269 16710 0,'25'0'16,"0"0"0,0 0-16,-1 0 15,1 0 1,0 0-16,-25 25 31,0-1-31,0 26 16,0-25-16,0 25 15,0-25 1,0 25-16,0-1 16,-25-24-16,0 25 15,1-50-15,73 0 78,-24 0-62,25 0-16,-25-25 16,0 25-16,25 0 15,-1 0-15,-24-25 16,25 0 0,-25 25-1,0-24-15</inkml:trace>
  <inkml:trace contextRef="#ctx0" brushRef="#br0" timeOffset="112384.57">14518 14717 0,'50'-24'0,"-100"48"0,149-48 16,-24 24-16,-25 0 15,25-50-15,-26 50 16,26 0-16,-50 0 16,0 0-1,0 0 1,25 0 0,-50 50-16,0-1 15,25 1-15,-25 25 16,0 25-16,24-26 15,-24 51-15,25-51 16,0 51 0,-25-100-16,0 74 15,0 26-15,0-1 16,25 26-16,0-26 16,-25 26-16,25-26 0,-25-24 15,0 24 1,0-24-16,0-25 15,0-1-15,0-24 16,0 0-16,0 0 16,0-25-16,0 0 15,0 0 79,-25-25-47,0 0-47,0-25 16</inkml:trace>
  <inkml:trace contextRef="#ctx0" brushRef="#br0" timeOffset="115005.9">15887 15987 0,'25'0'63,"25"0"-47,0 0-16,0 0 15,0 0-15,-26 0 16,26-24-16,-25 24 15,0 0-15,0 0 32</inkml:trace>
  <inkml:trace contextRef="#ctx0" brushRef="#br0" timeOffset="115405.29">15813 15738 0,'25'0'31,"24"0"-16,-24 0-15,0 0 16,50-24-16,-25 24 16,-25 0-16,0 0 15,-1 0-15,1 0 16,0 0 0</inkml:trace>
  <inkml:trace contextRef="#ctx0" brushRef="#br0" timeOffset="116637.64">17506 14643 0,'-50'0'62,"25"0"-46,-24 0-16,24 0 16,-25 0-16,0 0 0,25 0 15,0 0 1,0 0-16,0 0 109,25 25-93,0 74-16,0-49 0,0 50 15,0-1-15,0 26 16,0-26-16,0-49 16,0 25-16,0 25 15,0 49 1,25-49-16,-25 49 16,25-49-16,-25 24 15,0-24-15,0-1 16,0 1-16,0 0 15,0-1-15,0-24 16,0 0-16,0-26 16,0 26-16,0-50 15,0 0 1,0 0 0,75-25 62,-50 25-63,0-25 1,0 0-16,24 0 0,-24 0 16,0 0-1,50 0-15,-50 0 16,0 0 78</inkml:trace>
  <inkml:trace contextRef="#ctx0" brushRef="#br0" timeOffset="117296.43">17830 14668 0,'25'0'31,"0"0"-31,0 0 15,-1 0-15,26 49 16,-50-24-16,25 0 16,25-25-16,-50 25 15,25 0-15,-25 0 16,0 0-16,0 0 16,0 25-16,0-25 15,0 49-15,0-24 16,-25-25-16,0 25 15,-25 0-15,25-26 16</inkml:trace>
  <inkml:trace contextRef="#ctx0" brushRef="#br0" timeOffset="117758.25">18278 14668 0,'-25'49'62,"0"-24"-62,0 25 16,0 0-16,1 25 16,-1 24-16,25-74 15,0 25-15,0-25 16,0 0-16,0 0 16,0 25-16,25-26 15,-1 1 1,1-25-16,0 0 15,0 0 1,0 0-16,0 0 16,0 0-16,0 0 15,-25-25 17</inkml:trace>
  <inkml:trace contextRef="#ctx0" brushRef="#br0" timeOffset="118253.98">18477 15290 0,'50'0'16,"-50"-25"-1,25-49-15,0 24 16,0 0-16,0 0 16,0 0-16,-1 1 15,-24 24 1,0 50 46,25 24-46,-25-24-16,0 25 16,0 25-16,0 0 15,25 24-15,-25-49 16,0 0-1,0 0-15,25-50 16,-25 24 0</inkml:trace>
  <inkml:trace contextRef="#ctx0" brushRef="#br0" timeOffset="118895.31">18029 16162 0,'25'25'0,"0"-25"0,0 0 15,25 25 1,-26 0-16,1-1 15,0 1-15,25 0 16,-50 0 0,0 0-16,0 0 15,0 0 1,0 25-16,0-25 16,0 24-16,0 1 15,0 0-15,0 0 16,0-25-16,-25 24 15,25-24-15,-25 0 16,25-75 47,0 1-48</inkml:trace>
  <inkml:trace contextRef="#ctx0" brushRef="#br0" timeOffset="119308.14">18502 16237 0,'-25'0'47,"0"24"-31,25 1-1,0 50-15,0-25 16,0 0-16,0-25 15,0-1-15,0 1 0,0 0 16,0 0-16,0 0 16,25-25 15,0 0-15,0 0-1,0 0-15,0 0 16,-25-25-16,25 25 15</inkml:trace>
  <inkml:trace contextRef="#ctx0" brushRef="#br0" timeOffset="120107.48">18851 16560 0,'0'25'47,"0"0"-31,0 0-1,-25-25 32,25-50-15,0 25-17,50 25 32,-25 25-31,-1 25-1,1 0-15,0 0 16,-25 49-16,0-49 16,0 25-16,0-26 15,-25 26-15,0-50 16,1 25-16,-1-25 15,-25 0-15,25-25 16,0 0 0,-25 0-16,25 0 15,0 0 1,1-50 0,24 25-1,0 0 1,0 0-16,0 0 15,24 25 1,51 0-16,-50 0 16,0 0-16,0 0 0,0 0 15,0 0 1,0 0-16,24 0 16,-24 0-1,0 0-15,0 0 16,0 0-16,25 0 15,25 25-15,-51-25 16,26 0-16,25 0 16,-50 0-16,0 0 15,0 0 1</inkml:trace>
  <inkml:trace contextRef="#ctx0" brushRef="#br0" timeOffset="121241.55">18901 14493 0,'24'0'32,"26"0"-32,0 25 15,0 0-15,74 0 16,-49-25-16,-25 0 15,25 0-15,-1 0 16,-49 0-16,0 0 16,-25 50 62,0 0-63,0 24 1,0 26-16,0 0 16,0-1-16,0 1 15,0 24-15,0-99 16,0 50-16,0 25 16,0-1-16,0 26 15,0 49-15,0-50 16,0 26-16,0-75 15,0-1-15,0 1 16,0-25-16,0-25 16,0 25-16,0-26 15,0 26-15,0 0 16,0 25 0,25-50-16,-25 0 15,0-1-15,0 1 0,0 0 31,25-25-31,-25 25 110,-50-25-79,0 0-15,1 0-16,-1-25 0,25 25 125,0 0-110,25-25 1,0 0-16</inkml:trace>
  <inkml:trace contextRef="#ctx0" brushRef="#br0" timeOffset="122324.65">20420 15813 0,'49'0'62,"1"0"-62,50 0 16,-25 0-16,-1 0 15,51 0-15,-100 0 16,24 0-16,-24 0 16</inkml:trace>
  <inkml:trace contextRef="#ctx0" brushRef="#br0" timeOffset="122793.93">20469 15639 0,'50'0'62,"25"0"-62,-50 0 16,0 0-16,25 0 16,-26 0-1,1 0 17,0 0-17,-25-25 1,25 25-16</inkml:trace>
  <inkml:trace contextRef="#ctx0" brushRef="#br0" timeOffset="123285.52">20220 15290 0,'-25'0'0,"25"25"16,-24 0-16,24 0 31,0 0-31,0 0 16,0 0-16,0 0 16,0 49-16,0 1 15,0-25-15,0-25 0,0 24 16,0 1-1,24 25-15,26-25 16,-25-50-16,-25 25 16,50-25-16,-25 0 15,0 0-15,0 0 16,0 0 0,0 0-16,-1 0 15,1 0-15,50 0 16</inkml:trace>
  <inkml:trace contextRef="#ctx0" brushRef="#br0" timeOffset="123641.9">21117 15265 0,'25'-25'32,"0"25"-32,0 25 0,24 0 15,1 25-15,-50 0 16,25-25-16,-25 0 15,0 24-15,0 1 16,0-25 0,0 0-16,0 75 15,0-26-15,0-24 16,0 50-16,-100-1 0,26-49 16,24-50-16</inkml:trace>
  <inkml:trace contextRef="#ctx0" brushRef="#br0" timeOffset="129158.98">22138 14394 0,'-25'0'109,"-25"0"-93,0 0-1,25 0-15,1 0 16,-1 0 0,0 0-1,0 0 1,25 25-1,-25-25 1,0 0 0,0 25 15,25-1 31,0 26-62,0-25 16,0 25 0,0 0-16,0 0 15,0 24-15,25 51 16,25-1-16,-50-74 16,25 50-16,0 49 15,0-24-15,-1-1 16,1-24-16,-25-1 15,0 1-15,0-25 16,0-1 0,0-49-16,25 50 15,-25-25-15,0 0 0,0-1 16,0-24-16,0 50 16,0-25-16,0 25 15,25-51 1,-25 26-16,0 0 15,0-25-15,0 0 16,0 0-16,0 25 16,0-26-16,0 1 15,0 0-15,25-25 110,0 0-110,25 0 31,-25 0-31,0-25 16,24 25-16,-24 0 15,0 0-15,50 0 16,-50 0-16,0 0 15,0-25 95</inkml:trace>
  <inkml:trace contextRef="#ctx0" brushRef="#br0" timeOffset="129800.73">22536 14444 0,'100'0'47,"-75"0"-31,25 24-16,-26 1 15,26 25-15,-25-50 16,-25 25-16,25 0 16,-25 0-1,0 0-15,0 25 16,0-1-1,0 1-15,0 25 16,-25-25-16,0 0 0,-25 49 16,50-74-16,-24 0 15,24 0-15,0-50 78</inkml:trace>
  <inkml:trace contextRef="#ctx0" brushRef="#br0" timeOffset="130228.07">23234 14419 0,'-25'0'32,"0"0"-32,0 0 15,0 0-15,0 25 16,0 49-16,25-49 15,0 25-15,0-25 16,0 25-16,0-25 16,0 24-16,0-24 15,25-25-15,0 25 16,0 0-16,0-25 16,0 0-1,24 0 1,1 0-16,-25 0 15,0 0-15,0 0 16</inkml:trace>
  <inkml:trace contextRef="#ctx0" brushRef="#br0" timeOffset="130698.73">23483 14817 0,'24'0'47,"1"-25"-47,0-74 16,-25 74-16,25 0 15,25-25 1,-50 25-16,0 0 16,0 0-16,25 25 15,-25 25 63,0 25-78,0 0 16,0 49-16,25 1 16,0-50-16,-25 0 15,0 49-15,0-49 16,0-25-16,0 25 16,0-25-16,0 24 15,0-24 1,0 0-16,0 0 15,0 0 1</inkml:trace>
  <inkml:trace contextRef="#ctx0" brushRef="#br0" timeOffset="131292.15">22785 16037 0,'0'0'0,"125"0"31,-75 0-31,-25 0 15,24 0-15,-24 0 16,50 50-16,-50-25 16,0 0-16,0 0 15,-25 0-15,25 25 32,-25-26-32,0 26 0,0 0 15,0-25 1,0 50-16,0-50 0,0 24 15,-50-24-15,25 25 16,0-25 0,0 0-1,25-75 48,0 0-63</inkml:trace>
  <inkml:trace contextRef="#ctx0" brushRef="#br0" timeOffset="131689.23">23408 16062 0,'-25'0'31,"0"0"-15,-25 0 0,50 25-16,0 25 15,0-25-15,0 25 16,0-1-16,0-24 15,0 0-15,25 0 16,0 25-16,25-25 16,0-25-16,-25 25 15,24 0-15,-24-25 16,0 25 0,0-25-1,0 24-15,0-24 16,0 0 15</inkml:trace>
  <inkml:trace contextRef="#ctx0" brushRef="#br0" timeOffset="132374.6">23831 16336 0,'25'0'31,"0"0"-15,0 0-1,0 0 1,-25 25 0,25 0-1,-25 0-15,0 0 16,0 0-16,0 49 16,0-49-16,0 50 15,-25-25-15,25-25 16,-50 24-16,25-24 15,0-25-15,0 0 16,0 0-16,0 0 31,-24 0 1,74 0 46,24 0-63,-24 0-15,0 0 0,0 25 16,0-25 0,0 0-16,0 0 15,0 0 1,0 0-16,-1 0 15,1 0-15,0 0 16,0 0-16,25-25 16,0 0-16,0-24 15,-25 24-15,-1-25 16,-24 0 0</inkml:trace>
  <inkml:trace contextRef="#ctx0" brushRef="#br0" timeOffset="133225.81">24255 14344 0,'24'0'63,"26"0"-63,0 0 16,0 0-16,0 0 15,-25 0-15,-1 0 16,1 0-16,-25 25 47,0 0-32,0 49 1,0 1-16,0 0 16,0 24-16,25 1 0,0 74 15,-25 1-15,25-1 16,-25-49-16,25 49 15,0-50 1,0 51-16,0-51 16,-25 1-16,49-1 15,-24 1-15,-25-1 16,0-24-16,0-75 16,0 0-16,0 0 31,-25-25 47,1 0-62,-1 0-1,0 0-15,0 0 16,0 0-16,0 0 15,0 0-15,0 0 16,0 0-16,0 0 0,25-25 31,0 0-31</inkml:trace>
  <inkml:trace contextRef="#ctx0" brushRef="#br0" timeOffset="133557.94">25026 15788 0,'150'-50'32,"-75"50"-32,-26 0 15,26-24-15,-50 24 16,0 0-16,0-25 16</inkml:trace>
  <inkml:trace contextRef="#ctx0" brushRef="#br0" timeOffset="134117.75">24902 15539 0,'0'-25'31,"50"0"-31,-25 25 16,0 0-16,-1 0 15,26 0-15,-25 0 16,-25-24-16,25 24 15,0 0 1</inkml:trace>
  <inkml:trace contextRef="#ctx0" brushRef="#br0" timeOffset="135339.87">26222 14219 0,'-25'-24'63,"-25"24"-63,0 0 15,0 0-15,-49 24 16,-1-24-16,50 0 16,-49 0-16,49 25 15,25-25-15,0 0 16,0 0-1,25 25 32,0 25-31,0 0 0,0 25-16,0-1 15,0-49-15,0 75 16,25-26-16,25 51 15,-25 0-15,0-1 16,25 25-16,-25-24 16,-1 24-16,1-49 15,0 49-15,0-49 16,-25 24-16,25 1 16,-25 0-16,0-26 15,0 1-15,0-1 16,0-24-16,0-25 15,0-25 17,0 0-32,25 0 78,25-25-63,49 0 1,-49 0-16,0 0 16,25 0-16,-1 0 15,-24 0-15,0 0 16,-25 0 0,0 0-1,0 0 48,-25-75-63</inkml:trace>
  <inkml:trace contextRef="#ctx0" brushRef="#br0" timeOffset="136038.53">26247 14070 0,'49'0'15,"1"0"1,-25 0-16,25 0 16,-25 0-1,0 0-15,25 25 0,-50 0 16,0 0 15,0 0-15,0 24-1,0-24 1,0 0-16,0 0 16,0 25-16,0-25 15,-25 0-15,25 0 16,-25 0-16,0-1 15,0-24 17</inkml:trace>
  <inkml:trace contextRef="#ctx0" brushRef="#br0" timeOffset="136537.84">26819 13946 0,'0'-25'31,"-49"74"0,-1 1-15,25-25-16,-25 50 15,50 0-15,0 24 16,0-49-16,0 0 16,0 0-16,0-26 15,0 1-15,25-25 31,25 0-15,-25 0-16,0 0 16,24 0-1,-24 0-15,0 0 16,0 0 0,0 0 15</inkml:trace>
  <inkml:trace contextRef="#ctx0" brushRef="#br0" timeOffset="137019.25">26919 14518 0,'25'0'15,"0"0"1,0 0 0,0 0-1,0-50 1,-25 26-16,24-1 0,1 0 16,-25 0-16,0-25 15,25-25-15,0 125 94,-25-25-94,50 50 16,-25 24-1,0 1-15,-25 0 16,25 24-16,-25-74 15,0-25-15,0 0 16,0 0-16</inkml:trace>
  <inkml:trace contextRef="#ctx0" brushRef="#br0" timeOffset="137652.47">26371 15963 0,'25'0'47,"25"0"-47,25 0 16,-26 0-16,26 0 15,-50 0-15,0 0 16,25 0-16,-25 24 31,-25 1-31,25 0 16,-25 25 0,0 0-1,0-25-15,0 25 0,0-1 16,0-24-16,0 25 15,0-25-15,0 0 16,0 0 0,0 0-16,0 0 15,0 0 1,-25-25 15</inkml:trace>
  <inkml:trace contextRef="#ctx0" brushRef="#br0" timeOffset="138096.81">27118 15738 0,'-50'25'63,"50"25"-63,-24 25 15,-1-25-15,25 24 16,0-49-16,0 25 16,0-25-16,25 0 15,-25 0 1,24-25-16,1 0 16,0 25-16,0-25 0,0 25 15,0 0 1,0-1-16,0-24 15,0 0 32</inkml:trace>
  <inkml:trace contextRef="#ctx0" brushRef="#br0" timeOffset="138929.62">27616 16237 0,'25'0'31,"-25"24"-16,0 1 1,-25-25 31,25-25-16,0 1-31,0-1 16,0 0 15,25 25 32,0 50-63,-25-1 15,0-24-15,0 50 16,0 0-1,0-26-15,0 26 16,0-25-16,-25 0 16,-25 24-16,1-49 15,-1 25-15,-25 0 16,25-25-16,0 0 16,26-25-16,-1 0 31,0 0-16,0 0-15,25-25 16,-25 0-16,25 0 16,0 0-1,25 0 1,0 25 0,0 0-16,24 0 15,-24 0-15,0 0 16,50 0-16,-50 0 0,25 0 15,-25 0-15,-1 0 16,26 0 0,0 0-1,-25 25-15,0-25 16,0 0-16,0 0 16,0 0-16,-1 0 15,1 0 1,25 0-16,-25 0 15,-25-50-15</inkml:trace>
  <inkml:trace contextRef="#ctx0" brushRef="#br0" timeOffset="140110.15">27666 14070 0,'0'-25'46,"25"25"-14,25 0-32,0 0 15,-26 0 1,51 0-16,-75 25 31,25-25-31,0 0 16,-25 25-1,25-25 1,0 25 15,-25 0-15,0 0-16,25 24 16,0 26-16,-25-25 15,25 0-15,24 24 16,-49-24-16,25 75 15,0-51-15,0 1 16,-25-50-16,25 50 16,-25 0-1,50 49-15,-25-24 16,-25 24-16,25-24 0,-25-1 16,0-24-1,0 0-15,0-50 0,0 0 16,0 49-1,0-24-15,0 25 16,0-25-16,0-26 16,0 1-16,0 0 15,0 0 1,0 0 0,0 0-1,0 0 16,0 0-15,0 0 47,-25-25-32,0 0-31,-25 0 15,-25 0-15,25 0 16,26 0 0,-1-25-1,25 0-15,-25 25 16</inkml:trace>
  <inkml:trace contextRef="#ctx0" brushRef="#br0" timeOffset="141350.07">23109 13846 0,'25'0'63,"-25"-25"-48,50-50-15,-25 1 16,0 49-1,24-25-15,1 0 16,0 0-16,25 0 0,-26 1 16,26-1-16,25 0 15,-26 0-15,-24 25 16,0 0 0,0 25-16,0-24 15,-1 24-15,-24 0 16,0 0-16,25 0 15,25 0-15,-50 0 16,0 0-16</inkml:trace>
  <inkml:trace contextRef="#ctx0" brushRef="#br0" timeOffset="142081.94">22985 13522 0,'0'199'31,"0"-174"-31,0 0 16,0 0 0,0 0-1,24-25 126,1 0-125,50 0-16,0 0 15,24 0-15,1 0 16,0 0-16,-1 0 15,-24 0-15,24 0 16,-74 0-16,25 0 16</inkml:trace>
  <inkml:trace contextRef="#ctx0" brushRef="#br0" timeOffset="142732.43">26396 13423 0,'0'-25'63,"0"0"-47,0-25-16,-50-25 15,-24 1-15,-26 24 16,-25 0-16,26-25 15,49 50-15,0-24 16,0-1-16,26 25 16,-1 25-16,0-25 15,0 25 32,0 0-31,-25 0-1,25 0 17</inkml:trace>
  <inkml:trace contextRef="#ctx0" brushRef="#br0" timeOffset="143484.24">25749 13198 0,'25'0'16,"49"25"-1,-24 0-15,-25-25 16,0 0-16,25 25 15,-1-25 1,1 25-16,-25 0 16,25 0-16,0 0 15,0 0-15,-26-25 16,1 0 0,0 25-16,0-25 31,0 0 31,0 0-30,-25-75-1,25 50-31,-25 0 15,25 0-15,-25-50 0,0 26 16,50-26-16,-1 0 16,-49 50-1,50-49-15,-50 49 16</inkml:trace>
  <inkml:trace contextRef="#ctx0" brushRef="#br0" timeOffset="160222.19">24553 12153 0,'0'24'63,"0"1"-48,0 50-15,25-25 16,0 25-16,25-1 15,-25-24 1,-25 25-16,50-50 0,-50 0 16,25 24-16,-25-24 31,0 0-31</inkml:trace>
  <inkml:trace contextRef="#ctx0" brushRef="#br0" timeOffset="160732.91">24379 12227 0,'0'-25'31,"25"25"0,25 0-15,-25-25-1,49 1-15,1-1 16,-50 25 0,25 0-16,0 0 0,-1 0 15,-24 0 1,0 0-16,0 0 15,0 0 17</inkml:trace>
  <inkml:trace contextRef="#ctx0" brushRef="#br0" timeOffset="161222.54">24578 12825 0,'25'0'15,"0"0"1,0-25-16,25 25 16,-25 0-16,49 0 0,-49-25 15,25 0 1,-25 25-16,0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8:31:59.2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28314 6774 0,'0'0'0,"-25"-50"16,0 50-1,0 0 17,0 0-1,0 0-31,0 0 16,0 25 15,25 0-31,-25 0 15,25 0-15,0 24 16,0 1-16,0 0 16,0 0-1,25-25 1,-25 0 0,25-1-16,25-24 15,0 25-15,-50 0 16,50-25-16,-1 25 15,-24 0-15,25-25 16,0 0-16,-25 0 16,0 0-16,24 0 15,-24 0-15,0 0 16,0 0 0,0 0-1,0 0-15,-25-50 16,0 25 15</inkml:trace>
  <inkml:trace contextRef="#ctx0" brushRef="#br0" timeOffset="406.37">28712 6624 0,'25'25'47,"-25"25"-32,25 0-15,25 0 0,-26-1 16,-24 1 0,25 0-1,-25-25-15,25 0 16,-25 0-16,25-25 16</inkml:trace>
  <inkml:trace contextRef="#ctx0" brushRef="#br0" timeOffset="799.89">28687 6649 0,'50'25'47,"25"0"-32,-51 0-15,1 0 16,25-25-16,0 50 16,-25-50-16,50 25 15,-51-1-15,51 1 16,-25 0 0,0 50-16,0-75 15,-1 25-15,-24-25 16</inkml:trace>
  <inkml:trace contextRef="#ctx0" brushRef="#br0" timeOffset="1178.47">29285 6425 0,'0'25'32,"50"0"-17,-50 25-15,24 0 16,-24-26-16,25 26 16,-25 50-16,25-50 15,-25-1-15,25 1 16,-25 0-16,25 0 15,-25 0-15,25-1 16,0-49-16,-25 50 16,25-50 15</inkml:trace>
  <inkml:trace contextRef="#ctx0" brushRef="#br0" timeOffset="2239.79">29982 6425 0,'-25'0'15,"25"-25"-15,-25 25 0,-25 0 31,25 0-15,1 0-16,-1 0 16,0 0-16,0 0 15,0 0-15,0 0 16,-25 0 0,25 0-1,25 25 1,0 0-1,0 0-15,0 25 16,0-25-16,0 24 16,0-24-16,0 0 15,25 0-15,-25 0 16,25 0 0,0 0-16,0 0 15,0-25-15,0 25 16,0-25-16,0 25 15,24-25-15,1 0 16,-25 0 0,25 0-1,-25 0 1,0 0 0,-25-25-16,25-25 15,-1 25 1,-24 0-1,0 0-15,0 0 16,0 0 0,0 0-16,0 1 15,0-26-15,0 25 0,0 0 16,0 0 0,-24 25-16,24-25 15,-25 25 16</inkml:trace>
  <inkml:trace contextRef="#ctx0" brushRef="#br0" timeOffset="2737.34">30480 6101 0,'0'50'47,"0"-25"-47,0 0 15,0 25-15,0 25 16,0-51-16,0 26 16,0-25-16,25 50 15,0-25-15,-25-1 16,25 1-16,0-25 15,0 0 1,-25 0 0</inkml:trace>
  <inkml:trace contextRef="#ctx0" brushRef="#br0" timeOffset="3422.41">30231 6176 0,'25'0'93,"0"0"-77,0 0 0,24 0-16,1 0 15,0 0-15,0 0 16,0 0-16,0 0 15,-1 0-15,26 0 16,-25-25-16,0 25 16,24 0-16,-49-25 15,-25 0 17</inkml:trace>
  <inkml:trace contextRef="#ctx0" brushRef="#br0" timeOffset="7820.21">2839 6873 0,'-25'25'94,"25"0"-94,0 0 16,0 0-16,0 50 15,-25-50-15,25 24 0,0 26 16,0-50-16,0 50 15,0-25 1,0-1-16,0 1 16,0 0-16,0 0 15,0-25-15,0 0 16,0-1-16,0 1 16,0 0-1,0 0-15,0 25 31,-25-25-15,25 0 15</inkml:trace>
  <inkml:trace contextRef="#ctx0" brushRef="#br0" timeOffset="8990.42">3237 7222 0,'0'-25'78,"25"25"-78,25 0 15,-25 0 1,25 0-16,-25 0 16,-1 0-16,26 0 15,0 0-15,-25 0 16,25 0 0,-25 0-1,-25 25 1,25-25-16,-25 25 15,0 0 1,0 0 0,0 0-16,0 0 0,0 24 31,0-24-31,0 25 16,0-25-1,0 0 1,24 0 31,1-25-16,0 0-31,0 0 16,0 0-16,50 0 15,-50 0-15,0 0 16,24 0-16,-24 0 15,100 0-15,-50-50 16,-1 0-16,-24 50 16,25-50-16,24 25 15,-74 1 1,0-1-16,50-25 16,-75 25-16,25 25 15,-25-25 1,-25 25 124</inkml:trace>
  <inkml:trace contextRef="#ctx0" brushRef="#br0" timeOffset="10060.82">4109 6873 0,'-25'0'47,"25"25"-32,0 0 17,0 25-17,0-25-15,0 25 16,0-1-1,0-24 1,0 0 0,0 25-16,0 0 15,0-25-15,0 25 16,0-25-16,0 24 16,0 26-16,0-25 0,-25-25 15,25 0 1,0 24-16,0 1 15,0-25-15,0 25 16,0-25-16,0 0 16,-25 25-1,25-26 1</inkml:trace>
  <inkml:trace contextRef="#ctx0" brushRef="#br0" timeOffset="11598.15">4657 6898 0,'25'0'109,"-1"25"-93,1 25-16,25 0 15,-25 0-15,0-26 16,25 26-16,-25-25 16,0 0-1,-1 25-15,1-25 16,25 0-16,-25 0 31,0 0-31,0-1 47,0 1 94,-25 0 15,-25 0-140,25 0-16,-50 0 15,0 25-15,25-25 16,-24 0-16,24 24 15,-25-24-15,25-25 16,0 50-16,-25-25 16,50 0-1,-25-25 1,25 25 15</inkml:trace>
  <inkml:trace contextRef="#ctx0" brushRef="#br0" timeOffset="12297.62">5404 7645 0,'50'0'94,"-26"0"-94,26 0 15,0 0-15,0 0 16,-25 0-16,25 0 16,-1 0-16,-24-25 15,0 25 1,0 0 31</inkml:trace>
  <inkml:trace contextRef="#ctx0" brushRef="#br0" timeOffset="13001.33">5429 7421 0,'25'0'94,"24"0"-94,1 0 15,0 0-15,0 0 16,24 0-16,1 0 15,-25 0-15,0 0 16,-25 0-16</inkml:trace>
  <inkml:trace contextRef="#ctx0" brushRef="#br0" timeOffset="13868.56">6425 6824 0,'0'49'62,"0"1"-46,0 25-16,0 24 15,0-24-15,0 0 16,-25 25 0,0-51-16,25 51 0,0-75 15,0 25-15,0 24 16,-25-49 0,25 0-16,0 25 0,0-25 15,0 25 1,0-1-16,0 1 15,0-25 1,0 0 0,0 0-16,0 0 15,0 0-15,0 25 16,0-26-16</inkml:trace>
  <inkml:trace contextRef="#ctx0" brushRef="#br0" timeOffset="14923.07">7346 7097 0,'-25'0'79,"0"0"-64,0 0-15,0 0 16,1 0-16,-1 0 15,0 0-15,0 0 16,0 25 0,0 0-1,25 0-15,-25 0 16,0 50-16,25-25 16,0-1-16,0-24 0,0 0 15,0 0-15,0 25 31,0 0-31,0-25 16,25 0-16,-25-1 16,25-24-1,0 0 1,0 0-16,0 25 16,25-25-16,-26 0 15,1 0-15,0 0 16,0 0-1,0 0 1,0 0 0,0 0-16,0 0 15,-25-25 1,25 25 0,-25-24-16,25-1 15,-25-25-15,24 25 16,-24 0-16,25 0 15,-25-25 1,25 50-16,-25-25 16,0 1-16,0-1 15,0 0-15,0 0 16,0 0 0,0 0-1,0 0 1,0 0-1,-25 0-15,25 0 16,-25 25 0,1 0-1</inkml:trace>
  <inkml:trace contextRef="#ctx0" brushRef="#br0" timeOffset="16076.54">7844 7122 0,'0'25'109,"-25"0"-93,-25 25 0,50-25 15,0 25-31,-24-25 15,24 24-15,0 1 16,0-25-16,0 25 16,0 0-16,0 0 15,0-1-15,0 1 16,0-25-16,0 0 16,24 25-16,-24-25 15,25 0-15,0-25 16,0 0-1,0 0 1,0 0-16,0 0 31,0 0-31,0 0 16,0-25 0,-1-25-1,1 50 1,-25-25-1,0 0 1,0 0 15,0-25-15,25 50-16,-25-25 16,0 1-16,25-1 15,-25 0 1,0 0-1,0 0 1,0 0 0,0 0-16,0 0 15,0-25 1,0 26 15,0-1-31,0 0 16,-25 0-1,-25 25-15,50-25 16,-24 25 0,-1 0-16,0 0 31,0 0-15</inkml:trace>
  <inkml:trace contextRef="#ctx0" brushRef="#br0" timeOffset="17337.93">8641 6873 0,'25'25'172,"0"0"-172,25 25 16,-26 0-1,26-25-15,-25 0 0,75 24 16,-50-24-16,-25 0 15,24 25-15,1-25 16,0 0-16,-25 0 16,0-25-1,0 25-15,0-25 16,-1 25-16,-24-1 141,-24 26-126,-26-25-15,25 0 16,-50 25-1,25-25-15,1 25 16,-26 24-16,0 1 16,25-50-16,0 0 0,26 0 15,-1 24-15,0-49 16,0 25 0</inkml:trace>
  <inkml:trace contextRef="#ctx0" brushRef="#br0" timeOffset="-186513.75">22711 7421 0,'24'0'47,"1"0"-31,0 0-16,25 0 15,-25 0 1,25 0 0,0 0-16,-1 0 15,1 0-15,0 0 0,-25-25 32</inkml:trace>
  <inkml:trace contextRef="#ctx0" brushRef="#br0" timeOffset="-185851.38">22835 7172 0,'-25'0'47,"0"0"0,25-25 62,25 25-93,0 0-16,0 0 16,0 0-16,25 0 15,0 0-15,-26 0 16,26 0-16,0 0 16,0 0-16,-25 0 15,0 0-15,0 0 16,24-25-16</inkml:trace>
  <inkml:trace contextRef="#ctx0" brushRef="#br0" timeOffset="-184944.26">23831 6699 0,'0'-25'31,"0"0"1,0 0-32,-50 25 31,25 0-31,1 0 15,-1 0 1,0 0-16,0 0 16,0 0-1,0 25-15,-25 0 16,50 25-16,0 25 16,0-50-16,0 24 15,0 1-15,0-25 16,0 0-1,25 0-15,0 0 16,0 0 0,0 0-16,0-25 15,25 24-15,-26-24 32,1 0-32,0 0 15,0 0 1,0 0-16,0 0 15,0 0 1,-25-24-16,25 24 16,-25-25-16,0 0 31,0 0-15,0 0-16,0 0 15,0 0 1,0-25-1,0 1 1,0 24-16,0 0 47,0 0-16,0 0-15,-25 25-1,25-25 1,-25 25-16,0 0 16,-25 0 15,25 0-31</inkml:trace>
  <inkml:trace contextRef="#ctx0" brushRef="#br0" timeOffset="-183805.86">22686 10858 0,'25'0'110,"-1"0"-95,1 0-15,0 0 16,25 0-16,-25 0 16,0 0-1,0 0 1,0 0 0,0 0 62</inkml:trace>
  <inkml:trace contextRef="#ctx0" brushRef="#br0" timeOffset="-182911.84">22561 10609 0,'25'0'109,"25"0"-109,-25 0 16,0 0-16,24 0 15,-24 0-15,0 0 16,0 0-16,75 0 16,-75 0-16,25 0 15,-26 0-15,1 0 16</inkml:trace>
  <inkml:trace contextRef="#ctx0" brushRef="#br0" timeOffset="-180833.78">23707 10185 0,'0'-25'16,"-25"25"47,0 0-63,0 0 15,0 0 1,0 0 15,0 0-15,0 0-1,0 0 1,1 25 0,24 0-1,0 0-15,0 0 31,0 0-31,0 25 16,0-25 0,0 0-1,0-1 1,0 1-16,0 0 16,0 0-1,0 25 1,0-25 15,0 0-15,0 0-1,24-25 1,-24 25-16,25-25 16,-25 24-16,25-24 15,0 0 1,0 25-1,0-25 17,0 0-1,0 0-31,0 0 16,0 0-1,-1 0 16,1 0-31,0 0 16,0 0 0,0 0 15,0 0-15,0 0-1,0-25 16,0 25-15,-25-24-16,25 24 16,-1-50 31,1 50-32,-25-25 1,0 0-16,25 0 15,-25 0 17,0 0-17,0 0 1,0 0 15,0 1-15,0-1 15,0 0 16,0 0-31,0 0 15,0 0 0,0 0-15,-25 0 62,0 25-63,1-25 17,24 0 15,-25 25-32,0 0 48,0 0-48,25-24-15,-25 24 32,0 0-1,0 0 0,0-25-15,0 25 15,0 0-15,1 0-1,-1 0 1,0 0-16</inkml:trace>
  <inkml:trace contextRef="#ctx0" brushRef="#br0" timeOffset="-171766.15">21465 3263 0,'25'0'16,"-25"24"15,0 1-31,0 0 16,0 25-16,0 0 15,0 25-15,0-26 16,0-24-16,50 50 16,-50-25-16,0 0 15,25-1-15,-25-24 16,0 25-16,25-25 16,0-25-1,-25 25-15,0 0 16,0 0-16,0 0 15,25 0-15,-25-1 32,0 1-17,0 0 17,25-25-1</inkml:trace>
  <inkml:trace contextRef="#ctx0" brushRef="#br0" timeOffset="-170570.2">22063 3387 0,'-25'0'31,"0"0"-15,0 0-1,1 0 16,-1 0-15,0 0 0,-25 0-1,25 25 1,0 0 0,25 0-1,-25 0-15,25 0 31,0 0-31,0-1 16,0 1-16,0 0 16,0 0-1,0 25 1,0-25-16,0 25 16,0-25-1,25-1 1,-25 1-16,50-25 15,-50 25 1,25-25-16,0 0 16,0 0-1,0 0 1,-1 0 0,1 0-16,0 0 31,0 0-16,0-25 17,-25 0-32,0 1 15,0-1 1,25 0 0,-25 0-1,0 0 1,0 0-1,0 0-15,0 0 16,0 0 0,0 0-16,0 1 15,0-1 1</inkml:trace>
  <inkml:trace contextRef="#ctx0" brushRef="#br0" timeOffset="-169843.96">22063 3188 0,'25'0'109,"25"0"-93,-25 0 0,25 25-1,-26 0-15,-24 0 16,50-1-16,-25 1 15,-25 0 1,25-25 0,-25 25-1,0 0 17,0 0-17,0 0 1,0 25-1,0-25-15,0 0 16,0-1 0,0 26-16,0-25 15,0 25-15,0 0 0,0-25 16,0 24-16,0 1 16,0-25-16,0 0 31</inkml:trace>
  <inkml:trace contextRef="#ctx0" brushRef="#br0" timeOffset="-169365.56">22661 3686 0,'25'0'31,"0"0"-16,-1 0 1,26 0 0,-25 0-16,0-25 0,0 25 15,25-25 17,-25 25-1</inkml:trace>
  <inkml:trace contextRef="#ctx0" brushRef="#br0" timeOffset="-168800.01">22735 3487 0,'25'0'141,"0"0"-125,0 0-1,0 0-15,-25-25 16,50 25-16,-25-25 15</inkml:trace>
  <inkml:trace contextRef="#ctx0" brushRef="#br0" timeOffset="-167675.87">23607 2964 0,'0'25'16,"25"-25"15,25-50 0,-50 25-31,0 0 16,50-25-16,-26 0 15,-24 1-15,50-51 16,-50 75-16,0-25 16,25 1-16,-25 24 15,0 0 1,0 50 140,0 0-140,0 49-16,0 1 15,0-25-15,0 0 16,0-26-16,25 1 16,-25 25-16,0-25 15,0 0-15,0 0 16,0 25-16,25-25 16,-25-1-1,0 1 16,0 0-15,0 0-16,25 0 16,-25 0-1,0 0 1,25 0 0,-25 0-16</inkml:trace>
  <inkml:trace contextRef="#ctx0" brushRef="#br0" timeOffset="-167039.98">23582 3462 0,'50'0'62,"50"0"-46,-51 0 0,-24 0-16,75-25 0,-50 25 15,-1-25 1,1 25-16,-25 0 16,0 0-16,50-25 15,-75 0-15,25 25 16,0 0-16,0 0 15</inkml:trace>
  <inkml:trace contextRef="#ctx0" brushRef="#br0" timeOffset="-164617.72">23408 4059 0,'0'0'0,"25"25"16,25-25-16,-26 50 15,1-50-15,25 50 16,0 25-16,0-50 16,-25 24-16,0-24 15,-25 0-15,24 0 16,1 0-1,-25 0 1,25-25 78,-25-25-94,0-25 0,0 0 15,0 25-15,0-49 16,0 49 0,0-25-16,0 0 15,0 25-15,0-49 16,0 49-16,0-25 16,0 25-16,0 0 15,0 0-15,0 0 16,0 0-16,0 1 15,25-1-15,0-25 16,-25 25 0,25 0-16,0 0 15,0 0-15,0 25 16,0 0 0,-1 0-16,26 0 31,-25 0-31,0 0 15,25 0-15,-25 0 16,25 0-16,-1 0 16,-24 0-16,0 0 0,0 0 15,0 0 1,0 0-16</inkml:trace>
  <inkml:trace contextRef="#ctx0" brushRef="#br0" timeOffset="-163627.83">24080 3935 0,'0'0'0,"25"0"15,0 0-15,0-25 0,0 25 16,0 0 0,0 0-1,24 0 1,-24 0-1,0 0 1,-25 25 0,0 0-1,0 0-15,0 0 0,0 0 16,0 49 0,0-24-16,0-25 15,0 25-15,0-25 0,-25 24 16,-49 1-1,49-25-15,-25 0 16,0 0-16,25-25 16,-50 0-1,51 0-15,24-25 47,0 0-16,0-25-31,74-24 0,-49 74 16,0-25-16,25 0 16,-25 25 15,0 0-15,0 0-1,24 50-15,1-25 16,-50-1-16,0 1 15,50 0-15,-25 0 16,0-25 0,0 0-1,49 0-15,-24 0 16,0 0 0,-25 0-16,0-25 15,-25 0-15,0-24 16,0-1-1</inkml:trace>
  <inkml:trace contextRef="#ctx0" brushRef="#br0" timeOffset="-162837.37">24753 2516 0,'-50'0'79,"25"49"-64,0-24 1,0 100-16,25-100 15,0 49-15,0 26 16,0-25-16,0-1 16,0 1-16,0 25 15,0 24-15,75-24 16,-50-75-16,24 25 16,-49-26-16,25 1 15,0 0-15,0 0 31</inkml:trace>
  <inkml:trace contextRef="#ctx0" brushRef="#br0" timeOffset="-162393.83">25002 2765 0,'0'-25'15,"24"25"1,1 49 0,-25 26-16,25 0 15,0 0-15,0-51 16,-25 51-16,25-25 15,-25 25-15,0-26 16,0 1-16,25 0 16,-25-25-16,0 25 15,0-25-15,0 0 16</inkml:trace>
  <inkml:trace contextRef="#ctx0" brushRef="#br0" timeOffset="-161650.96">25549 2765 0,'-24'24'94,"24"1"-94,-50 25 15,50 0-15,-50 0 16,50-25-16,0 49 15,0-49-15,0 50 16,0-50-16,0 0 16,0 0-16,0 0 15,0-1-15,50-24 16,-50 25-16,25-25 16,0 25-16,-1 0 31,1-25-16,0 0 17,0 0-32,-25-25 0,0 0 15,25 0-15,0-74 16,0 49 0,-25 0-16,25-24 15,-25-1-15,0 50 16,25-50-16,-25 50 15,0-24-15,0-1 16,0 25 62,-25 25-62,0 0-16</inkml:trace>
  <inkml:trace contextRef="#ctx0" brushRef="#br0" timeOffset="-160941.84">25624 2391 0,'25'0'32,"0"0"-17,25 50-15,-25-25 16,24 25 0,-24-26-16,25 26 15,0 50-15,-25-75 16,25 49-16,-1-49 15,1 25-15,0 25 16,-25-50-16,0 0 16,25 0-16,-50-1 15,25-24-15,-1 25 16,-24 0 78,0 0-79,-49 50-15,24-50 16,-25 25-16,0 24 16,25-24-16,-25 0 15,1 0-15,24-25 16,0 24-1</inkml:trace>
  <inkml:trace contextRef="#ctx0" brushRef="#br0" timeOffset="-160513.33">26545 2715 0,'0'0'0,"50"0"31,-25 0-31,0 0 16,0 0-16,25-25 15,0 25 1,-1 0-16,1-25 16,-25 0-16,50 25 15,-50 0-15,0-25 0,24 0 32</inkml:trace>
  <inkml:trace contextRef="#ctx0" brushRef="#br0" timeOffset="-160114.06">26795 2391 0,'-25'0'16,"25"25"-1,0 25 1,0 0-16,0-26 16,25 1-16,-1 75 15,-24-75-15,0 25 16,0-25-16,0-1 16,25 1-16,-25 25 15,0-25-15,0 0 16,0 0-1,0 0 1</inkml:trace>
  <inkml:trace contextRef="#ctx0" brushRef="#br0" timeOffset="-159576.15">27317 2117 0,'25'0'16,"0"50"-16,-25-25 16,25 74-16,0-24 15,0 25-15,25-26 16,-50 26-16,0-25 16,0-1-16,25 1 15,0-25 1,-25 50-16,24-76 15,-24 26 1</inkml:trace>
  <inkml:trace contextRef="#ctx0" brushRef="#br0" timeOffset="-158980.31">27791 2715 0,'0'0'0,"24"0"47,1-25-16,0 0-15,0-25-1,0 50-15,0-99 16,0 74-16,-25-25 15,25 0-15,-25 0 16,25 0-16,0 1 16,-25 24-16,25 0 15,-1 25 63,1 99-62,0-49-16,25 25 16,-50 25-1,25-26-15,0 1 16,-25-25-16,50 24 16,-50-24-16,0 0 15,25 0-15</inkml:trace>
  <inkml:trace contextRef="#ctx0" brushRef="#br0" timeOffset="-158390.6">28314 1968 0,'24'0'16,"1"0"-1,25 0-15,-25 0 16,0 0 0,0 0-16,0 25 15,0-25-15,24 49 0,1-24 31,-25 0-31,0-25 32,-25 25-32,0 0 15,25 0-15,-25 0 16,0 25-16,0-25 16,0 24-16,0-24 15,0 50-15,0-50 16,0 50-16,-25-26 15,25-24-15,0 0 16,0 0 0,0 0-16,0 0 15</inkml:trace>
  <inkml:trace contextRef="#ctx0" brushRef="#br0" timeOffset="-157774.12">29036 1569 0,'25'0'78,"-1"25"-78,-24 0 16,25 25 0,25-25-16,-25 49 0,0-24 15,0 0-15,-25 25 16,50-50-16,-50 49 16,0-24-1,0 25-15,0-25 16,0 49-16,0-24 15,0 50-15,0-51 16,0-49-16,-25 50 16,-25-25-16,50-25 15,-50-1-15,25 1 16,0-25 0</inkml:trace>
  <inkml:trace contextRef="#ctx0" brushRef="#br0" timeOffset="-156423.85">7371 8392 0,'0'50'47,"0"0"-31,0 25-16,0 24 15,0-24-15,0 0 16,0 49-16,0-99 15,0 100-15,0-100 16,0 74-16,0-74 31</inkml:trace>
  <inkml:trace contextRef="#ctx0" brushRef="#br0" timeOffset="-155886.92">7072 9090 0,'25'0'47,"0"49"-31,0-24-16,0 0 15,0 0-15,0 0 16,-1-25 0,26 25-16,-25-25 15,0 0-15,0 0 16,0 0-16,0 0 15,0 0-15,0 0 16,-1 0 15,1 0-15,0 0-16,-25-50 16,0 0-16,0 25 0,25-49 15,25 24 1,-25-25-1</inkml:trace>
  <inkml:trace contextRef="#ctx0" brushRef="#br0" timeOffset="-154664.52">5454 10982 0,'49'0'47,"-24"0"-31,0 0-16,50 0 15,-25 0-15,-25 0 0,-1 0 16,1 0-16,0 0 15,0 0-15,0 0 32</inkml:trace>
  <inkml:trace contextRef="#ctx0" brushRef="#br0" timeOffset="-154157.78">5454 10858 0,'24'0'47,"1"0"-47,0 0 16,0 0-16,0 0 15,0 0 1,0 0-16,25 0 16,-25 0-1,-1 0-15,1 0 16,25 0-16,-25 0 16,0 0-16,25-25 15</inkml:trace>
  <inkml:trace contextRef="#ctx0" brushRef="#br0" timeOffset="-153458.65">6475 10160 0,'0'50'63,"0"0"-48,0 25-15,0-1 16,0 26-16,0-25 15,0 24-15,0-74 16,0 50-16,0-25 16,0 24-16,0-24 15,0-25-15,0 25 16,0-25 0,0 0-16,0 0 15</inkml:trace>
  <inkml:trace contextRef="#ctx0" brushRef="#br0" timeOffset="-152628.28">7047 10385 0,'-74'0'15,"49"0"1,0 0 0,0 49-16,0-49 15,25 50-15,0-25 0,0 0 16,0 0-16,0 0 31,0 0-15,0 0-16,0-1 15,0 1-15,0 0 16,0 0-16,25 0 16,0 0-16,0 0 15,24 0 1,-24 0-16,0-25 15,25 25-15,0-25 16,-25 0 0,0 0-16,0 0 15,-1 0-15,1 0 16,25-25 15,-50 0-31,0 0 16,0 0-16,25 0 15,0 0-15,-25 0 0,0 0 16,0 0 0,0 1-16,0-1 15,0 0-15,0 0 16,0 0 0,-25 25-1,0 0 1,-25 0-16,1 0 15,24-25-15</inkml:trace>
  <inkml:trace contextRef="#ctx0" brushRef="#br0" timeOffset="-151848.12">7321 10111 0,'25'-25'47,"0"25"-47,25 50 15,-25-26-15,49 76 16,-49-75-16,25 25 16,0-50-16,-25 25 15,50 24-15,-26-49 16,26 25-16,-25 50 15,25-50-15,-51-25 16,26 25 0,-25 0-16,0 0 78,-25 24-63,-25-24-15,-25 100 16,25-75-16,-24-1 16,-1 76-16,25-50 15,-25-25-15,25-26 16,25 1-16,0 0 16</inkml:trace>
  <inkml:trace contextRef="#ctx0" brushRef="#br0" timeOffset="-150862.02">9239 10285 0,'-25'0'15,"0"-25"1,0 0 0,0 25-16,0 0 15,-25 0-15,1 0 16,24 0-16,-25 0 15,0 0-15,0 0 16,-25 0-16,26 50 16,-1-25-1,0 25-15,25-25 16,-25-1-16,25 26 16,1-25-1,24 25-15,0-25 0,0 50 16,0-1-1,0-49-15,0 50 16,0-50-16,0 49 16,0-49-16,49 25 15,1 0 1,-25-50-16,25 25 16,0-25-16,-25 25 15,-1-25-15,51 0 16,0 0-1,-25 0-15,24 0 16,-24 0-16,0-25 0,25 0 16,-50 0-16,24 0 15,1 25-15,0-50 16,-25 25 0,-25-24-1,25 24-15,-25 0 16,0-25-16,25 0 15,-25 25-15,25 0 16,-25 1-16,0-1 16,0 0-16,0 0 15,0 0 1,0-25-16,-25 25 16,0-25-1,-25 1-15,25 49 16,-25 0-1,1 0-15,24 0 16</inkml:trace>
  <inkml:trace contextRef="#ctx0" brushRef="#br0" timeOffset="-150381.54">8541 10484 0,'25'0'16,"0"25"-1,25 0 1,0 0-16,0 74 16,24-74-16,-24 25 15,25 0-15,-25-50 16,-1 50-16,1-25 15,0-25-15,-25 25 16,0-1 0,0-24 31,0 0-32,0 0 1,-1 0-1</inkml:trace>
  <inkml:trace contextRef="#ctx0" brushRef="#br0" timeOffset="-149941.99">9363 10385 0,'-25'0'16,"0"0"-1,-49 24-15,49 26 16,-25 0-16,0-25 15,-25 25-15,26-25 16,-1 24-16,0 1 16,0 0-1,-25-25-15,51 25 16,-1-25-16,0 0 16,0-1-16,0-24 15</inkml:trace>
  <inkml:trace contextRef="#ctx0" brushRef="#br0" timeOffset="-149312.45">10060 9936 0,'0'50'47,"0"-25"-31,0 25-16,0 25 15,0 24-15,0-24 16,0 49-16,0-24 16,0 24-16,0-49 15,0 25-15,0-26 16,0-24-16,0 0 16,0-25-16,0 25 15,0-25-15,0 0 16,0 0-1</inkml:trace>
  <inkml:trace contextRef="#ctx0" brushRef="#br0" timeOffset="-148575.85">10783 10409 0,'0'0'0,"0"-24"62,-25 24-46,0 0-16,0 0 16,0 0-16,0 0 15,0 0 1,-25 0 15,1 24-15,49 26-16,-25 25 15,25-25-15,0-25 0,0 49 16,0-49-16,0 25 16,0-25-1,0 25 1,25-25 0,49-25-16,-49 0 15,25 0-15,-25 0 16,0 0-16,0 0 15,0-25-15,-1 0 16,1 0 0,0 0-16,0-25 15,0 25 1,0-24-16,-25 24 16,0-25-16,0 25 15,0 0 1,0 0-1,0 0 1,-25 0 0,0 25-1,0 0-15,-25 0 16</inkml:trace>
  <inkml:trace contextRef="#ctx0" brushRef="#br0" timeOffset="-147802.04">11281 10011 0,'24'0'32,"51"50"-17,-50-25 1,75 49-16,-75-24 15,24 0-15,-24-25 16,50 25-16,-25 0 16,25-1-16,-51-24 0,26 0 15,-25 0 1,0 0-16,0 0 16,-25 0 46,0 0-46,0 49-16,0-49 15,-25 25 1,-50 25-16,26-1 0,-26 1 16,25-50-16,25 0 15,-50 25-15,51-50 78,-1 0-62,0 0 0</inkml:trace>
  <inkml:trace contextRef="#ctx0" brushRef="#br0" timeOffset="-142803.55">3636 13373 0,'74'0'94,"-49"0"-94,25 0 16,50 0-16,-1 0 15,-49 0 1,25 25-16,0-25 0,24 25 15,26-25-15,-26 0 16,1 0-16,-1 0 16,-24 0-16,-50 24 15,25-24 1,0 0-16,24 25 16,-24-25-16,25 0 15,25 0-15,-26 0 16,1 0-16,0 0 15,-50 0-15,-1 0 16,1 0-16,0 0 16</inkml:trace>
  <inkml:trace contextRef="#ctx0" brushRef="#br0" timeOffset="-142256.02">5429 13074 0,'0'50'31,"25"-25"-15,24 24-16,1-24 0,0 0 15,0 0-15,-25 0 16,24 25-16,-24-50 16,25 25-1,-25 0-15,0 0 16,0-1-16,-25 1 62,0 25-46,-50 0 0,25-25-16,-25 0 15,25 0-15,-24 0 16,24 0-16,-25-1 16,0 1-16,25 0 15</inkml:trace>
  <inkml:trace contextRef="#ctx0" brushRef="#br0" timeOffset="-141498.22">3187 12327 0,'0'25'47,"0"0"-31,0 0-16,25 24 15,-25-24-15,0 25 16,25 0-16,0-25 16,-25 25-16,0-25 15,25-1 1,-25 1-16</inkml:trace>
  <inkml:trace contextRef="#ctx0" brushRef="#br0" timeOffset="-141104.33">3685 12128 0,'0'74'31,"25"-24"-15,-25-25-16,25 50 15,-25-25-15,0-25 0,25-1 16,-25 26 0,0 0-16,0-25 15,0 0-15,0 0 16,0 0 0,0 0-16,0-1 15,-25-24 16,-25 0-31,1 0 16,-1 0-16,25 0 16</inkml:trace>
  <inkml:trace contextRef="#ctx0" brushRef="#br0" timeOffset="-140814.12">3287 12501 0,'25'0'0,"0"0"16,50 0-16,-51 0 15,1 0-15,75 0 16,-75 0-16,25 0 15,-25 0-15,-1 0 32</inkml:trace>
  <inkml:trace contextRef="#ctx0" brushRef="#br0" timeOffset="-139968.33">4557 12626 0,'-25'0'0,"0"-50"0,0 50 16,-24 0-1,24 0-15,-25 0 16,25 0 0,0 25-16,0 0 15,25 0 1,0 0 15,0-1 0,25 1-15,0-25 0,0 0-16,0 0 15,0 0-15,0 0 0,24 0 16,-24 0-1,-25-25-15,25 1 16,0-26 0,-25 100 93,0 24-93,0 1-16,0 0 15,0-1-15,25-49 16,-25 25-16,0-25 16,0 0-1,0 0-15,0 0 16</inkml:trace>
  <inkml:trace contextRef="#ctx0" brushRef="#br0" timeOffset="-139471.33">4955 12700 0,'-49'0'78,"24"0"-78,25 25 16,-25 0-16,25 25 15,0-25-15,0 0 16,0 0-1,0 0 1,50-25 15,-1 0-15,1 0 0,0 0-16,-50-25 15,25 0-15,0-25 16,-25 25-1,0 0-15,0 0 32</inkml:trace>
  <inkml:trace contextRef="#ctx0" brushRef="#br0" timeOffset="-137388.03">7047 11580 0,'0'25'63,"25"0"-63,25 24 15,-25 1-15,25 0 16,-25-25-16,-1 0 16,1 0-16,0 0 15,0-25-15,25 25 16,-25-25-16,50 0 15,-51 0 1,26 0-16,25 0 16,-50 24-16,0-24 15,0 0-15,25 50 16,-1-50 0,1 25-16,0-25 15,0 50-15,-25-25 16,24-25-16,-24 50 15,25-1-15,-50 26 16,25-25-16,-25 0 16,0-25-16,0 0 15,0 0 1</inkml:trace>
  <inkml:trace contextRef="#ctx0" brushRef="#br0" timeOffset="-136888.52">7794 12402 0,'25'0'0,"0"0"15,25 25-15,0-25 16,0 74-1,-1-74-15,1 50 16,0-50 0,-25 0-16,-25 25 0,25-25 15,0 0 17,0 0-1,24-75-16,26 1-15,-25-1 16,-25 50-16,49-50 16,-49 50-16,25-49 15,0 24 1,0 50 0,-50-25-1</inkml:trace>
  <inkml:trace contextRef="#ctx0" brushRef="#br0" timeOffset="-136138.33">7022 13273 0,'25'-25'63,"0"0"-63,25-49 0,0 49 16,24-50-16,-74 25 15,50-24-15,-25 24 16,0 25-16,0 0 15,0-25 1,-25 75 62,0 50-62,0-25-16,25 24 15,49 51-15,-74-26 16,0 26-16,0-50 16,0 49-16,0-49 15,25-25-15,-25-25 16,0 24-16,0-24 16,0 0-1</inkml:trace>
  <inkml:trace contextRef="#ctx0" brushRef="#br0" timeOffset="-135723.72">7097 13995 0,'25'0'31,"0"0"-31,25 0 16,24 0-16,1 0 16,-25 0-16,25 0 15,-1 0-15,-24 0 0,0 0 16,0 0 0,0 0-16,-1 0 15,1 0-15,0 0 16</inkml:trace>
  <inkml:trace contextRef="#ctx0" brushRef="#br0" timeOffset="-134726.52">7321 14568 0,'75'25'266,"-50"0"-266,25 25 16,-1-50-16,1 49 0,-25-24 15,0 0-15,0 0 16,0 25-16,-25-25 15,50 50 1,-50-26-16,0-24 16,0 25-16,0-25 15,0 0-15,0-75 63,0-49-48,0 49-15,0-50 16,0 75-16,0-74 16,0 24-16,0-25 15,0 1-15,0 74 16,0 0-16,0 0 16,0 0 62,74 25-63,-49 0-15,50 0 16,-25 0-16,49 0 16,-74 0-16,25-50 15,0 50-15</inkml:trace>
  <inkml:trace contextRef="#ctx0" brushRef="#br0" timeOffset="-134139.66">7919 14593 0,'75'0'16,"-51"0"-1,1 0-15,0 0 0,0 0 32,0 0-32,-25 25 15,0 0 1,0 0 0,0 49-16,0-24 15,0-25-15,0 25 0,0 0 16,-50 0-1,0-1-15,1 1 0,24-50 16,0 25 0,25 0-16,50-25 62,24 0-46,26 0-16,-25 0 15,-26 0-15,51 0 16,25 0 0,-1 0-16,25 0 15,-49 0-15,-25 0 0,-50 0 16</inkml:trace>
  <inkml:trace contextRef="#ctx0" brushRef="#br0" timeOffset="-133424.15">8716 13049 0,'-50'25'31,"-50"50"-15,50-1-1,-24 1-15,24-25 16,-25 49-16,25-49 15,1 50-15,-1 0 16,25-26-16,0 26 16,25-1-16,0 1 15,0 0-15,0-1 16,25-24-16,25 49 16,0-49-16,-26-50 15,1 0-15,0 0 16,0 0-1,0-25-15,0 0 16,0 0 15,0 0 1</inkml:trace>
  <inkml:trace contextRef="#ctx0" brushRef="#br0" timeOffset="-132923.45">8741 13647 0,'0'50'47,"24"24"-32,-24 1-15,0 0 16,25 24-16,0 1 16,-25-25-16,25 49 15,-25-74-15,0 0 16,25-50-16,-25 25 15,25-25 64</inkml:trace>
  <inkml:trace contextRef="#ctx0" brushRef="#br0" timeOffset="-132394.31">9363 13746 0,'-25'0'47,"-25"50"-31,50-25-16,-49 25 15,49 0-15,0 24 16,-25 1-16,25-25 0,0 0 15,0-1 1,0-24-16,0 25 16,50-50-1,-26 0 1,1 0-16,0 0 16,0 0-16,0 0 15,0 0-15,-25-25 16,25-25-16,-25 26 15,75-26 1,-75 0-16,0 25 16,0-25-16,0 25 15,0-24-15,0 24 0,0 0 16,-25 0 0,0 25-1,0-25 1,0 25-16</inkml:trace>
  <inkml:trace contextRef="#ctx0" brushRef="#br0" timeOffset="-131769.58">9338 13423 0,'25'0'16,"0"0"0,25 49-16,-50-24 15,50 25-15,-1 0 16,-24-25-16,50 25 16,-25-25-16,25-1 15,-51-24-15,26 0 16,-25 25-1,0-25 32,-25 25-31,0 50 0,0-25-16,0 0 15,-25 49-15,0 1 16,-49-1-16,49 1 15,0-25-15,0-26 16,0 1-16,25-25 31</inkml:trace>
  <inkml:trace contextRef="#ctx0" brushRef="#br0" timeOffset="-131402.12">9961 13995 0,'25'0'16,"24"0"-16,-24 0 0,50-25 16,-25 25-16,0 0 15,0-49 1,-1 24-16,-24 25 15,0 0 1,0 0 0,25 0-1,-25-25 48</inkml:trace>
  <inkml:trace contextRef="#ctx0" brushRef="#br0" timeOffset="-131011.63">10309 13697 0,'0'24'16,"0"1"-16,0 0 0,0 25 16,0 0-1,0 25-15,0-26 16,0 1-16,0-25 15,0 25-15,0 0 16,25-50 15</inkml:trace>
  <inkml:trace contextRef="#ctx0" brushRef="#br0" timeOffset="-130149.81">10583 13423 0,'25'49'15,"0"26"1,0 0-16,25 0 16,-50-26-16,50 26 15,-50 25 1,49-1-16,-24-24 15,25 0-15,-25-1 16,-25-49-16,25 0 16</inkml:trace>
  <inkml:trace contextRef="#ctx0" brushRef="#br0" timeOffset="-129651.41">11056 13946 0,'75'-150'32,"-25"75"-17,-25 51-15,0-51 16,0 0-16,24 0 16,-24 26-16,-25 24 15,25 0-15,-25 50 78,0 49-62,25 1-16,-25-25 16,0 0-1,25 49-15,-25-49 16,25 0-16,-25-25 0,0 0 15,0 0 1</inkml:trace>
  <inkml:trace contextRef="#ctx0" brushRef="#br0" timeOffset="-129049.64">11480 13174 0,'50'49'31,"-1"1"-31,-24-25 16,25 50 0,50-25-16,-75-26 15,0 1-15,24-25 16,-24 25-16,0 0 47,-25 25-32,0-25-15,0 50 16,0-26-16,-50 51 16,25-50-16,-24 0 15,24 24-15,0-24 16,-25 25-16,50-50 15</inkml:trace>
  <inkml:trace contextRef="#ctx0" brushRef="#br0" timeOffset="-128439.97">12152 12750 0,'0'-25'0,"25"25"16,0 0-16,25 25 15,-25 50-15,-25-50 16,25 25-16,-1-1 15,1 1 1,-25-25-16,0 25 0,50 25 16,-50-26-16,0 1 15,0 25-15,0 0 16,0 24-16,0-49 16,0 25-1,0 0-15,0 24 16,0 1-16,0-50 15,-25-26-15,0 26 0,0-50 63</inkml:trace>
  <inkml:trace contextRef="#ctx0" brushRef="#br0" timeOffset="-125135.34">13422 12999 0,'-25'0'47,"0"0"-31,0 0-1,1 0-15,-26 0 16,25 0 0,0 0-1,0 0 1,0 0-16,0 0 15,-49 0 1,49 0-16,0 0 16,0 25-1,0 0-15,0 0 16,25 0 0,-25 0-16,0 25 15,0-26-15,0 1 16,25 25-1,0-25 1,0 0-16,0 0 16,0 25-1,0-25 1,0-1 0,0 1-1,25 0-15,0 0 16,0 0-1,0 0 1,0 0 0,0 0-1,25 0 1,-25 25 15,24-50-31,-49 24 16,25-24-1,0 0-15,-25 25 16,25-25 0,0 0-16,25 0 15,0 0 1,-26 0 15,1 0-15,0 0-1,0 0 1,0 0 0,25 0-1,-25-25 17,-25 1-32,25 24 31,-25-25-16,25 25-15,-25-25 16,0 0 31,0 0-47,0 0 31,24 0-31,-24 0 16,0 0-1,0 0 1,0 0 0,0 1-1,0-1 1,0 0 0,0 0-1,0 0-15,0 0 16,0 0-16,0 0 15,0-25 1,0 26 0,0-1-1,-24 25 1,24-25 0,-25 0-1</inkml:trace>
  <inkml:trace contextRef="#ctx0" brushRef="#br0" timeOffset="-124464.59">12825 13149 0,'24'0'31,"1"0"-15,25 49-16,0-24 16,-25 0-1,0 0-15,0 0 16,24 0-16,-24 0 16,25 25-16,25-25 15,0 24-15,-1 1 16,-49-25-16,25 0 15,-25 0-15,0-25 16,0 0 0,0 25-1,-25-50 110</inkml:trace>
  <inkml:trace contextRef="#ctx0" brushRef="#br0" timeOffset="-123840.55">13497 13074 0,'-25'0'62,"0"25"-46,0 25-1,0-25 1,-25 49-16,26-24 16,-26-25-16,0 50 15,25-26-15,0 1 16,0-50-16,25 25 15,-25 0 1,50-25 140</inkml:trace>
  <inkml:trace contextRef="#ctx0" brushRef="#br0" timeOffset="-123123.77">14144 12676 0,'-25'0'62,"25"49"-62,0 1 16,0-25-16,0 50 16,0 49-16,0-74 15,0 25-15,0 49 16,0-49 0,0-25-16,0 0 15,0 24-15,0-49 16,0 25-16,0-25 15,0 25 1,0-25 0,0 0-1,0-1 1</inkml:trace>
  <inkml:trace contextRef="#ctx0" brushRef="#br0" timeOffset="-122297.89">14817 12974 0,'0'-25'15,"0"-24"17,-25 24-17,0 0 1,0 25-1,0 0 17,0 0-32,0 0 15,-25 25-15,26 0 16,-1 24-16,0 26 16,0 0-16,25-25 15,0-1-15,0 26 16,0-50-16,0 25 15,0 25 1,0-51-16,0 1 16,0 0-1,25 0 1,0-25-16,0 0 16,-1 0-1,1 0-15,0 0 16,0 0-1,0 0-15,0 0 16,0 0 15,0-25-31,-25-49 16,25 49 0,-25 0-16,0 0 15,0-50 1,0 25-16,0 25 15,0-24-15,0 24 16,0 0-16,0 0 16,0 0-1</inkml:trace>
  <inkml:trace contextRef="#ctx0" brushRef="#br0" timeOffset="-121595.53">14916 12626 0,'25'0'16,"0"25"0,25 0-16,0 49 15,-1-74-15,-24 25 16,0 25-16,0-25 16,0-25-16,0 25 15,-25 0 1,25-25-16,-25 25 15,25-25 1,0 49 0,-25-24-1,0 0 1,0 0 0,0 0-1,0 25-15,0-25 16,-25 24-16,-25 1 15,25 0-15,-25 25 16,0-25-16,1 49 16,24-49-16,0 0 15,0 0-15,25-25 16</inkml:trace>
  <inkml:trace contextRef="#ctx0" brushRef="#br0" timeOffset="-118579.8">5827 16585 0,'50'0'94,"-25"0"-94,25 0 16,-1 0-16,-24 0 15,50 0-15,-25 0 16,-25 0 0,24 0-16,1 0 0,-25 0 15,25 0-15,-25 0 16,0 0-16,0 0 16,0 0-16,-25-25 93</inkml:trace>
  <inkml:trace contextRef="#ctx0" brushRef="#br0" timeOffset="-117873.52">5802 16336 0,'25'0'47,"50"0"-32,-1 0-15,-49 0 16,50 0-16,-25 0 15,-25 0-15,0 0 16,0 0-16</inkml:trace>
  <inkml:trace contextRef="#ctx0" brushRef="#br0" timeOffset="-115402.25">8741 15788 0,'0'-25'32,"49"-24"-17,1-1-15,25-50 16,-25 25-16,-25 26 15,0 24 1,24-50-16,-49 50 0,50 0 16,-25 0-1,0 0-15,-25 1 16,0 48 78,0 51-79,25 25-15,-25-75 16,25 49-16,0 26 16,0 24-1,-25-49-15,0 25 0,0-75 16,24 0-16,-24-1 15,0 26-15,0-25 94</inkml:trace>
  <inkml:trace contextRef="#ctx0" brushRef="#br0" timeOffset="-114871.77">8940 16137 0,'0'25'32,"25"-25"-17,74 0 1,-49 0 0,0 0-16,0 0 0,24 0 15,1 0-15,0 0 16,-25 0-16,24 0 15,-24 0-15,-25 0 16</inkml:trace>
  <inkml:trace contextRef="#ctx0" brushRef="#br0" timeOffset="-113727.91">8317 16784 0,'0'50'31,"75"-25"-15,-25 0 0,-25 0-16,24 25 15,-24-50-15,25 49 16,-25-49-16,25 75 16,-25-75-1,0 25-15,0 0 16,-1 0-16,1 0 31,0-25-15,-25-25 62,0-50-63,0 0-15,0 26 16,0-1-16,0 0 16,0 0-16,0 0 15,0 1-15,0 24 16,0-25-16,0 25 16,0 0 77,25 0-77,25 25 0,-25 0-16,25 0 15,0 0-15,-26 0 16,51 0-16,-25 0 15,0 0-15,49 0 16,-49 0-16,0 0 16,25 0-16,-50-25 15,24 25-15</inkml:trace>
  <inkml:trace contextRef="#ctx0" brushRef="#br0" timeOffset="-112702.14">9139 16834 0,'25'0'32,"0"0"-17,0 0-15,0 0 16,0 0-16,-1 0 15,1 0-15,25 0 16,-25 0 0,0 0-1,0 0 1,0 0 0,-25 25-1,0 0-15,0 0 16,0 0-16,0 25 15,0-1 1,-25 26 0,0-50-1,0 0-15,0 0 16,0-25-16,0 25 16,0-25-1,1 0 1,-1 0-1,-25 0 17,25 0-32,0 0 15,0 0-15,25-25 94,25 25-78,0 0-16,0 0 15,0 0-15,0 0 16,0 0-16,-1 0 16,1 0-1,0 25-15,0-25 16,-25 25-1,25-25-15,-25 24 16,25-24 0,0 0 15,0 0-15,0 0-1,0 0 1,24 0-1,-24-24 1,0-26-16,0 50 16,-25-25-16,0-50 31</inkml:trace>
  <inkml:trace contextRef="#ctx0" brushRef="#br0" timeOffset="-110978.41">10309 15514 0,'0'-25'63,"-24"25"-63,-1 25 15,0 0-15,0 0 16,-25 25 0,50-25-16,-50 74 15,50-24-15,0-25 16,0 25-16,0-26 16,0 1-16,0 0 15,0-25-15,0 50 16,0-25-16,25 24 15,0-24-15,0 0 16,0 25 0,-25-51-16,50 26 0,-50-25 15,25 0-15,-1 0 16</inkml:trace>
  <inkml:trace contextRef="#ctx0" brushRef="#br0" timeOffset="-110420.08">10832 15714 0,'0'24'31,"0"76"-31,0-75 16,0 25-16,0 49 16,0-24-1,0-25-15,0 25 16,0 24-16,0-74 15,0 25-15,0 0 16,0-25-16</inkml:trace>
  <inkml:trace contextRef="#ctx0" brushRef="#br0" timeOffset="-109727.91">11305 15963 0,'0'-25'0,"0"0"31,-24 25-15,-1 0 0,0 0-1,0 0 1,0 0 0,25 25-1,-25 0-15,25 49 16,0-24-16,0-25 15,0 25-15,0-25 16,25 0 0,0 0-16,0-1 15,0-24-15,0 0 16,-1 0-16,1 0 16,0 0-16,0 0 15,0 0-15,0 0 16,0 0-1,0-24 1,0-1 0,-25 0-1,0 0 1,0 0-16,0 0 16,0-25-16,-25 0 31,25 25-16,-25 1-15,0 24 16,25-25-16</inkml:trace>
  <inkml:trace contextRef="#ctx0" brushRef="#br0" timeOffset="-108901.77">11704 15938 0,'0'25'172,"0"-1"-156,0 1-16,0 25 15,0-25-15,0 0 16,0 0-16,0 25 16,25-50-16,0 0 15,0 50-15,0-50 16,-1 0 0,1 0-16,0 0 15,0 0-15,0 0 16,0 0-1,0 0-15,0 0 32,-25-25-1,0 0-31,0 0 16,0 0-1,0 0-15,0 0 16,0 0-16,0 0 15,0 0 1,0 0 0,-25 1-1,0 24 1,0 0 0,-25-25-16</inkml:trace>
  <inkml:trace contextRef="#ctx0" brushRef="#br0" timeOffset="-108069.95">12003 15539 0,'25'50'31,"24"0"-31,-24 0 15,25-1-15,0 1 16,50 0-16,-26-25 16,-49-25-16,0 50 15,0-25 1,0 0 0,-25-1 46,0 26-62,0-25 16,0 50-16,0-50 15,0 50-15,-25-26 16,25 1-16,-25 25 16,0-50-16,25 0 15,-25-25-15</inkml:trace>
  <inkml:trace contextRef="#ctx0" brushRef="#br0" timeOffset="-107604.03">12725 15913 0,'25'-25'16,"0"25"-1,25 0 1,-26 0-16,51 0 15,-25 0-15,25 0 16,24 0-16,-49 0 16,50 0-16,24 0 15,-99 0-15,50 0 16,-50-25-16,0 25 16</inkml:trace>
  <inkml:trace contextRef="#ctx0" brushRef="#br0" timeOffset="-107145.46">13074 15589 0,'0'50'15,"0"0"1,0 24-16,0-24 16,0-25-16,0 75 15,24-26-15,1-24 16,-25-25-16,0 0 15,0 0-15,0 25 16,0-25 0,0 0-16,25-25 0</inkml:trace>
  <inkml:trace contextRef="#ctx0" brushRef="#br0" timeOffset="-106227.73">14020 15216 0,'-25'0'62,"25"24"-46,0 26 0,0-25-16,25 50 15,0 0-15,-25-51 16,50 101-1,-26-75-15,-24 24 16,0-24-16,0 0 16,25 25-16,-25-25 15,0-1-15,0-24 16</inkml:trace>
  <inkml:trace contextRef="#ctx0" brushRef="#br0" timeOffset="-105571.85">14294 15788 0,'25'0'0,"24"0"47,-49-25-47,50 0 0,-25-24 16,0 24-16,0-50 16,0 25-16,0 25 15,0 0 1,0 25 78,-1 100-79,-24-75 1,0 50-16,25-26 15,-25-24-15,0 50 16,0-50-16,0 0 16,0 0-16,0 0 15,0 0 1,0-1 0,0 1-1,25 0 63</inkml:trace>
  <inkml:trace contextRef="#ctx0" brushRef="#br0" timeOffset="-104630.2">15115 15614 0,'0'-25'16,"0"0"0,0 0 15,-24 25-15,-1 0-1,0 0 1,0 0-1,0 0 1,0 25-16,0 25 16,25 0-16,0 0 15,0-26-15,0 1 16,0 25-16,0 0 16,0 0-1,0-25 1,25 0-1,-25-1-15,25 1 16,0 0-16,0 0 16,0 0-16,0-25 15,-1 0 17,1 0-17,0 0 1,0-25-16,-25 0 31,25 25-15,-25-25-16,0-24 15,0-1 1,0 25-16,0-25 16,0 25-16,0 0 15,0 0-15,0 0 16,0 1-16,0-1 140</inkml:trace>
  <inkml:trace contextRef="#ctx0" brushRef="#br0" timeOffset="-103791.5">15240 15216 0,'75'0'31,"-75"24"-15,50 26-16,24 25 16,-24-50-1,25 50-15,-50-51 16,49 26-16,-49-25 15,0 0-15,0-25 16,0 25-16,0-25 16,0 0-1,-25 25-15,25-25 16,-25 75 46,-25-75-62,0 24 16,0 26-16,-25 0 16,25-25-1,0 25-15,-49 49 16,74-74-16,-75 75 16,50-50-16,0 24 0,25-24 15,-25-25 1</inkml:trace>
  <inkml:trace contextRef="#ctx0" brushRef="#br0" timeOffset="-102833.5">15962 14917 0,'0'50'78,"25"-50"-62,0 49-16,50 1 16,-50-25-16,-1 25 15,26-25-15,-25 25 16,0-1-1,-25-24-15,25 0 16,-25 0-16,50 50 16,-25-25-16,-25 24 15,0-24-15,0 25 16,0-25-16,0 24 16,0 1-16,0 0 15,-25-1-15,0 1 16,-25 0-16,0 24 15,0-24 1,26-25-16,24-25 0,-75 25 16,50-25-1,25-1 1,-25 1 0,0-25 15</inkml:trace>
  <inkml:trace contextRef="#ctx0" brushRef="#br0" timeOffset="-97834.56">27517 7745 0,'0'75'62,"0"24"-62,-25-49 16,25 50-16,0-1 16,0-49-16,0 25 0,0-25 15</inkml:trace>
  <inkml:trace contextRef="#ctx0" brushRef="#br0" timeOffset="-97597.65">27492 8517 0,'0'100'32,"0"-76"-32,0 26 0,0-25 15,0 25-15,0 0 16,0 0-16,0-1 15,0-24 1,0 0-16,0 0 16,0 25-16</inkml:trace>
  <inkml:trace contextRef="#ctx0" brushRef="#br0" timeOffset="-97413.77">27492 9239 0,'0'0'0,"0"25"31,0 0-31,0 0 0,0 0 16,0 0-16,25-1 15,-25 1 1,0 0-16,0 0 16,0 0-1,0 0-15</inkml:trace>
  <inkml:trace contextRef="#ctx0" brushRef="#br0" timeOffset="-97037.74">27616 10310 0,'0'0'16,"0"75"-1,0-51 1,25 26 0,-25-25-16,0 0 15,0 0 1,0 25-16,0 0 16,0-26-1</inkml:trace>
  <inkml:trace contextRef="#ctx0" brushRef="#br0" timeOffset="-96848.45">27641 10858 0,'0'49'16,"0"-24"-16,0 0 15,0 0-15,0 25 16,25-25-1,-25 0-15,0 0 16,0 25-16,0-26 16,0 1-16</inkml:trace>
  <inkml:trace contextRef="#ctx0" brushRef="#br0" timeOffset="-96649.8">27666 11555 0,'0'0'0,"0"25"16,0 0-16,0 0 15,0 0-15,0 24 0,0-24 16,0 0 0,0 0 15</inkml:trace>
  <inkml:trace contextRef="#ctx0" brushRef="#br0" timeOffset="-96483.49">27666 12053 0,'50'174'16</inkml:trace>
  <inkml:trace contextRef="#ctx0" brushRef="#br0" timeOffset="-95557.79">27741 12700 0,'-25'0'31,"0"0"-31,25 50 16,0-25-16,-25 25 16,25-25-16,0 74 15,-25-74-15,25 50 16,0-25 0,-25 49-16,0 26 15,0-50-15,1 49 16,-1-74-16,25-25 15,0 0-15,-25 0 16,0-25 31,25-50-31</inkml:trace>
  <inkml:trace contextRef="#ctx0" brushRef="#br0" timeOffset="-95042.31">27417 12875 0,'25'0'32,"0"-25"-17,25 0-15,-1 0 16,1-25-16,0 25 15,-25 0-15,0 25 16,0 0 47,0 0-48,0 50-15,-25 0 16,49 25-16,-24-50 15,0 24-15,0-49 16,-25 50 0</inkml:trace>
  <inkml:trace contextRef="#ctx0" brushRef="#br0" timeOffset="-94184.33">27517 14070 0,'25'0'0,"24"0"16,1 0-16,25 0 15,-25 0-15,-25 0 16,24 0-16,-24 0 31,0 0-15,-25 25-1,25-25-15,0 50 0,0-25 16,-25 0 0,0-1-16,25 26 0,-25 0 15,25 0-15,-25 0 16,0-25 0,25-1-16,0 1 31,24-25-16,-24 0-15,0 0 16,25 0-16,50-49 16,-76 49-16,26-25 15,25-50-15,0 25 16,-50 25-16,-1 0 16,1 0-16,-25 1 15,0-1 1,0 0 31,0 0-16</inkml:trace>
  <inkml:trace contextRef="#ctx0" brushRef="#br0" timeOffset="-93647.7">28189 13946 0,'0'49'47,"25"1"-32,25 0-15,-50 50 16,0-76-16,50 26 16,-50 0-16,24 25 15,-24-25 1,0 24-16,25-49 0,0 25 16,-25 0-16,0 49 15,0-74-15,25 25 16,-25-25-16,0 0 15,0 0 1,0 0-16,-25-50 94</inkml:trace>
  <inkml:trace contextRef="#ctx0" brushRef="#br0" timeOffset="-91480.2">28662 13273 0,'-25'0'63,"25"50"-47,0 25-16,0-26 15,0 26 1,0 25-16,0-25 15,-50-26-15,50 1 16,-24 50-16</inkml:trace>
  <inkml:trace contextRef="#ctx0" brushRef="#br0" timeOffset="-89649.61">2391 15987 0,'0'50'32,"0"25"-17,0 0 1,0-1-16,0 1 16,0-50-1,0 50-15,0 24 16,0 1-16,0 0 15,0-1-15,0-49 16,0-25-16,0 25 16</inkml:trace>
  <inkml:trace contextRef="#ctx0" brushRef="#br0" timeOffset="-88906.33">2665 16486 0,'0'-25'31,"24"25"-16,1 0-15,0-25 16,25 25 0,-25 0-16,0 0 15,0 0-15,0 0 32,0 0-17,24 0 1,-24 25-1,0 0-15,-25-1 0,25 1 16,-25 50 0,25-25-16,0-25 15,-25 0-15,25 24 16,0-24 0,0-25-1,-1 0 1,51 0 31,-50 0-47,25-49 0,0-1 15,-1 25 1,51-50-16,-50 25 0,0 25 16,-1 1-16,-24-1 15,25 25 1,-75 0 78,0 0-94,0 0 15,-24 0-15</inkml:trace>
  <inkml:trace contextRef="#ctx0" brushRef="#br0" timeOffset="-88432.11">3387 16212 0,'0'49'16,"0"1"-1,0 25 1,0 0-16,49-1 16,-24 26-16,-25 0 0,0-26 15,0-24 1,0 0-16,0 25 16,0 49-16,0-24 15,0-26-15,0 1 16,0-25-16,0-25 47,-25-25-16,25-25-31,-24 0 16</inkml:trace>
  <inkml:trace contextRef="#ctx0" brushRef="#br0" timeOffset="-87858.1">4059 15564 0,'-25'0'0,"25"50"16,0 0 0,0 0-1,0-1 1,0-24-16,0 0 16,0 25-1,-25-50-15,25 25 16,0 0-1,-25 0 1</inkml:trace>
  <inkml:trace contextRef="#ctx0" brushRef="#br0" timeOffset="-87128.7">4457 15689 0,'25'0'32,"-25"25"-17,0-1-15,25 26 16,0 50-16,0-75 15,25 49-15,0-24 16,-25 0-16,49 50 16,1-50-16,49-26 15,-24 51-15,-50-25 16,25-50-16,49 75 16,-74-50-16,0-1 15,0-24-15,-50 25 16,0 0-16,0 0 47,0 0-32,0 0 1,0 25 0,-50-25-1,-50 49-15,1-24 16,-1 25-16,25 24 15,0-24-15,26-25 16,24-25-16,25 0 16,0 0-1</inkml:trace>
  <inkml:trace contextRef="#ctx0" brushRef="#br0" timeOffset="-79853.64">16884 15838 0,'24'0'125,"1"0"-125,0 0 16,0 0-16,50 0 16,-50 0-16,25 0 15,-1 0-15,-24 0 16,75 0-16,-50 0 16,-1 0-1,1 0-15,0 0 0,0 0 16,0 0-16,-1 0 15,-24 0-15,25 25 16,-25-25-16,0 0 16,25 0-1,-25 0-15,0 0 16,0 0-16,-1 0 16,1 0-16,0 0 15,0 0-15,0 0 0,25 0 31,-25 0-31,0 0 16,0 0-16,-1 0 16,26 0-16,-25 0 15,0 0-15,0 0 16,0 0 0,0 0-1,0 0 1,0 0-1,-1 0-15,1-25 16,0 25 0,0 0-1,0-50-15</inkml:trace>
  <inkml:trace contextRef="#ctx0" brushRef="#br0" timeOffset="-79055.16">18178 15489 0,'25'0'78,"0"25"-78,25 25 0,-25-50 15,25 50-15,-25-50 16,24 25 0,-24-25-16,0 25 0,0 0 31,0-25 16,-25 25 15,0-1-46,0 26 0,0-25-1,0 0 1,0 0-1,0 0 1,0 0-16,0 74 16,0-49-1,-25 0-15,0 0 16,0-25-16,25 0 16,-25 24-1,25-24 32,-24 0 16</inkml:trace>
  <inkml:trace contextRef="#ctx0" brushRef="#br0" timeOffset="-53842.1">16236 6550 0,'-25'0'47,"0"0"-32,0 0 1,0 0 0,1 0-16,-26 0 15,25 25 16,-25-1-31,50 1 16,0 25-16,0 0 16,0 0-16,0 0 15,0-26-15,0 1 16,0 0 0,0 0-16,0 0 15,25 0-15,25 25 16,-25-50-16,24 25 15,-24-25-15,0 0 16,25 0-16,25 0 16,-50 0-16,0 0 15,-1 0-15,1 0 16,0 0-16,-25-50 16,25 0-1,0 25 1,-25 0-1,25 0 17,-25-24-17</inkml:trace>
  <inkml:trace contextRef="#ctx0" brushRef="#br0" timeOffset="-53453.53">16510 6500 0,'25'0'15,"-25"50"1,25-1-1,-25 1-15,25 0 0,0 25 16,0 24-16,-1-74 16,-24 25-16,0-25 15,0 0 1,0-75 93</inkml:trace>
  <inkml:trace contextRef="#ctx0" brushRef="#br0" timeOffset="-53056.33">16535 6550 0,'0'-25'31,"25"25"-31,25 50 0,-25-50 15,49 49-15,-49-49 16,50 50-16,-50-50 16,0 25-16,0-25 15,-1 0 1,1 50-16,0-50 16,0 25-16,0 0 15,25 0 1,-50-50 62,-50 0-62</inkml:trace>
  <inkml:trace contextRef="#ctx0" brushRef="#br0" timeOffset="-52704.01">16958 6400 0,'0'25'47,"0"50"-47,0 0 16,0-26-16,50-49 0,-50 50 15,0 0-15,25-25 16,-25 0 0,0 25-16,25-50 93</inkml:trace>
  <inkml:trace contextRef="#ctx0" brushRef="#br0" timeOffset="-52021.89">17307 6226 0,'0'0'0,"-50"0"110,25 25-110,25 25 15,0-1-15,0-24 16,0 50-16,0-50 0,0 50 16,50-50-1,-25 24 1,0-24-16,-25 0 16,25-25-16,0 0 15,-25 25-15,24-25 16,26 0-1,-25 0 1,0 0 0,-25-50-1,0 0-15,0 26 16,0-1-16,0-25 16,0 0-1,0 0-15,0 25 16,0-24-16,0 24 15,0-25 1,0 0-16,0 25 16,0 0-1,-25 25-15,-25 0 63</inkml:trace>
  <inkml:trace contextRef="#ctx0" brushRef="#br0" timeOffset="-51542">17780 6126 0,'25'0'47,"-25"25"-31,0 25-1,25-25-15,-25 25 0,25 0 16,-25-1-16,0 1 16,25 0-16,-25-25 15,25 25-15,-25-25 31,0-50 63</inkml:trace>
  <inkml:trace contextRef="#ctx0" brushRef="#br0" timeOffset="-51215.26">17655 6151 0,'0'-25'31,"50"25"-15,0-25-16,0 25 16,0-24-16,-25-1 15,49 25-15,-24-25 16,0 0-1,-25 25-15</inkml:trace>
  <inkml:trace contextRef="#ctx0" brushRef="#br0" timeOffset="-50807.23">18154 5753 0,'24'0'31,"-24"25"-15,25 49-1,0 26 1,0 0-16,0-26 0,-25-24 16,25 25-16,-25 24 15,0 1 1,25-25-16,-25-25 0,0-26 15,0 1 1,0 0 0</inkml:trace>
  <inkml:trace contextRef="#ctx0" brushRef="#br0" timeOffset="-50178.45">18751 5902 0,'0'-25'31,"-50"25"32,25 0-63,25 50 16,-24 50-1,24 24-15,0-24 0,0-25 16,0-1-1,0-49-15,0 0 16,49 0 0,-24-25-16,0 0 15,0 0-15,0 0 16,0 0-16,25 0 16,-1-50-1,-24 0-15,-25 25 16,0-24-16,0-1 15,25 25-15,-25 0 16,0 0-16,0 0 16,0 0-16,0 0 15,0 1-15,0-26 16,0 25 0</inkml:trace>
  <inkml:trace contextRef="#ctx0" brushRef="#br0" timeOffset="-49499.8">19100 5977 0,'0'0'0,"0"-25"47,0 75 16,0-25-63,0 49 15,0-24-15,0 25 16,0-50-16,25 25 15,0-25-15,24-1 16,-24 1-16,0-25 16,0 0-16,25 0 15,-25 0 1,25 0 0,-25 0-16,-1-25 0,26-49 15,-50 49 1,25-50-16,-25 25 15,0 25-15,0 1 16,0-51-16,0 50 16,0 0-16,0 0 15,0 0 1,-25 25 0,0 0-1,0 0 1,-24 0-16,24 0 31</inkml:trace>
  <inkml:trace contextRef="#ctx0" brushRef="#br0" timeOffset="-48935.86">19623 5255 0,'25'25'47,"-25"0"-32,49 49-15,1-49 16,0 50-16,0 0 16,25-26-16,-1 26 0,-24-25 15,-25-25 1,25 25-16,-25-1 15,0-24-15,-25 0 16,24-25-16,-24 25 16,0 75-1,0-75-15,0 24 16,0 1-16,-24 25 16,-51 25-16,50-1 15,-25-49-15,0-25 16,50 74-16,-49-49 15,49-25 1,-25-25-16</inkml:trace>
  <inkml:trace contextRef="#ctx0" brushRef="#br0" timeOffset="-48493.78">20494 5927 0,'0'-25'46,"75"25"-30,-50 0 0,50-25-16,-26 25 15,1 0-15,0 0 16,0-25-16,0 25 16,-25-25-16,-1 25 15</inkml:trace>
  <inkml:trace contextRef="#ctx0" brushRef="#br0" timeOffset="-48003.89">20843 5603 0,'25'0'15,"0"0"1,25 0-16,-26 0 15,76 0 1,-75 25-16,0-25 16,0 25-16,0-25 15,-25 25 48,0 25-48,0-25 1,-25 25-16,-25-26 16,25 26-16,-25-25 15,25 25-15,-24 0 16,24-25-16,0 0 16,25 0-16</inkml:trace>
  <inkml:trace contextRef="#ctx0" brushRef="#br0" timeOffset="-47452.44">21615 4906 0,'-25'25'16,"25"0"-16,0 75 15,0-51-15,0 51 16,0-50-16,0 24 16,0 51-16,0 24 15,25 1-15,0-1 16,0-24 0,-25-1-16,25-24 0,-25-1 15,0-74 1,0-124 62</inkml:trace>
  <inkml:trace contextRef="#ctx0" brushRef="#br0" timeOffset="-46435.15">22437 5379 0,'-25'0'62,"0"25"-46,25 50-16,-50 0 16,50-51-16,-25 51 15,0-25-15,25 74 16,0-99-16,0 0 15,0 0-15,0 0 16,25 0 0,0-25-1,0 0-15,0 0 16,0 0-16,74 0 16,-99-50-1,0 25 1,25 0-16,-25 0 15,0 1 1,0-51-16,0 50 16,0 0-1,0 0-15,0-25 16,0 25-16,-25 1 16,25-1-1,-25 0-15,50 25 78,0 0-78,25 0 16,-25 0 0,25 0-1,24 0-15,-24 0 0,0 0 16,-25-25-1,0 25 48,-25 50-47,0-25-16,0 24 15,0 1-15,0 25 16,0 0-16,0-26 15,0-24-15,0 0 16,0 0-16,25-25 63,50 0-48,-75-25-15,24 0 31,-24-49-15,25 49-16,-25 0 16,0 0-1,0 0-15,0-25 32</inkml:trace>
  <inkml:trace contextRef="#ctx0" brushRef="#br0" timeOffset="-45867.82">22860 4881 0,'25'25'47,"0"25"-47,25-25 15,-1 74-15,1-49 16,25 25-16,-50-50 16,50 0-16,-26 25 15,1-1-15,0-24 16,-25-25-16,0 25 16,-25 0 62,0 0-78,0 25 0,-50 0 15,-25 49 1,25-24-16,-49 0 16,24 24-16,25-24 15,1 25-15,-1-26 16,0 26-16,50-25 15,0-26-15,0 1 16</inkml:trace>
  <inkml:trace contextRef="#ctx0" brushRef="#br0" timeOffset="-44078.03">16635 7571 0,'-25'0'16,"0"0"-1,-25 25-15,25-25 16,0 24-16,0 1 15,0 0-15,-49 25 16,49-25 0,0 25-1,25-25-15,-25 24 16,0 1-16,25 0 16,0 0-16,0-25 15,0 0 1,25 0-1,-25-1-15,25-24 16,0 0-16,49 0 16,-49 0-16,50 0 15,-50 0 1</inkml:trace>
  <inkml:trace contextRef="#ctx0" brushRef="#br0" timeOffset="-43226.73">16908 7720 0,'0'0'16,"-24"0"-16,24 25 15,0 50-15,0-26 16,0 26 0,0 0-16,24 0 15,-24-26-15,25 1 16,-25 0-16,0-25 15,0-50 48,0-25-63,-49-25 16,49 26-16,-50-1 15,50 0-15,-25 0 16,25 25-16,-25 0 15,25 1-15,0-1 16,0 0 0,0 0-16,0 0 31,25 25-15,0 0-1,0 0 1,0 0-16,-1 0 15,26 0-15,-25 25 16,0 0-16,0 0 16,0 0-16,0-25 0,0 24 31,0-24-31,-25 25 16,24-25-1,-24 50-15,25 0 16,0-25-1,0 0 1,0-25-16,0 0 63,0 0-48,-25-25-15,0-25 16,0-25-16,0 26 0,0-1 15,0 0 1,0-25-16,0 25 16,0 1-16</inkml:trace>
  <inkml:trace contextRef="#ctx0" brushRef="#br0" timeOffset="-42959.52">17307 7496 0,'0'50'16,"0"-25"0,0 0-16,25 49 15,-25-49-15,0 25 16,0 0-16,0 0 16,0-26-1,25 26-15,0-25 16,-25 0-16,0 0 15,24 0-15,1 0 32,0-25-17</inkml:trace>
  <inkml:trace contextRef="#ctx0" brushRef="#br0" timeOffset="-41782.61">18004 7446 0,'0'-25'16,"0"0"0,0 0-16,-25 25 15,25-24 1,-25 24-16,0 0 16,1 0-16,-1 0 15,0 0-15,0 0 16,0 0-1,0 99-15,25-24 0,-25 49 16,25-24-16,0-50 16,0 0-16,0 24 15,0 1-15,0-25 16,0 0 0,25-50-16,0 49 15,0-24-15,0-25 16,0 0-1,0 0-15,-1 0 16,1 0-16,0-25 16,0 0-16,0 1 15,25-51-15,-50 50 16,50-75-16,-50 51 16,0-1-16,0-25 15,0 0-15,0 26 16,0 24-16,0 0 15,0 0-15,0 0 16,0 0 0,0 0-16,25 0 47,24 25-16,-24 25-16,50 50-15,-50-25 16,25 24-16,-25 26 16,-1-50-16,-24 0 15,25-1-15,0-24 16,-25 0-16,-25-25 78,25-50-62,-25 25-16,-24-24 15,-26-76 1,25 75-16,25 1 16,0-1-16,0 25 15,1-25-15,24 0 16,-25 25-16,25-24 0,0 24 15,0 0 1,0 0 31,49 25-31,1 0-16,25 0 15,-25-25-15,0 25 16,24-50-16,1 50 15,-50 0 1,0 0 0</inkml:trace>
  <inkml:trace contextRef="#ctx0" brushRef="#br0" timeOffset="-41093.47">18901 6973 0,'-25'50'219,"25"0"-203,-25 49-16,25 1 15,0-25-15,0 49 16,0-24-16,0-26 15,0 51-15,0-26 16,0-24-16,0-25 16,25 25-16,-25-50 15,25-1 1</inkml:trace>
  <inkml:trace contextRef="#ctx0" brushRef="#br0" timeOffset="-40367.54">19100 7471 0,'25'-25'109,"0"0"-93,0-49-1,24 24-15,-24 25 16,25 0-16,-25-25 16,-25 25-16,25 0 15,0-25 1,-25 75 46,0 0-30,0 50-32,25-25 15,-25-25-15,0 25 16,0-1-16,0 1 15,49 25-15,-49-25 16,25-1-16,-25-24 16,0 0-16,25 0 15</inkml:trace>
  <inkml:trace contextRef="#ctx0" brushRef="#br0" timeOffset="-39881.63">19822 7172 0,'0'25'63,"0"50"-48,0 0-15,0 24 16,0-49 0,0-25-16,0 0 15,0 25-15,0-26 16,25 1-1,0-25 1,0 0-16,0 0 16,-1 0-1,1 0-15,-25-25 32,0-24-32,0-1 15,0 25-15,0-25 16,0 25-16,0-25 15</inkml:trace>
  <inkml:trace contextRef="#ctx0" brushRef="#br0" timeOffset="-39241.58">19847 6824 0,'25'0'47,"0"0"-47,24 24 16,1 1-16,0 25 15,50 25-15,-26-25 16,-24-50-16,50 74 15,-25-74-15,-26 25 16,1-25-16,-50 25 16,25-25-16,-25 25 15,0 0 32,0 0-47,0 25 16,-25 0-16,-25 49 15,25 1 1,1-1-16,-1-49 16,0 75-16,0-51 15,0 1-15,25-25 16,0-25-16,0 0 16</inkml:trace>
  <inkml:trace contextRef="#ctx0" brushRef="#br0" timeOffset="-38830.19">20544 7247 0,'25'0'31,"0"0"-31,0 0 16,25 0-1,-1-25-15,1 0 0,0 25 16,25-25-16,-1 0 16,1 25-16,-25-50 15,25 50-15,-26 0 16,1-49-1,0 49-15,-25 0 16,0-25-16,0 25 16,-25-25-16</inkml:trace>
  <inkml:trace contextRef="#ctx0" brushRef="#br0" timeOffset="-38239.47">21017 6824 0,'0'0'0,"75"0"31,-25 0-31,-25 0 16,24 0-16,-24 24 15,0-24-15,0 0 16,0 0-16,-25 25 15,50-25-15,-50 25 94,0 0-78,0 0-16,-25 25 15,0 49-15,0-49 16,0 0-16,25 0 16,0-25-16,-50 74 15,50-74-15,0 0 16</inkml:trace>
  <inkml:trace contextRef="#ctx0" brushRef="#br0" timeOffset="-37815.64">21690 6649 0,'0'25'32,"0"25"-32,0 50 0,0-26 15,25 26-15,-1-1 16,26 1-16,-25 25 16,-25-76-1,25 1-15,-25-25 16,25 0-1</inkml:trace>
  <inkml:trace contextRef="#ctx0" brushRef="#br0" timeOffset="-37305.68">21864 7097 0,'25'0'31,"0"0"-31,0-49 16,0-1 0,24 25-16,-24-50 15,-25 50-15,25-24 16,0-1-16,-25 25 16,0-25-16,25 25 15,-25-25-15,25 50 16,0 25 62,0 25-62,-25-25-16,0 0 15,25 25-15,-25-25 16,0 49-16,0-24 15,24-25-15,-24 0 16,0 0-16,0 0 16,0 24-1,0-24 1,0 0 0</inkml:trace>
  <inkml:trace contextRef="#ctx0" brushRef="#br0" timeOffset="-36782.13">22362 6998 0,'25'-25'0,"-25"0"15,0 0-15,25-50 16,-25 51 0,0-26-16,25 25 15,-25-25-15,0 25 16,0 0-16,0 0 15,25 25 79,-25 50-94,24 25 0,1-50 16,-25 49-1,25-24-15,-25-25 16,0 0-16,0 0 16,0 0-16,25 0 15</inkml:trace>
  <inkml:trace contextRef="#ctx0" brushRef="#br0" timeOffset="-36135.36">22437 6375 0,'25'0'47,"24"0"-31,-24 25-16,25 25 16,25-25-16,-25 0 15,-26 0 1,1-25-1,-25 50 79,0-26-78,-25 1-1,25 25-15,-49-25 0,49 25 16,-25 0-16,-25-1 16,25 1-16,25 0 15,-25-25-15,25 0 16,0 0 0,0 0 15,0 0-16</inkml:trace>
  <inkml:trace contextRef="#ctx0" brushRef="#br0" timeOffset="-33351.56">18950 15539 0,'-25'-25'31,"25"0"-15,0 1 0,25-1-16,-25 0 15,50-50-15,-25 50 0,50-25 16,-25-24 0,-1-26-16,-24 75 15,25-25-15,0 1 16,-50-1-16,50 0 15,-25 25-15,-25 0 16,0 100 78,0 24-94,0-74 15,0 50-15,0 50 16,0-26 0,0 1-16,0-1 15,0-49-15,0 25 16</inkml:trace>
  <inkml:trace contextRef="#ctx0" brushRef="#br0" timeOffset="-32716.45">19075 15987 0,'25'0'94,"50"0"-94,-26 0 16,26 25-16,50 0 15,-76-25-15,1 0 16,-25 0-16,25 0 16,-25 0-16,0 0 15,0 0 1,-1 0 15</inkml:trace>
  <inkml:trace contextRef="#ctx0" brushRef="#br0" timeOffset="-30134.51">18253 16710 0,'25'25'62,"0"49"-62,0-49 16,50 50-16,-75-25 15,74-1-15,-49 1 16,25 0-16,-25 0 16,25-25-16,-25 25 15,24-26-15,-49 51 16,25-25-1,-25-75 95,0-75-110,0 26 0,0-26 15,0 25 1,0 26-16,0-26 16,0 0-16,0-24 15,0 24-15,0 0 16,0 50-16,0 0 16,0-24-16,0 24 15,0 0 1,0 0 15,25 25 0,25 0-31,-25 0 16,74 0-16,-74 0 16,25 0-1,0 0-15,0 0 16,25-50-16,-1 50 15,-24 0-15,-25 0 16,0 0-16,0 0 16,0 0-1,0 0 48</inkml:trace>
  <inkml:trace contextRef="#ctx0" brushRef="#br0" timeOffset="-28955.93">19349 16710 0,'-25'0'94,"0"0"-78,0 0-1,0-25-15,0 25 16,0-25 0,25 0-16,0 0 15,0 0 1,25 25 46,0 0-46,0 0 0,0 0-1,0 25-15,-25 0 16,0 0 0,25 25-16,-25-1 0,0 1 15,0 0 1,0 25-16,0-25 15,0-1-15,0-24 16,0 0-16,0 0 16,-25 0-16,0 25 15,0-25-15,-25 0 16,1-1-16,-1-24 31,25 0-15,0 0-1,0 0-15,0 0 16,25-49 0,0-1 15,0 25-31,0-25 16,0 25-16,0 0 15,0 0-15,0 1 16,0-1-1,25 25 32,0 0-31,0 0-16,50 49 16,-26 1-16,-24-25 15,0 0-15,0 0 16,0-25-16,0 25 15,-25 0 1,25-25 0,0 25-16,0 0 0,-1-25 15,1 0 17,0 0 61</inkml:trace>
  <inkml:trace contextRef="#ctx0" brushRef="#br0" timeOffset="-26412.26">20469 15041 0,'-24'0'15,"-1"0"64,0 0-79,0 0 15,0 50-15,25-25 16,-50 0-16,25 25 15,-25 24-15,25-24 16,-49 25-16,49-25 16,0-1-16,0 1 15,-25 25 1,50-25-16,-25 24 0,25 26 16,0-50-1,0 0-15,0 24 0,0 1 16,0 0-16,0 0 15,0-26 1,0 26-16,25-75 16,0 50-16,-25-25 15,25 0 1,0-25-16,-25 25 16,25-25-1,0 0 1,-25 24-1,25 1-15,0 0 16,-1 0-16,1 0 16,-25 0-16,25-25 15</inkml:trace>
  <inkml:trace contextRef="#ctx0" brushRef="#br0" timeOffset="-25734.99">20469 15440 0,'0'25'62,"0"49"-62,0-24 16,0 0-16,0 0 15,0 24-15,0 26 16,0-25 0,0-1-16,0 51 15,0-75-15,0 24 16,0-24-16,0 0 15,0-25-15,0 0 0,0 0 16,0 25 0,25-50-16,-25 24 109</inkml:trace>
  <inkml:trace contextRef="#ctx0" brushRef="#br0" timeOffset="-24788.43">20818 15564 0,'0'-25'16,"0"50"78,0 25-79,0 25-15,-25 24 16,25-24-16,0 0 15,0 24-15,0-49 16,0 0 0,25 0-16,-25-25 15,25-25-15,-25 25 16,25-1-16,0-24 31,0 25 0,0-25-15,-1 0 0,1 0-1,0 0-15,0 0 16,-25-25 0,0 1-16,0-26 15,0 0 1,0 25-16,0 0 15,0 0-15,0 0 16,0-49-16,0 49 16,0-25-1,0 0-15,0 0 16,0 25-16,0-24 16,0 24-16,0 0 15,0-25 1,0 25-1,-25 0 1,0 25 0,0-25-1</inkml:trace>
  <inkml:trace contextRef="#ctx0" brushRef="#br0" timeOffset="-23736.6">21441 15514 0,'-25'0'94,"25"25"-94,-25-25 16,0 25-16,0 0 31,-25 0-31,50 25 16,-25 0-1,25-1 1,0 26-16,0-25 16,0-25-16,0 49 15,0-49-15,0 25 16,0-25-16,0 0 15,0 25 1,0-25 0,25 0-1,-25 0-15,25-25 16,0 24-16,0-24 16,25 25-1,-25-25 1,-1 0-1,1 0 1,0 0 0,0 0-1,-25-25 1,0-24 0,0 24-1,0 0-15,0 0 16,0 0-16,25-25 15,-25 0-15,0 1 16,0-1-16,0 25 16,0 0-16,0 0 15,0 0-15,0-25 16,0 25-16,0 1 16,0-1-16,0 0 15,0 0-15,0-25 16,0 25 15</inkml:trace>
  <inkml:trace contextRef="#ctx0" brushRef="#br0" timeOffset="-22961.81">21739 15315 0,'25'25'62,"0"25"-62,-25-25 16,25 25-16,25-26 16,-25 1-16,0 25 15,25 0-15,-50-25 16,49 0 0,-24-25-16,50 50 0,-50-26 15,0-24-15,0 25 31,-25 0 48,0 25-79,0-25 15,-25 25 1,-25 24-16,0 26 15,0 0-15,50-50 16,-49 24-16,24 1 16,0 0-16,0-26 15,25-24-15,0 0 16,0 0 0</inkml:trace>
  <inkml:trace contextRef="#ctx0" brushRef="#br0" timeOffset="-20233.62">22362 15963 0,'75'0'16,"-50"0"-1,24 0-15,1 0 16,-25 0-16,50 0 16,-25 0-16,-1 0 15,1 0-15,-25 0 16,25 0-16,-25 0 15,0 0-15,0 0 16,0 0 0,-1 0-16,1 0 31</inkml:trace>
  <inkml:trace contextRef="#ctx0" brushRef="#br0" timeOffset="-19763.97">22686 15664 0,'0'25'31,"0"24"-15,0 1-16,0 0 16,25 50-16,-25-51 15,24 1-15,-24 25 16,0-50-16,0 50 15,25-50-15,-25 24 16,0-24-16,0 0 16,0 0-1,0 0-15</inkml:trace>
  <inkml:trace contextRef="#ctx0" brushRef="#br0" timeOffset="-17841.1">23333 15365 0,'0'50'78,"25"24"-62,0-24-16,-25 25 16,25 25-16,0 24 0,-25-74 15,0 0 1,0-1-16,0 1 15,0 50-15,0-50 16,25 24-16,-25 1 16,0-50-16,0 0 15</inkml:trace>
  <inkml:trace contextRef="#ctx0" brushRef="#br0" timeOffset="-17175.04">23756 15888 0,'25'-25'62,"25"0"-46,-25 0-16,0 0 16,0-49-1,0 24-15,0 25 16,-25 0-16,25-25 15,-25 25-15,24-25 16,1 26 0,25 98 77,-50-49-93,25 50 16,0 0-16,25-26 16,-50 26-1,0 0-15,25-25 16,-25-1-16,25 26 16,-25-50-16,0 25 15,0 49-15,0-74 16,25 0-16,-25 0 15,0 0-15</inkml:trace>
  <inkml:trace contextRef="#ctx0" brushRef="#br0" timeOffset="-16515.88">24479 15938 0,'25'-25'32,"-25"0"-17,0 0-15,24 0 16,1-25-16,-25-24 15,0 49-15,0-25 16,25 0 0,0 0-16,0 0 15,-25 26-15,25-26 16,-25 25-16,25 0 16,-25 0-1,50 75 63,-50 25-78,49 24 16,-49 26-16,25-76 16,0 1-16,-25 25 15,0-25 1,0 49-16,25-74 15,-25 0-15,0 0 16</inkml:trace>
  <inkml:trace contextRef="#ctx0" brushRef="#br0" timeOffset="-15858.15">24827 14892 0,'25'0'31,"0"50"-15,50-1-16,-1 26 16,1-25-16,0 25 15,24-1-15,26 26 16,0-50-16,-76 0 16,1-50-16,0 49 15,0-49 1,-25 25-1,-25 0 48,-50 50-63,25-50 16,-25 49-16,0 26 15,-24 0-15,-1-26 16,25 51-16,0-25 15,0-51-15,26 1 16,-1 25-16,0-50 16,25 0-16,0 0 15</inkml:trace>
  <inkml:trace contextRef="#ctx0" brushRef="#br0" timeOffset="-14811.94">26296 16436 0,'50'0'31,"0"0"-31,0-25 16,25 25-1,24 0-15,-24 0 16,49 0-16,-49-25 15,-25 25-15,0 0 16,24 0-16,-74-25 16</inkml:trace>
  <inkml:trace contextRef="#ctx0" brushRef="#br0" timeOffset="-14417.61">26272 16037 0,'24'0'15,"26"0"1,0 0-16,-25 0 15,75 0-15,-26 0 16,1 0-16,0 0 16,-50 0-16,24 0 15,-24 0-15,0 0 16</inkml:trace>
  <inkml:trace contextRef="#ctx0" brushRef="#br0" timeOffset="-13638.29">27791 15788 0,'24'0'31,"1"0"-15,25 0-16,0 0 15,-25 0-15,0 0 16,50 25-16,-26 0 16,-24 0-16,25 25 15,-50-25 1,25 24-16,0-24 16,-25 25-16,25 0 0,-25 0 15,0-25 1,25 0-16,-25 24 0,25-49 15,-25 25 1,24-25 0,1 25-16,0-25 15,50 0 1,-50 0-16,50 0 16,-51 0-16,76 0 15,-75-25-15,99-49 16,-49 49-16,-25 0 15,25-25-15,-50 0 16,24 25-16,-49 0 16,0-24-1,0 24 1,0 0 15,0 0-31,0 0 16,-49 25-1</inkml:trace>
  <inkml:trace contextRef="#ctx0" brushRef="#br0" timeOffset="-13221.9">28513 15664 0,'0'74'16,"0"-24"-1,0 0-15,50 50 16,-26 24-16,-24-49 16,50 25-16,-50-1 15,0-24-15,50 0 16,-50-26-16,0 26 16,25-75-1</inkml:trace>
  <inkml:trace contextRef="#ctx0" brushRef="#br0" timeOffset="-12808.37">29210 15166 0,'25'0'16,"0"25"0,0 0-16,0-1 15,0 26 1,24 0-16,1 0 15,-25 25-15,0-26 16,-25-24-16,50 50 16</inkml:trace>
  <inkml:trace contextRef="#ctx0" brushRef="#br0" timeOffset="-12458.59">29683 15091 0,'25'-25'31,"0"25"-31,0 25 16,0 25-16,0 0 15,-25 24-15,49-49 16,-49 0-16,0 0 15,25 0-15,-25 0 16,0 0 0,0 0-1</inkml:trace>
  <inkml:trace contextRef="#ctx0" brushRef="#br0" timeOffset="-11855.9">27442 15489 0,'25'25'31,"-25"50"-15,50 0-16,-25-25 16,-1 49-16,1 51 15,25-1-15,0 0 16,-25 26 0,0-51-16,0 26 15,0-51-15,-25-74 16,0 0-16,24-25 31</inkml:trace>
  <inkml:trace contextRef="#ctx0" brushRef="#br0" timeOffset="-11159.54">29907 14717 0,'25'0'32,"25"50"-17,25 25 1,-26 0-16,1-50 16,50 49-16,-1 1 15,26 25-15,24-1 16,1-49-16,-26 0 15,-49-25-15,0 0 16,-75 0 15,0-1-15,0 51-16,-50 25 16,0 24-16,-49 1 15,74-100-15,-25 74 16,-25 51-16,-24-1 15,-26-24 1,50 24-16,1 0 16,-1-24-16,75-100 15,-25 0-15</inkml:trace>
  <inkml:trace contextRef="#ctx0" brushRef="#br0" timeOffset="-8340.55">30928 8044 0,'0'25'47,"0"24"-32,0 1-15,0 25 16,0 0-16,0-50 15,0-1-15,0 26 16,0 0 0</inkml:trace>
  <inkml:trace contextRef="#ctx0" brushRef="#br0" timeOffset="-8097.17">30928 8716 0,'0'0'0,"0"25"0,0 0 16,0 25-16,0 0 16,0-26-16,0 26 15,0-25-15,0 25 16,0 0-16,0-25 15,0 0-15,0 49 16,0-49-16,0 25 16</inkml:trace>
  <inkml:trace contextRef="#ctx0" brushRef="#br0" timeOffset="-7905.07">30903 9488 0,'0'0'0,"0"25"16,0 0 0,0 0-1,0 0 1,0 24-16,0-24 16,0 0-16,0 0 15,0 0-15</inkml:trace>
  <inkml:trace contextRef="#ctx0" brushRef="#br0" timeOffset="-7729.6">30903 9961 0,'25'25'0,"0"50"0,0-50 16,-25 25-16,0-26 15,25 26 1,-25 25-1,0-50-15,0 0 16,0 0-16,25 0 0</inkml:trace>
  <inkml:trace contextRef="#ctx0" brushRef="#br0" timeOffset="-7537.83">31028 10609 0,'0'0'0,"0"25"0,0-1 16,25 1-16,-25 0 16,0 0-16,0 0 15,0 0 1,0 0-16,0 0 16,0 0-16,0 0 0</inkml:trace>
  <inkml:trace contextRef="#ctx0" brushRef="#br0" timeOffset="-7354.38">31053 11256 0,'0'0'0,"0"25"0,0 25 16,0 25-1,0-51-15,0 1 16,25 25-16,-25 0 15,0-25 1,0 25-16,0-25 0,0 24 16</inkml:trace>
  <inkml:trace contextRef="#ctx0" brushRef="#br0" timeOffset="-7181.64">31103 11779 0,'24'25'15,"1"0"1,-25 0-16,50 0 16,-50 24-16,0-24 15,0 25 1,0-25-16,0 25 16</inkml:trace>
  <inkml:trace contextRef="#ctx0" brushRef="#br0" timeOffset="-5430.49">30854 12949 0,'24'0'63,"1"0"-63,25 0 16,0 0-16,0 0 15,-25 0-15,0 0 16,-1 0-1,1 0 1,0 0-16,0 0 16,0 25-16,0 0 15,0 25-15,0-25 16,0 50-16,-25-50 16,25 24-16,-25-24 15,24 0-15,-24 0 31,25-25-31,-25 25 16,25-25-16,0 0 0,0 0 16,0 0-16,25 0 15,0 0 17,-26 0-32,1 0 15,50-50-15,-50 25 16,0 0-16,0 0 15,0 1-15,0-1 16,24-25-16,-49 25 16,0 0-16,0 0 15,25 25-15,-25-25 16</inkml:trace>
  <inkml:trace contextRef="#ctx0" brushRef="#br0" timeOffset="-4898.79">31376 12725 0,'0'25'16,"0"25"-16,25 0 16,0 49-16,25-49 15,0 50 1,-50-1-16,75-24 16,-51 0-16,1 0 15,0 24-15,-25-49 16,25 0-16,-25-25 15,25 25-15,-25-26 16,0-48 78</inkml:trace>
  <inkml:trace contextRef="#ctx0" brushRef="#br0" timeOffset="-4481.54">31675 12501 0,'50'0'47,"-50"25"-31,0 0-16,0 0 31,25-25-16</inkml:trace>
  <inkml:trace contextRef="#ctx0" brushRef="#br0" timeOffset="-3982.15">31775 12402 0,'25'0'31,"0"0"-31,0 49 32,-25-24-17,25 25-15,-25-25 16,0 0 15</inkml:trace>
  <inkml:trace contextRef="#ctx0" brushRef="#br0" timeOffset="-3351.82">30654 12800 0,'-25'0'15,"25"25"-15,0 50 16,0-50-16,25 74 15,-25-24-15,50-50 16,0 99-16,-50-74 16,25 0-16,0 0 15,0-25-15,-25 24 16,25 1-16,24 0 16,-49-25-1,25 25-15,0-25 16,-25 0-1,25-25 1</inkml:trace>
  <inkml:trace contextRef="#ctx0" brushRef="#br0" timeOffset="-2735.13">32198 11953 0,'0'25'31,"25"0"-31,25 50 16,25 0-16,-26-1 16,26 1-16,-25 0 15,50-1-15,-1-24 16,-74-50 0,0 25-16,0-25 0,-25 25 15,0 0 16,0 0-15,0 25 0,0 24-16,0-24 15,0 25-15,-25 49 16,-25-24-16,-25-25 16,51-50-16,-1 24 15,0 1-15,0 0 16,25-25 15</inkml:trace>
  <inkml:trace contextRef="#ctx0" brushRef="#br0" timeOffset="-928.59">25774 14867 0,'24'0'47,"1"0"-31,0 0-16,0 0 15,25 50 1,0 24-16,-25-24 16,24 0-16,-49 25 15,50-1-15,0 1 16,-25 0-16,-25-25 0,25 74 15,-25-74 1,25 25-16,-25-50 16,0 24-16,0 1 15,0 25-15,0 0 16,0-26-16,-50 51 16,25-25-16,-50-25 15,26 24-15,-1 26 16,0-75-16,0 25 15,0-26-15,50 1 16,-25-25 0,1 25-16,-1-25 0,0 0 15,0 0-15,0 0 16,-25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26/11/2021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26/11/2021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26/11/2021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Quantum circuit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2969B13-BD3D-4A66-B0B5-F33D20E1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28" t="36849" r="14846" b="15531"/>
          <a:stretch/>
        </p:blipFill>
        <p:spPr>
          <a:xfrm>
            <a:off x="838199" y="1806676"/>
            <a:ext cx="9721645" cy="439193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5EC59C-C2E7-49A1-BD47-9CEE150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What are eigenstates of Identity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/>
                  <a:t> Pauli matrix)?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5E05BE-5EE4-436E-B0ED-785366EC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14:cNvPr>
              <p14:cNvContentPartPr/>
              <p14:nvPr/>
            </p14:nvContentPartPr>
            <p14:xfrm>
              <a:off x="3281040" y="2349000"/>
              <a:ext cx="7109280" cy="38462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1680" y="2339640"/>
                <a:ext cx="7128000" cy="38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34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You may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gate have no effect when applying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fact, the computational basis (the basis formed by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) is often called the Z-basis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r="-1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8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popular basis is the X-basis, formed by the eigenstates of the X-gate.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,|−⟩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Another less commonly used basis is the eigenstates of the Y-gate.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↺⟩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There are in fact an infinite number of bases; to form one, we simply need two orthogonal vectors.</a:t>
                </a: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39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786DE-D3DD-4241-BF39-E397429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D2957C-47EF-42A9-8F77-A604C01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Visualize: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6B0980-9E71-4FFF-AFF8-7A6E8A4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7D5B9A2-0F3E-406A-A55D-78469A0A41BF}"/>
              </a:ext>
            </a:extLst>
          </p:cNvPr>
          <p:cNvCxnSpPr>
            <a:cxnSpLocks/>
          </p:cNvCxnSpPr>
          <p:nvPr/>
        </p:nvCxnSpPr>
        <p:spPr>
          <a:xfrm flipV="1">
            <a:off x="1083212" y="2757269"/>
            <a:ext cx="0" cy="3123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5E73CE2-683A-4B4F-A926-F2561E6C9ABD}"/>
              </a:ext>
            </a:extLst>
          </p:cNvPr>
          <p:cNvCxnSpPr>
            <a:cxnSpLocks/>
          </p:cNvCxnSpPr>
          <p:nvPr/>
        </p:nvCxnSpPr>
        <p:spPr>
          <a:xfrm>
            <a:off x="1083212" y="5880295"/>
            <a:ext cx="3446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09CDE72-3D06-4505-8EAF-C561AEFFDF7A}"/>
              </a:ext>
            </a:extLst>
          </p:cNvPr>
          <p:cNvSpPr txBox="1"/>
          <p:nvPr/>
        </p:nvSpPr>
        <p:spPr>
          <a:xfrm>
            <a:off x="2357511" y="6077497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/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/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183EC72-026E-49E8-A988-0F2FDA5A746A}"/>
              </a:ext>
            </a:extLst>
          </p:cNvPr>
          <p:cNvCxnSpPr>
            <a:cxnSpLocks/>
          </p:cNvCxnSpPr>
          <p:nvPr/>
        </p:nvCxnSpPr>
        <p:spPr>
          <a:xfrm flipV="1">
            <a:off x="1083211" y="4526158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/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C5EDF4-74C1-409D-8D1F-0F019D0BF556}"/>
              </a:ext>
            </a:extLst>
          </p:cNvPr>
          <p:cNvCxnSpPr>
            <a:cxnSpLocks/>
          </p:cNvCxnSpPr>
          <p:nvPr/>
        </p:nvCxnSpPr>
        <p:spPr>
          <a:xfrm>
            <a:off x="3019570" y="4526158"/>
            <a:ext cx="33119" cy="135413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733C277-0A33-4FC0-BD41-EA1B9C6CBBBE}"/>
              </a:ext>
            </a:extLst>
          </p:cNvPr>
          <p:cNvCxnSpPr>
            <a:cxnSpLocks/>
          </p:cNvCxnSpPr>
          <p:nvPr/>
        </p:nvCxnSpPr>
        <p:spPr>
          <a:xfrm flipH="1">
            <a:off x="1083211" y="4526158"/>
            <a:ext cx="196947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/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/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922F840-63FF-4292-862C-657910D583EB}"/>
              </a:ext>
            </a:extLst>
          </p:cNvPr>
          <p:cNvCxnSpPr>
            <a:cxnSpLocks/>
          </p:cNvCxnSpPr>
          <p:nvPr/>
        </p:nvCxnSpPr>
        <p:spPr>
          <a:xfrm flipV="1">
            <a:off x="6230229" y="2134558"/>
            <a:ext cx="2419253" cy="252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6F8EED1-2FDE-49AB-879E-356786E79E2B}"/>
              </a:ext>
            </a:extLst>
          </p:cNvPr>
          <p:cNvCxnSpPr>
            <a:cxnSpLocks/>
          </p:cNvCxnSpPr>
          <p:nvPr/>
        </p:nvCxnSpPr>
        <p:spPr>
          <a:xfrm>
            <a:off x="6230229" y="4661095"/>
            <a:ext cx="1595120" cy="1416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4CA0E13-F3CE-4A48-AD2A-9170C6D77712}"/>
              </a:ext>
            </a:extLst>
          </p:cNvPr>
          <p:cNvSpPr txBox="1"/>
          <p:nvPr/>
        </p:nvSpPr>
        <p:spPr>
          <a:xfrm>
            <a:off x="6035627" y="5323386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/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/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161735B-095C-4ABE-B635-C5E60A697E12}"/>
              </a:ext>
            </a:extLst>
          </p:cNvPr>
          <p:cNvCxnSpPr>
            <a:cxnSpLocks/>
          </p:cNvCxnSpPr>
          <p:nvPr/>
        </p:nvCxnSpPr>
        <p:spPr>
          <a:xfrm flipH="1">
            <a:off x="6642100" y="3383133"/>
            <a:ext cx="1491860" cy="16562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AAE92D3A-361C-4820-AFBF-ECFCDBE63D98}"/>
              </a:ext>
            </a:extLst>
          </p:cNvPr>
          <p:cNvCxnSpPr>
            <a:cxnSpLocks/>
          </p:cNvCxnSpPr>
          <p:nvPr/>
        </p:nvCxnSpPr>
        <p:spPr>
          <a:xfrm flipH="1" flipV="1">
            <a:off x="7805615" y="3058459"/>
            <a:ext cx="328346" cy="28291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/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/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/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66073DF3-C713-4C32-83A0-84CE4A38AB6A}"/>
              </a:ext>
            </a:extLst>
          </p:cNvPr>
          <p:cNvCxnSpPr>
            <a:cxnSpLocks/>
          </p:cNvCxnSpPr>
          <p:nvPr/>
        </p:nvCxnSpPr>
        <p:spPr>
          <a:xfrm flipV="1">
            <a:off x="6263346" y="3320909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write down a state as the tensor product of the qubits.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94C64BA-5527-46A4-A4E6-B04A931A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5" t="56459" r="51960" b="23958"/>
          <a:stretch/>
        </p:blipFill>
        <p:spPr>
          <a:xfrm>
            <a:off x="9758288" y="1690688"/>
            <a:ext cx="1886655" cy="17734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B891959-52A1-4284-B32C-69C42B034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61" t="31184" r="52703" b="52410"/>
          <a:stretch/>
        </p:blipFill>
        <p:spPr>
          <a:xfrm>
            <a:off x="9721155" y="4366419"/>
            <a:ext cx="1886466" cy="15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E55F622-C3DC-4A0F-9729-94D7D8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6" t="50000" r="52587" b="33949"/>
          <a:stretch/>
        </p:blipFill>
        <p:spPr>
          <a:xfrm>
            <a:off x="9383151" y="2134772"/>
            <a:ext cx="1970649" cy="16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A04D-8C5C-453C-A11B-B6BFA6C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the output of this circuit?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DE708F-D2FF-44CE-B742-D518FEBC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0" t="56000" r="47606" b="25538"/>
          <a:stretch/>
        </p:blipFill>
        <p:spPr>
          <a:xfrm>
            <a:off x="7808740" y="2387990"/>
            <a:ext cx="3545060" cy="23459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14:cNvPr>
              <p14:cNvContentPartPr/>
              <p14:nvPr/>
            </p14:nvContentPartPr>
            <p14:xfrm>
              <a:off x="860760" y="564840"/>
              <a:ext cx="10946160" cy="57110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00" y="555480"/>
                <a:ext cx="10964880" cy="57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9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E79AB-B32B-4444-BA6E-C65E5818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saw in the previous section we could create the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known as a Bell state, 50% probability of being measured in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50% probability of being measured in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1E5B2A-5D44-4DC5-BACF-CC03F04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18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DC767-5F07-41EC-848E-C95263A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7846C-68F0-40EC-9A02-7DF3CF2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measured the first qubit, what are the value of the second qubit?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It’s also called as “spooky action at a distance” or EPR paradox.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2AA30B-B3BC-4698-991F-C646590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5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50256-972B-45BE-BAD2-3177A6B8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DAFC7AD-1B2C-4CC0-9DAA-82F4AA2F9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Pauli matrices are the basis of vector space of 2 x 2 Hermitian matrices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x-axis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y-axis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DAFC7AD-1B2C-4CC0-9DAA-82F4AA2F9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8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ACA0F0-C758-4C1E-9EFE-7158676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5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z-axis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Rewrite: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7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Hadamard gate</a:t>
                </a: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4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 P-gate performs a rotation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 around the Z-axis direction:</a:t>
                </a:r>
              </a:p>
              <a:p>
                <a:pPr marL="0" indent="0">
                  <a:buNone/>
                </a:pP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U gate (Universal gate), the U-gate is the most general of all single-qubit quantum 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5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Single qubit operation / gate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0000"/>
                    </a:solidFill>
                    <a:latin typeface="Calibri (Thân)"/>
                  </a:rPr>
                  <a:t>Rotation </a:t>
                </a: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Excercise 4.2.2: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and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/>
                  <a:t>. Show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61E11F7-75AD-44AD-B70C-72099E2A7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9" t="35484" r="14215" b="26667"/>
          <a:stretch/>
        </p:blipFill>
        <p:spPr>
          <a:xfrm>
            <a:off x="2227006" y="2525213"/>
            <a:ext cx="8317526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All Pauli matrices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and its eigenvectors (eigenstates):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  <a:blipFill>
                <a:blip r:embed="rId2"/>
                <a:stretch>
                  <a:fillRect l="-11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4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Multi-qubit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Note that we have: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gate or quantum operator can be treated as rotations along x-axis, y-axis or z-axis (in Bloch sphere).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0792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731</Words>
  <Application>Microsoft Office PowerPoint</Application>
  <PresentationFormat>Màn hình rộng</PresentationFormat>
  <Paragraphs>146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(Thân)</vt:lpstr>
      <vt:lpstr>Calibri Light</vt:lpstr>
      <vt:lpstr>Cambria Math</vt:lpstr>
      <vt:lpstr>IBM Plex Sans</vt:lpstr>
      <vt:lpstr>Times New Roman</vt:lpstr>
      <vt:lpstr>Chủ đề Office</vt:lpstr>
      <vt:lpstr>4.1. Quantum circuit</vt:lpstr>
      <vt:lpstr>4.2. Single qubit operation / gate</vt:lpstr>
      <vt:lpstr>4.2. Single qubit operation / gate</vt:lpstr>
      <vt:lpstr>4.2. Single qubit operation / gate</vt:lpstr>
      <vt:lpstr>4.2. Single qubit operation / gate</vt:lpstr>
      <vt:lpstr>4.2. Single qubit operation / gate</vt:lpstr>
      <vt:lpstr>4.2. Single qubit operation / gate</vt:lpstr>
      <vt:lpstr>3.1. Pauli gates</vt:lpstr>
      <vt:lpstr>3. Multi-qubit gate</vt:lpstr>
      <vt:lpstr>3.1. Pauli gate</vt:lpstr>
      <vt:lpstr>3.2. Basis</vt:lpstr>
      <vt:lpstr>3.2. Basis</vt:lpstr>
      <vt:lpstr>3.2. Basis</vt:lpstr>
      <vt:lpstr>4. Entangled states</vt:lpstr>
      <vt:lpstr>4.1. Circuit</vt:lpstr>
      <vt:lpstr>4.1. Circuit</vt:lpstr>
      <vt:lpstr>4.1. Circuit</vt:lpstr>
      <vt:lpstr>4.2. Entangled States</vt:lpstr>
      <vt:lpstr>4.2. Entangled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Tuan Hai</cp:lastModifiedBy>
  <cp:revision>56</cp:revision>
  <dcterms:created xsi:type="dcterms:W3CDTF">2021-10-22T13:04:24Z</dcterms:created>
  <dcterms:modified xsi:type="dcterms:W3CDTF">2021-11-26T15:32:15Z</dcterms:modified>
</cp:coreProperties>
</file>