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3" r:id="rId10"/>
    <p:sldId id="261" r:id="rId11"/>
    <p:sldId id="266" r:id="rId12"/>
    <p:sldId id="267" r:id="rId13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0F0442-F40A-4982-A045-29F378189F2A}" type="datetimeFigureOut">
              <a:rPr lang="vi-VN" smtClean="0"/>
              <a:t>30/11/2021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47708-E4C8-424D-BCA7-BDABBB150E2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62301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 + 1 + … = N</a:t>
            </a:r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847708-E4C8-424D-BCA7-BDABBB150E25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26846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5695456-0BE6-4B57-8205-06797B720C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9151B8E1-6CF5-4142-A4A5-ACF36D936C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998C52C-BCA1-486E-B2C3-EE5F9098A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572F3-9824-4A93-A3B5-8AC56B2B339C}" type="datetimeFigureOut">
              <a:rPr lang="vi-VN" smtClean="0"/>
              <a:t>30/11/2021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D944A13-AD7E-4C52-B785-9C7A2E694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BD9E37F-3526-4AA2-B44A-518C7A075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C63C2-EC37-46C7-BE63-A8146019AA2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57778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8F022A5-E5E2-4350-A990-94AA387C2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463927EA-B19D-4AC3-A3F0-A8C25F8AA8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B1DFE905-9ED4-4D70-82F6-71A81ACF8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572F3-9824-4A93-A3B5-8AC56B2B339C}" type="datetimeFigureOut">
              <a:rPr lang="vi-VN" smtClean="0"/>
              <a:t>30/11/2021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18EE3B8-FB88-4B0F-BC30-0A0FB7091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3553213-916A-45EE-A6CC-EB9C293E9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C63C2-EC37-46C7-BE63-A8146019AA2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37699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FF7463EA-1ACC-4EF0-A517-ACCBFE41B9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1178B95A-D0F9-48C2-BD08-5239B15B0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EA19313-DF22-4503-9ACB-9100E0FE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572F3-9824-4A93-A3B5-8AC56B2B339C}" type="datetimeFigureOut">
              <a:rPr lang="vi-VN" smtClean="0"/>
              <a:t>30/11/2021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93CAC05-54DD-4C30-A4A4-2A967F2D0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C9EEE4A-DD1F-45F4-8303-03C3D0681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C63C2-EC37-46C7-BE63-A8146019AA2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68936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34C0468-591E-4734-AC6B-0BAE14A45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ECFFFE7-272E-45E9-ACE2-3C978039A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BC37A749-DA3B-40CA-BBC7-60A241813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572F3-9824-4A93-A3B5-8AC56B2B339C}" type="datetimeFigureOut">
              <a:rPr lang="vi-VN" smtClean="0"/>
              <a:t>30/11/2021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FEF3F0F-C081-47AE-9F1D-CEC20B3D5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526153D-BFB5-43AC-90BD-9E7F359BE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C63C2-EC37-46C7-BE63-A8146019AA2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9045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C1A77CE-8EAC-4346-8F13-B47CBF2F5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A646FE16-CA59-481B-98A0-237FA0CEE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FFBCE71-76E5-414B-AE46-2017BD69F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572F3-9824-4A93-A3B5-8AC56B2B339C}" type="datetimeFigureOut">
              <a:rPr lang="vi-VN" smtClean="0"/>
              <a:t>30/11/2021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1DD980B0-7634-4B9B-807A-7046C6D9E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398A12C-0341-44AE-A4C1-408BB8CD0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C63C2-EC37-46C7-BE63-A8146019AA2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20006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448E300-C86E-4A5F-9CD9-455059A75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7FF09B6-BADB-43FC-8733-FC16F45F91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7AF49F49-C096-4086-B0E7-E61CE970B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4FDC1C2D-617A-4BB2-982F-403167796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572F3-9824-4A93-A3B5-8AC56B2B339C}" type="datetimeFigureOut">
              <a:rPr lang="vi-VN" smtClean="0"/>
              <a:t>30/11/2021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84B4E190-5768-4DBF-BCB8-8CB8980C1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AA36CD8C-6750-4040-B8E4-6EAC6D1D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C63C2-EC37-46C7-BE63-A8146019AA2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80500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ABEEA6F-40D5-41AB-943B-F4E6E419E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52253133-11D6-40DD-8348-4D4B31F94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73C8321C-5FCE-4D09-9DC3-F381D9483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55398027-F8F2-47BC-B6A1-5566B04C75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FA88C9DF-B789-409D-BAAF-886905E56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04BFAD49-78AC-46C7-B53A-9900E0CC9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572F3-9824-4A93-A3B5-8AC56B2B339C}" type="datetimeFigureOut">
              <a:rPr lang="vi-VN" smtClean="0"/>
              <a:t>30/11/2021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05CF35C3-921A-4853-8285-19E8C3DBF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631EB692-9EC0-41A2-95CB-92C2A8D2A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C63C2-EC37-46C7-BE63-A8146019AA2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59547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679160B-50CC-4ECD-BA60-65A4BB07B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A823B815-E964-4AD8-BF1A-68DD5ECDD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572F3-9824-4A93-A3B5-8AC56B2B339C}" type="datetimeFigureOut">
              <a:rPr lang="vi-VN" smtClean="0"/>
              <a:t>30/11/2021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BD2811D7-85AE-4C98-8242-7F7F916E3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DDA49945-E2DA-4856-95AE-FF7A77E29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C63C2-EC37-46C7-BE63-A8146019AA2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4049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D1F02D2F-DD98-40A0-B4B9-8296EEA71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572F3-9824-4A93-A3B5-8AC56B2B339C}" type="datetimeFigureOut">
              <a:rPr lang="vi-VN" smtClean="0"/>
              <a:t>30/11/2021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B4A5E7E8-591E-413B-B09B-D7884871C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EF4625D-F5C4-4D49-BBF9-489AC70F6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C63C2-EC37-46C7-BE63-A8146019AA2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16439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3C35806-249E-4700-A6A5-2625CE6AB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88B63B9-46ED-49DF-9968-841862F45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9804FF1F-2F3C-47B7-969F-64A9855AD2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9B5F2946-0D66-4ADF-81CA-490E5F09B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572F3-9824-4A93-A3B5-8AC56B2B339C}" type="datetimeFigureOut">
              <a:rPr lang="vi-VN" smtClean="0"/>
              <a:t>30/11/2021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760E3FBA-4B90-44E4-AD83-C93907A94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B74D6F22-F1D3-440D-8BB3-7479E2658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C63C2-EC37-46C7-BE63-A8146019AA2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71564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90AF0CA-6AF3-48A6-92E6-B25BF2080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C979AA27-83C1-44E7-9C80-8421F706FD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9B360519-B44E-4CC2-900A-0780AAD7BA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56377634-9ED8-4A70-B826-B9628B597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572F3-9824-4A93-A3B5-8AC56B2B339C}" type="datetimeFigureOut">
              <a:rPr lang="vi-VN" smtClean="0"/>
              <a:t>30/11/2021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997E735D-D9A2-4A89-B7EA-3BBCDA5CD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69D03D3B-EA42-4BDF-AA46-49C4299BC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C63C2-EC37-46C7-BE63-A8146019AA2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2392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1D563017-4A8B-4457-A55B-D7CDA84E7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EE2486E9-9044-4A73-A5DB-A7E98A245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ED571040-6BFB-4E6D-BA70-C46A3910C2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572F3-9824-4A93-A3B5-8AC56B2B339C}" type="datetimeFigureOut">
              <a:rPr lang="vi-VN" smtClean="0"/>
              <a:t>30/11/2021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BCE0072-E4D9-4602-A504-58E14F338C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06BA5C6-616C-442B-871B-E77318BD7D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C63C2-EC37-46C7-BE63-A8146019AA2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79001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61055B3-4423-4BF3-81B1-4F9E85E486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5. Quantum Fourier</a:t>
            </a:r>
            <a:endParaRPr lang="vi-VN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166DD250-29CF-4BC8-AF5B-DD6C1537E7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Vu Tuan Hai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11091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F462441-D772-4892-8B9A-1434481EA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5.1. Quantum Fourier transform</a:t>
            </a:r>
            <a:endParaRPr lang="vi-V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4AB4BC72-DF1E-43C3-9A7B-EACD3B777F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/>
                  <a:t>3.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/>
                  <a:t> is the number of qubits, the computation basis of its system: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,…|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Using the binary representation in writing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/>
                  <a:t>: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Or: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4AB4BC72-DF1E-43C3-9A7B-EACD3B777F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1303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F462441-D772-4892-8B9A-1434481EA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5.1. Quantum Fourier transform</a:t>
            </a:r>
            <a:endParaRPr lang="vi-V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4AB4BC72-DF1E-43C3-9A7B-EACD3B777F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/>
                  <a:t>3.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𝑄𝐹𝑇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p>
                        </m:sSubSup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rad>
                          </m:den>
                        </m:f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𝑖𝑥𝑦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den>
                                </m:f>
                              </m:sup>
                            </m:sSup>
                            <m:d>
                              <m:dPr>
                                <m:begChr m:val="|"/>
                                <m:endChr m:val="⟩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nary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rad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𝑖𝑥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5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m:rPr>
                                          <m:brk m:alnAt="25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nary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⟩</m:t>
                          </m:r>
                        </m:e>
                      </m:nary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(rewriting in fractional binary notation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/>
              </a:p>
            </p:txBody>
          </p:sp>
        </mc:Choice>
        <mc:Fallback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4AB4BC72-DF1E-43C3-9A7B-EACD3B777F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783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F462441-D772-4892-8B9A-1434481EA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5.1. Quantum Fourier transform</a:t>
            </a:r>
            <a:endParaRPr lang="vi-V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4AB4BC72-DF1E-43C3-9A7B-EACD3B777F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rad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nary>
                            <m:naryPr>
                              <m:chr m:val="∏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𝑖𝑥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d>
                                </m:sup>
                              </m:sSup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⟩</m:t>
                          </m:r>
                        </m:e>
                      </m:nary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(rewriting in fractional binary notation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rad>
                        </m:den>
                      </m:f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⊗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𝑖𝑥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</m:den>
                              </m:f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⟩</m:t>
                          </m:r>
                        </m:e>
                      </m:d>
                    </m:oMath>
                  </m:oMathPara>
                </a14:m>
                <a:endParaRPr lang="en-US" b="0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𝑖𝑥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den>
                              </m:f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⟩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𝑖𝑥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sup>
                          </m:sSup>
                          <m:d>
                            <m:dPr>
                              <m:begChr m:val="|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⊗…⊗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𝑖𝑥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den>
                              </m:f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⟩</m:t>
                          </m:r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4AB4BC72-DF1E-43C3-9A7B-EACD3B777F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5699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7D21AC5-F08C-44E0-B23D-3AE7767E2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5.1. Quantum Fourier transform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6DC0E10-4B9D-4448-8C0F-395735D63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One of the most useful ways of solving a problem in mathematics or computer science is to transform it into some other problem for which a solution is known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24023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9E03490-22B3-462E-BF95-992E75B3B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5.1. Discrete Fourier transform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E3422ED6-5403-4578-8B22-BF68439851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ℂ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ℂ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Give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/>
                  <a:t> – dimensional complex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𝑖𝑗𝑘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rad>
                          </m:den>
                        </m:f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𝑗𝑘</m:t>
                                </m:r>
                              </m:sup>
                            </m:sSubSup>
                          </m:e>
                        </m:nary>
                      </m:e>
                    </m:nary>
                  </m:oMath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E3422ED6-5403-4578-8B22-BF68439851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3552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9E03490-22B3-462E-BF95-992E75B3B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5.1. Quantum Fourier transform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E3422ED6-5403-4578-8B22-BF68439851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rad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⟩</m:t>
                          </m:r>
                        </m:e>
                      </m:nary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Or the unitary matrix: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𝑄𝐹𝑇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rad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⟩⟨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E3422ED6-5403-4578-8B22-BF68439851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0201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9E03490-22B3-462E-BF95-992E75B3B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5.1. Quantum Fourier transform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E3422ED6-5403-4578-8B22-BF68439851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>
                    <a:ea typeface="Cambria Math" panose="02040503050406030204" pitchFamily="18" charset="0"/>
                  </a:rPr>
                  <a:t>1.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/>
                  <a:t> is unitary</a:t>
                </a:r>
              </a:p>
              <a:p>
                <a:pPr marL="514350" indent="-514350">
                  <a:buAutoNum type="arabicPeriod"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</m:rad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m:rPr>
                                          <m:brk m:alnAt="23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𝑗𝑘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begChr m:val="|"/>
                                          <m:endChr m:val="⟩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begChr m:val="⟨"/>
                                          <m:endChr m:val="|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</m:d>
                                    </m:e>
                                  </m:nary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rad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⟩⟨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𝑗𝑘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⟩⟨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⟩⟨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E3422ED6-5403-4578-8B22-BF68439851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6589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9E03490-22B3-462E-BF95-992E75B3B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5.1. Quantum Fourier transform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E3422ED6-5403-4578-8B22-BF68439851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/>
                  <a:t>2.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/>
                  <a:t> acts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rad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sup>
                          </m:sSup>
                          <m:d>
                            <m:dPr>
                              <m:begChr m:val="|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rad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⟩</m:t>
                              </m:r>
                            </m:e>
                          </m:nary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⟩</m:t>
                          </m:r>
                        </m:e>
                      </m:nary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r>
                  <a:rPr lang="en-US"/>
                  <a:t> is the number of qubits</a:t>
                </a:r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E3422ED6-5403-4578-8B22-BF68439851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2735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9E03490-22B3-462E-BF95-992E75B3B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5.1. Quantum Fourier transform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E3422ED6-5403-4578-8B22-BF68439851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/>
                  <a:t>Intuition: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ℱ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𝑆𝑡𝑎𝑡𝑒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𝑐𝑜𝑚𝑝𝑢𝑡𝑎𝑡𝑖𝑜𝑛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𝑏𝑎𝑠𝑖𝑠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𝑆𝑡𝑎𝑡𝑒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𝐹𝑜𝑢𝑟𝑖𝑒𝑟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𝑏𝑎𝑠𝑖𝑠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𝑄𝐹𝑇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=|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/>
                  <a:t> denotes for the state in Fourier basis</a:t>
                </a:r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E3422ED6-5403-4578-8B22-BF68439851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3470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zbasiscounting">
            <a:extLst>
              <a:ext uri="{FF2B5EF4-FFF2-40B4-BE49-F238E27FC236}">
                <a16:creationId xmlns:a16="http://schemas.microsoft.com/office/drawing/2014/main" id="{C89910BF-EBEF-43A7-967E-7BCF58EF135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538" y="994901"/>
            <a:ext cx="82677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basiscounting">
            <a:extLst>
              <a:ext uri="{FF2B5EF4-FFF2-40B4-BE49-F238E27FC236}">
                <a16:creationId xmlns:a16="http://schemas.microsoft.com/office/drawing/2014/main" id="{251DE2FD-47F3-4BFA-AB5A-29912041F16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063" y="3782961"/>
            <a:ext cx="8258175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3FBA2D7B-BE6C-44B2-9DE0-6B09D68460CF}"/>
              </a:ext>
            </a:extLst>
          </p:cNvPr>
          <p:cNvSpPr txBox="1"/>
          <p:nvPr/>
        </p:nvSpPr>
        <p:spPr>
          <a:xfrm>
            <a:off x="644321" y="2042651"/>
            <a:ext cx="2359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Computation basis</a:t>
            </a:r>
            <a:endParaRPr lang="vi-VN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D5B79C25-80FB-45A9-B7A9-56B20EEC358A}"/>
              </a:ext>
            </a:extLst>
          </p:cNvPr>
          <p:cNvSpPr txBox="1"/>
          <p:nvPr/>
        </p:nvSpPr>
        <p:spPr>
          <a:xfrm>
            <a:off x="644321" y="4830711"/>
            <a:ext cx="1671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Fourier basis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88529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9E03490-22B3-462E-BF95-992E75B3B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5.1. Quantum Fourier transform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E3422ED6-5403-4578-8B22-BF68439851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/>
                  <a:t>Example 1 qubit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/>
                  <a:t>: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𝑄𝐹𝑇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rad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p>
                          </m:sSub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00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Similarly, we have: </a:t>
                </a:r>
                <a:endParaRPr lang="en-US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𝑄𝐹𝑇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So: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𝑄𝐹𝑇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acc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̃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E3422ED6-5403-4578-8B22-BF68439851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252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4405324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380</Words>
  <Application>Microsoft Office PowerPoint</Application>
  <PresentationFormat>Màn hình rộng</PresentationFormat>
  <Paragraphs>73</Paragraphs>
  <Slides>12</Slides>
  <Notes>1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Times New Roman</vt:lpstr>
      <vt:lpstr>Chủ đề Office</vt:lpstr>
      <vt:lpstr>5. Quantum Fourier</vt:lpstr>
      <vt:lpstr>5.1. Quantum Fourier transform</vt:lpstr>
      <vt:lpstr>5.1. Discrete Fourier transform</vt:lpstr>
      <vt:lpstr>5.1. Quantum Fourier transform</vt:lpstr>
      <vt:lpstr>5.1. Quantum Fourier transform</vt:lpstr>
      <vt:lpstr>5.1. Quantum Fourier transform</vt:lpstr>
      <vt:lpstr>5.1. Quantum Fourier transform</vt:lpstr>
      <vt:lpstr>Bản trình bày PowerPoint</vt:lpstr>
      <vt:lpstr>5.1. Quantum Fourier transform</vt:lpstr>
      <vt:lpstr>5.1. Quantum Fourier transform</vt:lpstr>
      <vt:lpstr>5.1. Quantum Fourier transform</vt:lpstr>
      <vt:lpstr>5.1. Quantum Fourier transform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5. Quantum Fourier</dc:title>
  <dc:creator>Tuan Hai</dc:creator>
  <cp:lastModifiedBy>Tuan Hai</cp:lastModifiedBy>
  <cp:revision>6</cp:revision>
  <dcterms:created xsi:type="dcterms:W3CDTF">2021-11-27T14:55:27Z</dcterms:created>
  <dcterms:modified xsi:type="dcterms:W3CDTF">2021-11-30T10:27:29Z</dcterms:modified>
</cp:coreProperties>
</file>