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0T14:53:13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5581 9550 0,'25'0'79,"0"49"-64,24 26-15,-24-50 16,0-1-16,0 26 15,24 24-15,-24-49 16,0 25 0,0-1-16,0 1 15,-1-25-15,26 25 16,-25-26 0,49 26-16,-24-50 0,-25 25 15,-1-25 1,1 0-16,0 0 125</inkml:trace>
  <inkml:trace contextRef="#ctx0" brushRef="#br0" timeOffset="2066.51">5457 9823 0,'0'-25'141,"0"0"-141,25-25 16,-25 26-1,0-1-15,0 0 16,0-25-16,25 1 16,-25-1-1,24 25-15,-24 1 16,25-1-1,-25 0-15,0 0 16,25 25 187,25 25-187,-26-25-1,1 25 1,0 0 0,0-25-16,0 0 15,-25 24-15,24-24 16,1 0 0,0 25-16,0-25 15,0 0 1,0 0-1,-1 0 1,1 0-16,0 25 16,0-25-1</inkml:trace>
  <inkml:trace contextRef="#ctx0" brushRef="#br0" timeOffset="3882.15">7342 10269 0,'25'25'125,"0"0"-109,0 0-1,-1-25-15,-24 24 16,25-24-16,0 25 15,-25 0-15,25 0 16,0-25-16,-1 49 16,1-49-16,-25 25 15,25-25-15,-25 25 16,25-25 0,0 0-16,-25 25 15,24-25-15,1 0 16,-25 25-1</inkml:trace>
  <inkml:trace contextRef="#ctx0" brushRef="#br0" timeOffset="4814.51">7789 10145 0,'-25'-25'16,"0"25"15,25 25-31,-25-25 16,25 25-16,-49 0 15,49 0-15,-25-1 16,0-24-16,-25 50 16,26-25-16,-1 0 15,0 24-15,0-24 16,0 0-16,1 0 15,-1-1 1,25 1-16</inkml:trace>
  <inkml:trace contextRef="#ctx0" brushRef="#br0" timeOffset="6630.58">8111 10220 0,'-25'0'141,"1"0"-126,-51 0-15,50 0 16,-24 0 0,24 24-16,25 1 109,0 0-46,0 0-48,0 0-15,25-25 16,-1 0-1,1 0-15,0 0 16,0 0-16,0 0 16,0 0-1,-1 0 1,1 0 0,0 0-1,0 24 32,0-24-16,-25 25-15,24 0 15,-24 0-31,25 0 16,0 24-1,-25 1-15,0-25 16,0-1-16,0 1 16,0 0-16,0 0 15,0 0 1,-25-25-16,25 24 16,-25-24-1,-24 25-15,24-25 31,0 0-15,0 0-16,1 0 31,-1 0 16,0 0 0,0 0 31,0 0-47</inkml:trace>
  <inkml:trace contextRef="#ctx0" brushRef="#br0" timeOffset="13441.03">5011 7937 0,'0'25'63,"0"25"-63,0 0 15,0-26 1,0 26-16,0-25 31,-25-25 78,25-25-93,0 0 0,0 0-16,0-49 15,0 49-15,0-25 16,0 26-16,0-1 0,0 0 16,0 0-1,25 25 48,-1 0-48,1 0-15,0 50 16,-25-25-16,25-1 16,-25 1-16,49 50 15,-49-50 1,0-1-1,0 1 1,25 0 47,0-25-1,0 0-62,0-25 16,-1 0 15,-24 1-31,25-26 0,-25 25 16,0 0-1,0 0-15,0 1 16,0-1-1,-25 25 95,25 25-95,0-1-15,0 1 16,0 0-16,0 0 16,0 0-16,0 0 15,0-1 1,0 1-16,0 0 31,25-25-31,0 25 16,0-25-1,0 0-15,-1 0 16,1 0 0,0 0-1,0 0-15,0 0 16,-1 0 0,-24-25-16,50-25 15,-50 26-15,25-1 16,-25-25-16,0 25 15,0 0 1,49 50 109,-49 75-125,25-76 16,-25 26-16,25-25 15,0 0-15,0-1 16,24 1 0,-24-74 62,0 24-63,-25-25-15,0 1 16,50-51 0,-50 51-16,24 24 0,-24 0 15,0 0-15,25 25 63,0 0-32,0 25-15,24 25-16,-24-26 15,-25 1 1,0 0-1,25-25 32,0-25-15,-25 0-1,0 1-31,0-1 15,25 0 1,-25 0 31</inkml:trace>
  <inkml:trace contextRef="#ctx0" brushRef="#br0" timeOffset="18877">5655 10691 0,'25'0'31,"0"25"1,-25-1-32,0 1 15,0 0 1,0 0-1,0 0 1,0-1 0,0-73 171,0-1-171,25 1-16,0 24 15,-1-25 1,1 25 0,0 25-1,-25-24 32,25 24-31,0 0-1,0 0 1,-1 24 0,1 1-1,-25 0-15,25-25 16,-25 25-16,0 0 16,0-1-1,50 1 1,-50 0-16,0 0 0,24 0 15,-24-1-15,25-24 16,-25 25-16,25-25 16,-25 25-16,25-25 31,0 0 16,-1 0-16,1 0-31,0 0 16,0-25-16,24 0 15,-24-24 1,0 24-16,0 0 16,-25 0-16,25 1 15,-25-1-15,0 0 31,0 0 1,0 0-1,-25 25 0,0 0 0,0 0-15,0 0 0,25 25-1,0 0 1,0 0-16,0 0 31,0-1-31,0 1 16,0 25-1,25-50 1,0 25 0,0-25-1,0 0 1,-1 0 0,26 0-1,-25 0 1,0 0-1,-1-25 1,26 0 0,-50 0-1,25 25-15,-25-25 16,0 1-16,0-1 16,0 0-16,0 0 15,0 0-15,0 1 16,0-1-1,25 25 48,-1 0-47,1 25-1,0-1-15,25 51 16,-26-50-1,26 24 1,-50-24 0,25 0-16,0 0 15,0-1 17,-1-24 14,-24-24 17,25-26-47,-25 25-16,0 0 15,0 1 1,0-1-16,0 0 47,0 0-16,0 0-31,25 25 125,0 0-125,0 25 16,-1 0-16,1 0 15,0 0-15,0-25 16,-25 24-16,25-24 156,-25-49-93,0-1-48,24 25 1,-24-24-16,0 24 15,0 0-15</inkml:trace>
  <inkml:trace contextRef="#ctx0" brushRef="#br0" timeOffset="24118.69">9079 10740 0,'24'-24'157,"1"24"-142,-25 24 1,25 1-16,0-25 16,0 50-16,-1-50 15,26 25-15,0 24 16,-1-24-1,-24 0 17,49-25-17,-24 0-15,-25 0 0,0 25 16,24-25 0,1 0-16,-1 0 0,1 0 15,0 0 1,-26 0-16,26 0 15,0 0-15,-1 0 16,-24 0-16,0 0 16</inkml:trace>
  <inkml:trace contextRef="#ctx0" brushRef="#br0" timeOffset="24809.52">10021 10716 0,'25'24'15,"0"1"-15,0 50 16,-1-75-16,1 49 16,0-49-1,0 25 1,0-25-1,-1 0-15,-24 25 94,0 24-78,0-24-16,-49 50 15,-1-1-15,1-24 16,-26 49-16,50-49 16,-24 49-1,24-74-15,-25-1 16,25 26-16</inkml:trace>
  <inkml:trace contextRef="#ctx0" brushRef="#br0" timeOffset="26386.2">15999 7913 0,'25'0'31,"0"0"16,-1 0-47,1-50 16,0 25-1,25-24-15,24-26 16,-49 26-16,24-1 16,-24 25-16,0 0 15,0-24-15,0 49 16,-25 25 93,0 24-93,0 26-1,0-26-15,0 1 16,0 24-16,0-24 16,0-25-16,0-1 15,0 26-15,0-25 0,0 0 16,0 0 0,25-25-16,-25 24 15,0 1 1</inkml:trace>
  <inkml:trace contextRef="#ctx0" brushRef="#br0" timeOffset="27667.74">12179 7714 0,'-25'0'0,"0"0"32,1 0-17,-1 25 1,0-25-1,0 0 1,0 25-16,1-25 31,24-25 63,24 25-16,1 25-78,0-25 16,-25 25-16,25-1 15,-25 51 1,0-50 0,0 49-1,-25-24 1,-74 49-16,74-74 0,-74 49 16,24-24-16,1 24 15,24-74-15,1 50 16,24-50-1,0 0 32,25-25-31,0-25-16,25 26 16,25-26-16,-1 25 15,1-24-15,-1 49 16,1 0-16,-25-25 15,0 25-15,-1 0 16,1 0-16,50 25 16,-51-1-16,26 26 31,-25-50-15,-25 25-16,25-25 15</inkml:trace>
  <inkml:trace contextRef="#ctx0" brushRef="#br0" timeOffset="28790">8855 7838 0,'25'0'15,"0"0"1,0 0-1,-1 0 1,26 0-16,-25 0 16,0 0-16,0 25 15,-1 0 1,1 0-16,-25-1 31,0 1-15,0 0-16,0 0 15,0 25-15,0-1 16,-25 1-16,-24-1 16,-1-24-16,-24 25 15,24-1-15,25-24 16,0-25-16,1 0 16,48 0 77,26 0-77,-25 0-16,24 0 0,1 0 16,-25 0-16,0 0 15,0 0 1,-25 25 31,0 0-32,0 0 1,0-1 0,0 1-16,-25-25 15,0 0-15,0 0 16,0 0-16,0 0 15,1 0 1,-1 0-16,0 0 16,0 0-1</inkml:trace>
  <inkml:trace contextRef="#ctx0" brushRef="#br0" timeOffset="30540.56">11807 11162 0,'-25'0'16,"0"0"-16,1 0 15,-1 0-15,0-50 16,0 26-16,-24-1 16,49 0-1,-25 0 16,0 25-31,-25 0 16,26 0 0,-1 0-16,0 25 0,0 25 15,25-26 1,0 26 0,0-25-16,0 0 15,0 0-15,0-1 16,25-24 31,25 0-32,-26-24 1,1-1-16,25-25 16,-25 0-16,-25 1 15,24 24-15,1-49 16,-25-1-16,25 26 15,-25-1-15,0 0 16,0 1 0,0-1-16,0 25 15,0 1-15,0-1 16,0 74 62,0 1-78,0 24 16,25 1-16,-25 49 15,25-99-15,-25 24 16,0-24-16,24-25 16,-24 25-16,25-25 62,0 0-62,0-25 16,0 0-16,-1 25 15</inkml:trace>
  <inkml:trace contextRef="#ctx0" brushRef="#br0" timeOffset="31574.16">12005 10815 0,'-24'0'15,"-26"0"1,50 74 0,0-24-16,0-1 15,0-24-15,0 0 16,0 0-16,0 0 16,25-25 15,24 0-31,1 0 15,-25 0-15,0-25 16,-1-25-16,1 1 16,25-26-16,-25 26 15,-25 24-15,0 0 16,25 0-16,-25 75 78,0-1-62,0-24-1,0 0-15,0 0 16,0 0 0,24-25-16,1 0 15,0 0-15,0 0 16,0 0-1,-1 0 1,26-50-16,0 0 16,-26 26-16,1-1 15,0 25 32,0 0-16,-25 25-31,25 24 16,-1-49 0,1 0 31,0 0-32,0 0-15,-25-25 16,25 1-16,-1-1 15,-24 0-15,50 25 63,-50 25-32,0 24 16,25-49 0,0-24-31</inkml:trace>
  <inkml:trace contextRef="#ctx0" brushRef="#br0" timeOffset="31950.42">12849 10220 0,'0'24'0,"0"76"16,0-51-16,0 1 0,25 49 15,-25-74 1,24 74-16,-24-49 16,25 74-16,0-50 15,-25 0-15,25-24 16,0 0-16,-25-26 15,0 1-15</inkml:trace>
  <inkml:trace contextRef="#ctx0" brushRef="#br0" timeOffset="32379.5">13097 10616 0,'0'-24'16,"25"24"-1,-1 24 1,1 1 0,-25 0 15,0 25-31,0-26 0,0 1 15,0 50-15,0-26 16,0-24 15</inkml:trace>
  <inkml:trace contextRef="#ctx0" brushRef="#br0" timeOffset="33782.06">13494 10294 0,'0'50'16,"0"-26"-16,0 51 15,0-1-15,0 25 16,0 25-16,25-49 16,-25 24-16,24-49 15,1-26-15,-25-98 78,0-25-62,0 24-16,0 26 16,0-26-16,0-24 15,0 0 1,0 25-16,25 49 15,0 0-15,0 25 47,24 25-31,-49 74-16,25-49 16,49 24-16,-49 0 15,0-24-15,0-25 16,24 24-16,-49-24 15,25-25 17,0 0-1,-25-25-31,50-74 0,-50 74 16,49-74-1,-49 74-15,0 1 0,0-1 16,25 25 62,-25 49-62,50 51-16,-50-51 15,24 50-15,1-49 16,0 49-16,0-74 15,24 49-15,-24-24 16,0-25-16,0-25 31,0 0-15,-25-25 0,0-25-1,25 26-15,-1-26 16,-24 0-16,0 1 15,0-50-15,0 74 0,0 0 16,0 0 0,0 0-1,-49 25 32,49 25-31,0 25-1,0 24-15,0-49 16,0 49-16,0-49 16,0 0-1,0 0-15,25-25 47,-1 0-47,1 0 16,50 0-1,-51 0-15,51 0 16,-1-25-16,25 0 16,25 0-16,-74 1 15</inkml:trace>
  <inkml:trace contextRef="#ctx0" brushRef="#br0" timeOffset="34406.21">15180 10071 0,'-24'0'63,"-26"25"-63,25 24 16,25 1-16,-25 24 15,25-24 1,-24 49-16,24-25 15,0 50-15,0-24 16,0-26-16,0 25 16,0-74-16,0 25 15,0-26-15,24 1 16,1-25-16,-25 25 16,25-25-1,0 0 48</inkml:trace>
  <inkml:trace contextRef="#ctx0" brushRef="#br0" timeOffset="35363.81">15453 10468 0,'-24'0'156,"24"24"-140,24-48 78,1-76-79,-25 51 1,25-1-1,-25 25-15,50-24 16,-26 74 125,-24 24-141,0 26 15,25-26-15,0 50 16,-25-49 0,0 49-16,25-24 15,-25-26-15,25-24 16,-1 25-16,-24-1 15</inkml:trace>
  <inkml:trace contextRef="#ctx0" brushRef="#br0" timeOffset="36082.72">15925 10021 0,'0'-25'63,"24"25"-48,1 25 1,0 0-16,0 25 16,24 24-16,-49-49 15,0 24-15,0 1 16,25-25-16,-25 24 16,0-24-16,0 0 15,0 25-15,0-26 16,0 51-16,0-26 15,0-24 1,0 50-16,0-51 0,-25 1 16,1 25-16,-1-25 15,25-1 1</inkml:trace>
  <inkml:trace contextRef="#ctx0" brushRef="#br0" timeOffset="58744.16">16594 10319 0,'-24'0'47,"24"25"15,0-1-46,49-24-16,1 25 15,-25 0 1,-1-25 0,26 0-16,0 0 15,-1 0 1,26 0-16,-51 0 0,1 0 16,25 0-16,-1 0 15,1 0 1,0 0-16,-1 0 15,-24 0-15,25 0 16,-26-25-16,1 25 16,25 0-16,-25 0 15,24 0 1,-24 0-16,0 0 16,0 0-1,0 0 1,-1 0-16</inkml:trace>
  <inkml:trace contextRef="#ctx0" brushRef="#br0" timeOffset="59428.13">17388 10046 0,'25'25'63,"-25"0"-48,25-25-15,24 24 16,1 26-16,-25-25 15,49 0-15,-24-1 16,-25-24-16,-1 25 16,1-25-16,0 0 15,-25 25 1,25-25 109,-25 50-109,0 49-16,-25-50 15,0 26-15,0-26 0,25 1 16,0-25-1,-24 0-15,24-1 16</inkml:trace>
  <inkml:trace contextRef="#ctx0" brushRef="#br0" timeOffset="64861.55">18852 10344 0,'-25'0'47,"0"0"-31,-49-25-16,49 25 62,0 0-15,25 25 16,25-25-48,0 0 1,-1 0-1,1-25-15,-25 0 16,25-25-16,0-24 16,0 0-16,-25 24 15,24 0-15,-24-74 16,0 99-16,0-49 16,0 24-16,0-24 15,0 49-15,0 0 16,-24 1 31,24 73-16,0 1-15,0 49-16,0-25 15,0-24-15,0 0 16,0-1-16,49 26 15,-49-1-15,50-49 16,-50 0-16,25 24 16,-1-49-1,-24 25 1,25-25 15,0 0-15</inkml:trace>
  <inkml:trace contextRef="#ctx0" brushRef="#br0" timeOffset="66081.2">19100 10096 0,'0'24'63,"0"1"-63,0 0 15,0 0-15,0 0 16,0-1-16,0 1 15,0 0 1,24-25 15,26 0 1,-25-25-17,-25 0 1,0-24-16,25-26 15,-25 51 1,0-1-16,0 0 16,24 50 93,-24 24-109,25 1 16,0-25-16,25 24 15,-26-24-15,26 25 16,-25-50 0,0 0 15,-1 0-16,1 0 1,-25-25-16,25 0 16,-25 0-1,0 1-15,0-1 16,0 0-16,0 0 16,0 0-16,0 1 15,0-1 48,25 25-48,-25 25-15,25 49 16,0-49 0,24 49-16,-24-49 15,-25 0 1,25-25 62,0 0-62,-25-25-16,0 0 15,0 0-15,24 1 16,-24-1-16,0 0 15,25 0 1</inkml:trace>
  <inkml:trace contextRef="#ctx0" brushRef="#br0" timeOffset="67410.67">20092 9327 0,'0'74'15,"0"0"1,0-24-16,0 24 16,0-49-16,25 50 15,-1-1-15,1 50 16,0-25-16,-25 1 15,25-26-15,0 25 16,-25-49-16,0-1 16,0-24-1,0-74 79,-25-1-78,0 0-16,25 1 15,-25-50-15,25 49 0,0 0 16,0 1-16,0-1 31,25 25-31,0 25 16,0 0 15,-1 0-31,1 0 16,0 0-1,-25 25 17,0 25-17,0-1 1,0-24-16,0 0 15,0 0-15,-25 0 16,25-1 62,0 1-78,25-25 16,25 0-1,-26 0 1,1 0-16,0 0 16,0 0-16,0 0 15,-1 0-15,26-25 16,-25 1-16,24-51 16,-49 50-16,0 0 15,0 1-15,0-1 16,0 0-1,-49 50 79,24 24-94,25-24 16,-25 0-16,25 25 15,0-25-15,0 24 16,0-24 0,50 0-1,-25-25 17,-1 0-17,26 25 1,-25-25-16,25 0 15,-26 0-15,26 0 16,-25 0 0,24 0-16,-24 0 15</inkml:trace>
  <inkml:trace contextRef="#ctx0" brushRef="#br0" timeOffset="69984">21282 9426 0,'0'25'31,"0"74"-31,0-50 16,0 51-16,0 24 16,0-25-16,25 25 15,-25-25-15,25 0 16,0-49-1,-25-25-15,0 0 16,0-125 93,-25 1-109,-25-50 16,26 0-16,-1-49 16,0 49-16,0 0 15,25 75-15,0 0 16,0 49 0,25 74 46,49 75-46,-49-99-16,25 25 15,24 49-15,1 25 16,-1 0-16,25 0 16,-24-74-16,-26 24 15,-24 1-15,0-150 78,0 25-78,-25-49 16,0 0-16,49-25 16,-49 50-16,25-1 15,-25-24 1,25 49-16,-25 26 15,25-26-15,-25 75 79,25 74-79,-25-25 15,24-24-15,1 24 16,25 50-16,-25-24 15,24 48-15,26-23 16,-26-26-16,1-50 16,-50-24-16,25 0 15,-1-25 48,1-50-32,-25 26-31,25-51 16,0 1-16,0 24 15,-25-24-15,0 49 16,0 0-16,0 0 16,0 0 62,-25 25-63,-25 0 1,1 75-16,49-26 16,-25 1-1,25-25-15,0 25 16,0-26-16,0 1 31,0 0 0,25 0 32,-1-25-63</inkml:trace>
  <inkml:trace contextRef="#ctx0" brushRef="#br0" timeOffset="73172.14">23068 9401 0,'0'25'62,"0"49"-62,0 1 16,0-26 0,-24 26-16,-1 24 15,25 0-15,0-49 16,0 49-16,0-25 16,0 26-16,25-51 0,24 75 15,-24-74 1,0-25-1,0-1-15,-1-24 32,26 0-17,-25 0-15</inkml:trace>
  <inkml:trace contextRef="#ctx0" brushRef="#br0" timeOffset="73791.97">23416 9897 0,'0'-50'47,"24"50"-31,51 0-16,-26 0 16,1 0-16,-25 0 15,0 0-15,-1 0 16,-24 50 31,0-25-47,0 24 15,0 26-15,-24-50 16,24 24-16,-50 26 0,50-26 16,-25-24-1,25 0-15,-25 0 16,25 0 31,50-25-32,-25 0 1,24 0-16,26 0 16,-26 0-1,1 0-15,25 0 16,-26 0-16,26-25 0,-26 25 15,-24-25-15,25 0 16,-26 0 0,1 1-1</inkml:trace>
  <inkml:trace contextRef="#ctx0" brushRef="#br0" timeOffset="74273.75">23887 9277 0,'50'25'32,"-26"0"-32,26-1 15,-25 1-15,24 0 0,1 25 16,0 24 0,-26-24-16,1-1 15,25 1-15,-50-25 16,49 49-16,-49-24 15,25-1-15,-25 1 16,25-1-16,0 1 16,-25 25-16,0-51 15,0 26-15,0-25 16,0 0 0,0 24-16,0-24 15,-25 0-15,0 0 0</inkml:trace>
  <inkml:trace contextRef="#ctx0" brushRef="#br0" timeOffset="74719.97">24829 9947 0,'25'0'31,"0"0"-15,25 0-16,49 0 15,-49 0-15,49-25 16,-50 25-16,26 0 16,24-25-16,-25 0 15,26 25-15,-76-25 16,1 25 0</inkml:trace>
  <inkml:trace contextRef="#ctx0" brushRef="#br0" timeOffset="75386.46">25698 9699 0,'24'0'32,"-24"24"-32,25 1 0,0-25 15,0 25-15,24-25 16,-49 25-16,25 0 16,25-1-16,0 1 15,-26 0 1,-24 25 62,0-26-62,-24 26-16,-26 0 15,25-25-15,-25 74 16,26-74-16,-1-1 15,0 1-15,0-25 16</inkml:trace>
  <inkml:trace contextRef="#ctx0" brushRef="#br0" timeOffset="77808.48">14263 12452 0,'-25'0'78,"-25"0"-31,25 0-47,-49 0 15,24 0-15,26 50 16,-26-50 0,25 24-16,-49 26 15,74-25-15,-25-25 16,25 25-16,-25-1 15,25 26 1,0-25 0,0 0-16,0-1 15,0 1-15,0 0 16,0 25-16,25-50 16,0 24-16,24 1 15,26 25-15,-26-50 16,51 0-16,-26 0 15,0 25-15,1-1 16,-25 1-16,24 0 16,-49-25-16,0 25 15,-1 0-15,26-1 16,-25 1-16,0 0 16,-1 0-16,-24 0 31,25 24-16,-25-24 1,0 25-16,-25-50 16,1 0-1,-26 0-15,25 0 16,0 0-16,1 0 16,-1 0-1,0 0-15,0 0 16,0 0-16,25-25 15,-24 0-15,-1-49 16,0 49-16,25 0 16,-25-49-16,25 24 15,-25-74 1,25 74-16,0-49 0,0 25 16,0 24-1,0 1-15,25-26 0,0 50 16,0 1-16,0-26 15,-1 50 32</inkml:trace>
  <inkml:trace contextRef="#ctx0" brushRef="#br0" timeOffset="78181.49">15156 12675 0,'0'0'0,"24"0"0,26 50 16,0-1-16,-1-24 0,26 25 16,-26-1-1,26-24-15,-1 50 16,-24-75-16,49 49 16,-74-49-16,24 25 15,1 0-15,-25-25 16,0 0-16,-1 0 15</inkml:trace>
  <inkml:trace contextRef="#ctx0" brushRef="#br0" timeOffset="78552">15875 12502 0,'-50'0'31,"50"49"-31,-49 26 0,49 49 16,-50-50-16,-24 0 16,74-24-16,-25 0 15,25-1-15,-25 1 16,0-1 0,25 1-16,-24-50 15,24 25-15,0 0 78,0-75-62</inkml:trace>
  <inkml:trace contextRef="#ctx0" brushRef="#br0" timeOffset="79294.07">16247 12229 0,'0'0'0,"25"-25"0,0 25 15,24-50 1,-24 50-16,25-25 16,-1 25-16,-24 0 15,0 0-15,0 0 16,0 0-1,-1 25 1,-24 0-16,0 0 16,0 25-16,0 24 15,0-24 1,0-1-16,0-24 16,0 0-16,0 0 15,0-1 63,25 1-78,0 0 16,74 49-16,-49-49 16,-1 25-16,-24-25 15,25 24-15,-50-24 16,0 49-16,0-24 31,0-25-31,0 0 16,0-1-16,-25-24 15,0 0-15,0 0 16,1 0-16,-26 0 31,25 0-31,0 0 16,1-24-16,-1 24 15,-25-50-15,25 50 16,25-25 0,-24 0-16,-1 1 15</inkml:trace>
  <inkml:trace contextRef="#ctx0" brushRef="#br0" timeOffset="80150">17735 12005 0,'25'0'15,"-25"50"1,50 24 0,-50 51-16,49-51 15,-49 0-15,25 1 16,0-1-16,-25-24 15,25-1-15,0 1 16,-25-25-16,0-50 109,24 0-93,1-24 0,25 24-16,-1-25 15,1 1-15,-25 24 0,0 0 16,-1 25 0,1 0-1,0 0 32,0 0-31,-25 50-16,0-1 15,0-24-15,0 0 16,0 49-16,0-49 16,-50 0-16,25-25 15,-24 0-15,-1 0 31,25 0-31,1 0 16,-1-25 0</inkml:trace>
  <inkml:trace contextRef="#ctx0" brushRef="#br0" timeOffset="80813.77">18529 12303 0,'25'0'15,"-25"25"1,0 0-16,25-25 15,-25 25 1,0-1-16,25 26 16,-25-25-16,49 0 15,-24 24-15,0-49 16,0 0 15,-1 0-15,1-25-1,-25-24 1,0-26-16,25 26 16,-25-1-16,0 25 15,0-24-15,0 24 16,0 0-16,0 0 16,25 25-16,-25 50 78,25 0-63,24 24-15,-49-49 16,0 49-16,25-24 16,0-1-16,-25-24 15,25 25-15,-1-25 16,-24-1-16</inkml:trace>
  <inkml:trace contextRef="#ctx0" brushRef="#br0" timeOffset="81602.67">19298 12378 0,'0'-25'31,"0"0"1,0 0-17,-25 25 32,0 0-47,1 0 31,-1 0-31,25 25 0,0 74 16,0-49-16,0-25 16,0 24-1,0-24-15,0 0 16,0 0-16,0-1 16,25-24-1,24 0 1,-24 0-16,0 0 15,24 0 1,-49-24 0,25-1-16,-25 0 15,0 0-15,0 0 16,0 1-16,0-1 16,0-25-16,0 1 15,0 24-15,0 0 16</inkml:trace>
  <inkml:trace contextRef="#ctx0" brushRef="#br0" timeOffset="82104.99">20092 12254 0,'-25'0'47,"0"0"-32,0 0 1,1 24 0,-1 1-16,25 0 15,0 25 1,0-26-16,0 26 16,0-25-16,0 24 15,25-24-15,-1 0 16,1 0-16,0-25 15,25 49-15,-26-49 16,26 0-16,-25 0 16,0 0-16,-25-24 47,0-1-32,0 0 1,0-25-16</inkml:trace>
  <inkml:trace contextRef="#ctx0" brushRef="#br0" timeOffset="82428.06">19546 12005 0,'25'25'32,"-25"0"-32,0 0 15,0 0 1,0-1-1,0 1 1,0 0-16,-25 0 16,-25-25-1,1 0 1</inkml:trace>
  <inkml:trace contextRef="#ctx0" brushRef="#br0" timeOffset="82705.88">19075 11956 0,'0'25'47,"0"-1"-47,0 1 0,0 0 16,0 25-1,-75-26-15,26-24 16,-26 0-16,-24 0 16,0 0-16,0 0 15</inkml:trace>
  <inkml:trace contextRef="#ctx0" brushRef="#br0" timeOffset="82970.64">18554 11807 0,'0'0'0,"25"-25"15,49-49 1,-24 74-16,-1-75 15,1 51-15,-25-1 16,0 0-16,-1 0 16,26 25-1,-50-25 1</inkml:trace>
  <inkml:trace contextRef="#ctx0" brushRef="#br0" timeOffset="104920.45">6722 3671 0,'25'0'94,"0"0"-63,49 25-15,-49-25-16,74 0 16,0 0-16,1 25 15,-26-25-15,0 0 0,75 0 16,0 0-1,0 0-15,0 0 16,24 0-16,-24 0 16,0 0-16,-25 0 15,0 0-15,25 0 16,-50 0-16,-25 0 16,51 0-16,-76 0 15,26 0-15,-1 0 16,0 0-1,-24 0-15,24 0 16,1 0-16,-1 0 16,1 0-16,-26 0 0,1 0 15,49 0-15,-25 0 16,1 0 0,-1 0-16,26 0 15,-26 0-15,25 0 16,0 0-16,1 0 15,-1-25-15,-25 0 16,25 25-16,-24 0 16,-1 0-16,25 0 15,-24 0-15,-25 0 16,49 0 0,-50 0-16,1 0 0,-25 0 15,0 0-15,49 0 16,-24 0-16,-26 0 15,1 0-15,0 0 16,0 0 0,49 0-16,-49 0 15,25 0-15,-26 0 16,26 0-16,0 0 16,-26 0-16,1 0 0,0 0 15,0 0 1,0 0-1,-1 0 1,1 0 0,0 0-16,0 0 15,0 0-15,24 0 16,1 0 0,-25 0-16,0 0 15,24 25 1,1-25-16,-1 0 15,1 0-15,0 0 0,-1 25 16,1-25 0,-1 0-16,-24 25 0,0-25 15,49 0 1,1 24-16,-50-24 16,49 0-16,-24 25 15,-1-25-15,51 25 16,-76-25-16,76 0 15,-76 0-15,100 50 16,-74-50-16,0 0 16,49 0-16,0 0 15,-49 0-15,24 0 16,50 0 0,-74 0-16,24 0 0,25 0 15,-49 0-15,0 0 16,49 0-16,-74 0 15,49 0 1,-24 0-16,49 0 16,-25 0-16,25 0 15,-24 0-15,24 0 16,-25 0-16,-24 0 0,24-25 16,-24 25-1,25 0-15,-26 0 16,-24 0-16,0-25 15,24 25-15,-24 0 16,-25-25 0,0 0 390,-25 1-375,25-1 0,-24 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0T14:56:44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6325 0,'0'25'188,"25"0"-172,24-25-1,-24 25-15,50-25 16,-26 24-16,1 1 15,0-25-15,-1 25 16,-24-25-16,49 0 16,-49 0-16,50 0 15,-51 0-15,1 25 16,50 0-16,-51-1 16,26-24-16,-25 0 15,0 0-15,-1 0 16,1 0-16,50 0 15,-51 0-15,26 0 16,-25 0-16,49 0 16,-24 0-1,0 0-15,-1 0 16,26 0-16,24 0 16,0 0-16,0-24 15,-74 24-15,74 0 16,-49 0-16,-1 0 15,-24 0-15,0 0 16,25 0-16,-26 0 16,1 0-1,0 0-15,0 0 16,0 0-16,-1 24 16,26 1-16,-25-25 15,0 25-15,-1 0 16,1 0 15,-25-1-31,25 1 16,-25 0-1,0 0 17,0 0 77,0-50 16,0 0-109,25-25-1,-25 26-15,74-51 16,1 1-16,-50 49 15,74-25-15,-25 26 16,25-1-16,1 0 16,-51-25-16,-24 26 15,0 24-15,0 0 16,24 0-16,-24 0 16,0 0-16,0 0 15,-1 0 16,1 0-15,50 0-16,-51 0 16,1 0-16,25 0 15,-25 0 1,49 0-16,25 0 16,-74 0-16,25 0 15,24-25-15,-49 25 16,49 0-16,-24 0 15,0-25-15,-1 25 16,1 0-16,-25 0 16,-1 0-1,1 0-15,0 0 32,0 0-32</inkml:trace>
  <inkml:trace contextRef="#ctx0" brushRef="#br0" timeOffset="5442.35">2332 6251 0,'-25'0'47,"0"0"-47,-25 25 16,26-1-1,-26 51 1,25-50-16,-49 74 0,49-74 16,-74 99-16,49-50 15,1 0-15,-1 26 16,0 24-16,1-25 15,24-25 1,0-24-16,0 0 16,25 24-16,-25 0 15,25 1-15,0-26 0,0 26 16,0 24-16,0 0 16,0-24-1,0 24-15,0 0 16,25 0-16,25-49 15,-50 24-15,25-49 16,0 0-16</inkml:trace>
  <inkml:trace contextRef="#ctx0" brushRef="#br0" timeOffset="6749.9">1761 6300 0,'50'0'47,"-25"0"-16,-1 0-31,1 0 16,0 0-1,0 0 1,0 0-1,24 0 1,-24 0 0,0 0-16,0-24 15,-1 24 1,1 0-16,0-25 16,0 25-16,0 0 15,-1 0-15,1 0 16,0 0-16,0-25 15,0 25 1,-25 25 140,0 24-156,0 1 16,0-25 0,0 0-16,0-1 15,0 1-15,0 0 16,0 0-1,0 0 17,0-1 77,24 51-93</inkml:trace>
  <inkml:trace contextRef="#ctx0" brushRef="#br0" timeOffset="14475.05">3572 7590 0,'0'50'94</inkml:trace>
  <inkml:trace contextRef="#ctx0" brushRef="#br0" timeOffset="14663.03">3597 8235 0,'0'0'15,"24"99"1,1-74-16,-25 25 16,0-1-1,0-24-15,0 0 16,0 25-16,0-26 16</inkml:trace>
  <inkml:trace contextRef="#ctx0" brushRef="#br0" timeOffset="14824.01">3671 8930 0,'0'0'0,"0"49"16,0-24-16,0 25 15,0-25-15,0-1 16</inkml:trace>
  <inkml:trace contextRef="#ctx0" brushRef="#br0" timeOffset="15163.23">3770 9674 0,'0'0'0,"0"49"15,0 1-15,0-25 16,0 24 0,0-24-16,0 0 15,0 0-15,0 24 16,0 1-16,0 0 16,0-25-16,0 24 15,0 1-15,0 24 16,0-24-16,0 24 15,0-24-15,0-1 16,0 75 0,0-99-16,0 25 15,0-25-15,0 24 16,0-24-16,0 0 0</inkml:trace>
  <inkml:trace contextRef="#ctx0" brushRef="#br0" timeOffset="15318.33">3770 11038 0,'0'25'0,"0"99"32,0-99-32,25 74 0,-25-74 15,0 0-15</inkml:trace>
  <inkml:trace contextRef="#ctx0" brushRef="#br0" timeOffset="15500.3">3795 11708 0,'0'0'0,"0"49"31,0 1-31,0-25 15,0 24-15,0 1 16,0 0-16,0-1 16,-25 26-16</inkml:trace>
  <inkml:trace contextRef="#ctx0" brushRef="#br0" timeOffset="16448.75">3547 13891 0,'-25'-25'47,"0"25"-15,1 0-17,-1 0 1,0 0-1,0 25-15,25-1 16,0 1-16,0 0 16,-25 25-16,25-26 15,0 1-15,0 0 16,0 49-16,0-49 16,25 0-1,0-25 16,49 0-31,-49 0 16,0 0 0,0 0-1,0 0-15,-1 0 0,1 0 16,0-74 0,25 24-16,-50 0 15,0 26-15,0-51 16,0 50-16,0-24 15,0 24-15,0 0 16,0 50 62,0 25-62,0-1-16,0-24 15,0 25 1,0-26 47,25-24-48,-1 0 1</inkml:trace>
  <inkml:trace contextRef="#ctx0" brushRef="#br0" timeOffset="16716.24">4266 14039 0,'25'0'15,"0"0"1,0 0 0,24 0-1,-24 0-15,0 0 16,0 0-16,24 0 15</inkml:trace>
  <inkml:trace contextRef="#ctx0" brushRef="#br0" timeOffset="16883.25">4762 14039 0,'25'0'0,"-50"0"0,100 0 16,-50 0-1,0 0 1,-1 0-16,26 0 16,24 0-16,1 0 15</inkml:trace>
  <inkml:trace contextRef="#ctx0" brushRef="#br0" timeOffset="17024.16">5259 14039 0,'49'0'47,"-24"0"-47,49 0 15,1 0-15</inkml:trace>
  <inkml:trace contextRef="#ctx0" brushRef="#br0" timeOffset="17183.21">6102 14039 0,'0'0'0,"25"0"78</inkml:trace>
  <inkml:trace contextRef="#ctx0" brushRef="#br0" timeOffset="26130.93">3770 13816 0,'25'0'0,"-25"25"32,25 0 14,-25 0-14,0-1-17,0 1 1,0 0-16,0 0 16,0 0-1,25-1 1,-25 26 15,0-25-15,25 0 15,-25-1-31,0 1 16,24 0-1,-24 0 1,25 0 15,0-1 63,0-24-79,0 0 1,-1 25 0,1-25-1,0 0 1,0 0 15,0 0-15,-1 0-1,1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0T15:03:57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6127 6226 0,'0'-25'15,"25"25"48,-1 25-47,1-25-16,-25 25 15,25-25-15,0 25 16,0-1-1,-1-24-15,1 50 16,0-50-16,0 25 16,0-25-16,-1 25 15,1-25-15,0 0 16,0 0 0,0 0-1,-1 0 1,1 0-16,0 0 31,0 0-15,0 0-16,-1 0 15,1 0 1,0 0-16,0 0 16,0 0-1,-1 0-15,1 0 16,25 24 15,-25-24-31,0 25 16,-1 0-1,1 0 17,0 0-1,0-25 156,0-25-171,-1 25 0,-24-25-1,25 25 16,0 0 1,0 0-17,0 0-15,-1 0 32,1 0-32,0 0 15,0 0 1,0 0-16,-1 0 31,1 0-31,0 0 16,0 0-16,0 0 15,-1 0 1,1 0 0,0 0 15,-25-25-16,25 25-15</inkml:trace>
  <inkml:trace contextRef="#ctx0" brushRef="#br0" timeOffset="13813.86">11485 6400 0,'24'0'63,"1"24"-48,0-24 1,-25 25-16,25-25 16,0 25-1,-1-25-15,1 25 31,25-25-15,-25 0 0,-25 25-1,24-25-15,1 0 16,0 0-16,0 0 16,0 0-16,24 0 15,-24 0-15,0 0 16,24 0-16,-24 0 15,25 0 1,-25 0-16,24 0 16,1 0-16,-25 0 15,0 0-15,-1 0 0,1 0 16,0 0 0,0 0-16,0 0 15,-1 24 1,1-24 46,0 25-46,0 0-16,0 0 16,-1 0-1,1 24 1,0-49-16,-25 25 15,25 0 1,-25 0 0,25-25 234,-1 0-235,76-50-15,-51 50 16,1-25 0,-1 25-16,1 0 15,24-25-15,-24 1 16,-25 24-16,24-25 15,-24 25-15,50 0 16,-50 0-16,-1 0 16,1 0-16,0 0 15,0 0 17,0 0-32,-1 0 31,1 0-16,0 0 1,0 0 0,24 0-1,-24 0-15,0 0 16,0 0-16,24 0 16,1 0-16,-25 0 15,0 0 1,-1 0-16,26-50 15,-25 25-15,0 25 16,-25-24-16,24 24 16,-24-25-16,0 0 15,0 0 32</inkml:trace>
  <inkml:trace contextRef="#ctx0" brushRef="#br0" timeOffset="17353.86">4688 6672 0,'0'50'78,"0"0"-63,0-1-15,0 1 16,0 24-16,0-24 16,0 24-16,0 26 15,0-51-15,0 26 16,0-26-16,0 26 15,0-26-15,0 1 16,0 24 0,0-24-16,0-25 0,0-1 15,0 1-15,0 0 16,0 0 0</inkml:trace>
  <inkml:trace contextRef="#ctx0" brushRef="#br0" timeOffset="18121.58">4415 7516 0,'0'-25'16,"25"25"15,0 0-31,0 25 0,-25 0 16,24-1-1,1 1 1,25 25-16,-50-25 15,25-1-15,-1 1 16,-24 0 0,25-25 31,0 0-16,0 0 0,24 0-15,-24 0 15,0 0-15,0-25-16,0 0 15,24-24-15,-24 24 16,0 0-16,25 0 15,-1-24 1,-49 24-16,25 25 16,0-25-1,0 0 95</inkml:trace>
  <inkml:trace contextRef="#ctx0" brushRef="#br0" timeOffset="25701.05">5556 9103 0,'0'25'110,"25"-25"-95,-25 25 1,25-25 0,0 25-16,-1-25 15,1 25 1,0-25-1,0 0 1,0 0-16,-25 24 16,24-24-16,1 0 15,0 0 1,0 0-16,0 0 16,0 0-1,-1 0-15,1 0 16,0 0-1,0 0 17,0 0 46,-1 0-63,1 25 17,0-25-1,-25 25-15,0 0 46,0 0-46,25-1 15,-25 1-31,25 0 47,-25 0 0,24-25 62,1-25-109,-25 0 16,25 0-16,-25 1 15,25-1 1,0 25-16,-25-25 16,0 0-1,24 25 32,-24-25-16,25 25-15,0-24 15,0 24 0,0 0-15,-1-25 0,1 25 15,0 0-15,0 0 46,0 0 32,-25-25-63,24 0-15</inkml:trace>
  <inkml:trace contextRef="#ctx0" brushRef="#br0" timeOffset="29515.26">6995 9128 0,'25'0'94,"0"0"-63,-1 0-16,1 0 1,0 0 0,-25 25-16,25-25 15,0 0-15,-1 0 16,1 0-16,25 0 16,-25 25-1,-1-25 1,1 0-1,0 0 1,0 0-16,0 0 16,-1 0-1,1 0 1,0 0 31,0 25-16,0-25-31,-1 24 31,1 1-15,0 0 15,0 0 0,0 0-31,-25-1 47,24-24 172,1 0-203,0 0-1,0-24-15,24-26 32,-24 50-32,0-25 15,0 0 1,0 25 93,-1 0-93,1 0-16,0 0 31,0 0-15,0 0-1,0 0 1,-1 0-16,1 0 16,0 0-1,0 0 16,0 0-15,-1 0 0,1 0 46</inkml:trace>
  <inkml:trace contextRef="#ctx0" brushRef="#br0" timeOffset="52629.21">14039 9153 0,'25'0'31,"0"0"1,0 0-1,0 0-31,-1 0 31,1 0-15,0 0-1,25 0-15,-26 0 16,1 0-16,0 0 16,0 0-16,0 0 15,24 0-15,1 0 16,0 0 0,-1 0-16,-24 0 15,0 0-15,0 0 16,24 0-16,-24 0 15,0 0-15,0 0 16,-1 0 0,1 0-16,0 0 15,0 0 1,0 0-16,24 0 16,-24 0-1,25 0-15,-1 0 16,-24 0-1,0 0-15,0 0 16,-1 0 0,1 0-16,-25 25 15,25-25 1,-25 25-16,25-1 16,0 26-1,-25-25 1,24 0-1,1-1 1,0-24 187,0 0-203,0 0 16,24-49-1,1 49-15,49-25 16,-49 25-16,-1-25 16,1 0-1,24 1-15,1 24 16,-50-25-16,24 25 16,-24 0-16,0 0 31,0 0-16,24 0 1,-24 0 0,0 0-1,0 0 1,-1 0-16,1 0 16,0 25-16,25-25 15,-26 0-15,1 0 31,0 0-31,0 0 16,0 0 78</inkml:trace>
  <inkml:trace contextRef="#ctx0" brushRef="#br0" timeOffset="59208.05">4762 9426 0,'0'25'125,"0"24"-109,0 1-16,0-25 15,0 24-15,0 1 16,0-1-16,0 1 16,0 0-16,0-26 15,0 1 1,0 0-16,0 0 15,0 0-15,0 24 16,0-24-16,0 0 16,0 0-16,0 0 15,0-1-15,0 1 16,0 25-16,0-25 16,0 24-16,0-24 15,0 0-15,0 0 31</inkml:trace>
  <inkml:trace contextRef="#ctx0" brushRef="#br0" timeOffset="60340.92">4564 10195 0,'25'0'203,"24"25"-203,-24-1 16,0 1-1,0-25-15,0 25 0,49 25 16,-49-26-16,0-24 16,-25 25-1,49-25 220,-24-25-235,0 1 15,25-1 1,-26 0-16,1-25 16,-25 26-16,25-1 15,0 0-15,0 0 31</inkml:trace>
  <inkml:trace contextRef="#ctx0" brushRef="#br0" timeOffset="78558.99">7069 11832 0,'25'0'140,"0"0"-108,0 25-17,0-25 1,-1 0-16,1 0 15,0 0 17,0 24 46,0-24-78,-1 0 15,1 0 1,0 0-16,0 25 16,24-25-1,-24 0 1,0 25 0,0-25 30,0 25-30,-1 24 31,-24-24-47,25-25 16,-25 25-1,0 0 1,25 0 15,0-25-15,0 0 171,-1-25-171,-24-25-1,25 25-15,25 1 16,-25-1 0,-25 0-16,24 0 15,1 25 95,0 0-95,25 0-15,-26 0 32,26 0-32,-25 0 15,25 0-15,-26 0 31,1 0-15,0 0 0,0 0 15,0 0 0,-1 0 0,1 0 48</inkml:trace>
  <inkml:trace contextRef="#ctx0" brushRef="#br0" timeOffset="84134.23">8632 11981 0,'25'0'0,"0"0"16,-1 0 31,1 0-32,0 0 16,0 0 16,0 0-31,-1 0-16,26 0 0,-25 0 16,24 0-16,-24 0 15,0 0 1,0 0-16,0 0 31,-25 24 110,25-24-141,24 25 15,-24 0 1,0 0 15,0-25-31,-25 25 16,24-25-16,-24 24 31,25-24 0,-25 25-15,50-25 140,-50-25-140,49 25-1,-49-24-15,25-1 16,0 25 0,-25-25-16,25 25 15,-25-25-15,25 25 94,-1 0-78,1 0 15,0 0-15,0 0-1,0 0 1,-1 0-16,1 0 15,0 0 1,0 0 31,0-25-16,-1 25 32,1 0-63,-25-24 15,0-1-15,25 25 47,-25-25-31,25 25-1</inkml:trace>
  <inkml:trace contextRef="#ctx0" brushRef="#br0" timeOffset="86091.26">10492 12179 0,'0'25'156,"25"-25"-156,25 0 16,24 0-1,-49 0-15,25 0 16,-26 0 0,51 0-16,-26 0 15,1 0-15,-25 0 16,0 0-16,-1 0 0,1 0 16,0 0 46,0 0-31,0 0-31,-1 0 47,1 0-31,0 25-1,0-25 95,0 25-63,0-1-32,-1-24 1,1 25 15,0-25-31,25 0 281,-26-25-265,26 1 0,-25 24-1,24 0 1,-24 0 171,0-25-171,0 25 0,24 0 93</inkml:trace>
  <inkml:trace contextRef="#ctx0" brushRef="#br0" timeOffset="89545.8">12824 12030 0,'25'0'78,"0"0"-47,-1 0-15,1 0-1,0 0 1,0 0-1,0 0-15,-1 0 16,26 0-16,0 0 16,-1 0-16,1 0 15,49 0-15,-74 0 16,49 0-16,1 0 16,-1 0-16,1 0 15,-26 0-15,26 0 16,-1 0-16,-24 0 15,-1 0 1,-24 0-16,49 0 16,-24 0-16,-25 0 15,0 0-15,24 0 16,-24 0-16,25 0 0,-26 0 16,26 0-1,0 0-15,-1 0 16,1 0-16,0 0 15,-26 0-15,1 0 16,25 0-16,-25 0 16,24 0-16,1 0 15,-1 0-15,1 0 16,-25 0-16,0 0 16,49 25-1,-49 0-15,49 24 16,-24-49-16,-50 25 0,25-25 15,74 25-15,-99 0 16,25-25 0,-1 25-1,1 0 17,0-1 14,-25 1-14,0 0-17,0-50 157,25 25-172,25-25 16,24 25-16,-49 0 15,49-24-15,-24 24 16,49-25-16,-49 25 16,24 0-16,25 0 15,-24 0-15,-1-25 16,-24 25 0,49 0-16,-50 0 15,26 0-15,-25 0 0,49 0 16,-50 0-16,1 0 15,-25 0-15,74 0 16,-74 0 0,24 0-16,1 0 15,-25 0-15,74 0 16,-49 0-16,-1 0 16,-24 0-16,25 0 15,-26 0-15,51 0 16,-50 0-16,-1 0 15,26 0-15,0 0 16,-1 0 0,-24-25-1,0 25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10/03/2022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10/03/2022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10/03/2022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10/03/2022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10/03/2022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10/03/2022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Write your first function!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Write the function doubleMe that doubles anything you put into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Calculate: x^2 + y^2 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F50A7B-9F2F-449F-BE4F-26C7564D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37FE-A928-433A-A710-0356F9321346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AB6FDB6-9ADB-4E3F-9D78-D66F465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898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3. List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A0392D91-EF8F-4B18-9BB9-33EDF27E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5389"/>
            <a:ext cx="5030338" cy="857521"/>
          </a:xfr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69D315A-F97E-4197-8457-42144C681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7681"/>
            <a:ext cx="8779001" cy="2920237"/>
          </a:xfrm>
          <a:prstGeom prst="rect">
            <a:avLst/>
          </a:prstGeom>
        </p:spPr>
      </p:pic>
      <p:sp>
        <p:nvSpPr>
          <p:cNvPr id="10" name="Chỗ dành sẵn cho Ngày tháng 9">
            <a:extLst>
              <a:ext uri="{FF2B5EF4-FFF2-40B4-BE49-F238E27FC236}">
                <a16:creationId xmlns:a16="http://schemas.microsoft.com/office/drawing/2014/main" id="{7DBDDEC8-A347-45C9-9537-6911C168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1A4C-4E27-4C14-8EA2-4E7EB1AB214B}" type="datetime1">
              <a:rPr lang="vi-VN" smtClean="0"/>
              <a:t>10/03/2022</a:t>
            </a:fld>
            <a:endParaRPr lang="vi-VN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0D0EAD4D-41D6-44B4-B51D-A37625D5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94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3. List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3410181C-14D8-4F7C-8A00-3F35640B2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4170" cy="3460526"/>
          </a:xfrm>
        </p:spPr>
      </p:pic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95DD7158-E9B3-4BAB-9BD7-68CE17CA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4D76-31F1-4BB7-8D20-D2CD949364EE}" type="datetime1">
              <a:rPr lang="vi-VN" smtClean="0"/>
              <a:t>10/03/2022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C78AC189-979A-4396-B46F-51D02CE4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795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4. Special list: range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In Python: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range(0, 5) = [0, 1, 2, 3, 4]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In Haskell: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[0 .. 4] = [0, 1, 2, 3, 4]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06BC967-F040-40B4-8671-6B738109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3466-C642-485D-B592-7DA7915B549C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7B3EB69-A186-4B0C-8054-A2129DF5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681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4. List comprehension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E18A0A-5814-4441-B767-76EC7FF6B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math: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𝑥𝑠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>
                    <a:latin typeface="Calibri (Thân)"/>
                  </a:rPr>
                  <a:t> 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Haskell: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xs = [x * 2 | x &lt;- [1 .. 10]]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E18A0A-5814-4441-B767-76EC7FF6B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6A4F595-F2AA-4B49-B4F2-BBFB48D5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8E0-366F-403C-9574-42874BC49FEA}" type="datetime1">
              <a:rPr lang="vi-VN" smtClean="0"/>
              <a:t>10/03/2022</a:t>
            </a:fld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C5F352-4922-448A-8285-02A23EF3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274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5. Tuple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person = ("Christopher", "Walken", 55).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Zip function: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9F08A27-B7E3-4192-A872-B62A740DA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6107"/>
            <a:ext cx="4537465" cy="1892179"/>
          </a:xfrm>
          <a:prstGeom prst="rect">
            <a:avLst/>
          </a:prstGeom>
        </p:spPr>
      </p:pic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04F4253-C1A2-41F5-9C12-580B62CB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3DED-18E6-4A64-9C58-F3AD80AC6CCE}" type="datetime1">
              <a:rPr lang="vi-VN" smtClean="0"/>
              <a:t>10/03/2022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A37EB859-115D-48E1-AA62-B14AAC41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822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Excercise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Find all triangles have integer sides and all sides are equal to or shorter than 10 and have a perimeter of 24.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57BAB40-44E3-4FCC-BB55-5A7A99A3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DE53-CB4B-4E48-A5BD-01ACAFF14FAB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131FBE2-A1A3-4B4B-85B9-21C9BD1F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024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23AFC0-C62C-478A-B975-B3629A3E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Overview</a:t>
            </a:r>
          </a:p>
        </p:txBody>
      </p:sp>
      <p:sp>
        <p:nvSpPr>
          <p:cNvPr id="4" name="AutoShape 2" descr="Hình 1.0.1. Logo Haskell, lấy cảm hứng từ Monad &gt;&gt;= (một khái niệm trừu tượng trong Haskell) và Lambda $\lambda$ (chữ cái Hy Lạp)">
            <a:extLst>
              <a:ext uri="{FF2B5EF4-FFF2-40B4-BE49-F238E27FC236}">
                <a16:creationId xmlns:a16="http://schemas.microsoft.com/office/drawing/2014/main" id="{0CD2C0B3-512A-4E44-A691-41CE7AF0767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5167311"/>
            <a:ext cx="1051560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Logo Haskell, which is inspired from Monad &gt;&gt;= (an abstract object in Haskell) and lambda </a:t>
            </a:r>
            <a:r>
              <a:rPr lang="el-GR">
                <a:latin typeface="Calibri (Thân)"/>
              </a:rPr>
              <a:t>λ </a:t>
            </a:r>
            <a:endParaRPr lang="vi-VN">
              <a:latin typeface="Calibri (Thân)"/>
            </a:endParaRPr>
          </a:p>
        </p:txBody>
      </p:sp>
      <p:pic>
        <p:nvPicPr>
          <p:cNvPr id="7" name="Hình ảnh 6" descr="Ảnh có chứa mũi tên&#10;&#10;Mô tả được tạo tự động">
            <a:extLst>
              <a:ext uri="{FF2B5EF4-FFF2-40B4-BE49-F238E27FC236}">
                <a16:creationId xmlns:a16="http://schemas.microsoft.com/office/drawing/2014/main" id="{4525FC20-F39D-4EC8-B12D-19C9F07D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78" y="2461846"/>
            <a:ext cx="2738844" cy="1934308"/>
          </a:xfrm>
          <a:prstGeom prst="rect">
            <a:avLst/>
          </a:prstGeom>
        </p:spPr>
      </p:pic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BCEDCFCF-3E81-45E9-85E1-08F9DD22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1A7-800E-41D4-AD97-BE8529BD97E1}" type="datetime1">
              <a:rPr lang="vi-VN" smtClean="0"/>
              <a:t>10/03/2022</a:t>
            </a:fld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2DD46F0-916D-41AF-81A4-EB5F40C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2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F1D26B-0A92-434F-986E-F4E8CEC7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B915316-A8C9-45E1-89DE-48BD5A6E9497}"/>
              </a:ext>
            </a:extLst>
          </p:cNvPr>
          <p:cNvSpPr/>
          <p:nvPr/>
        </p:nvSpPr>
        <p:spPr>
          <a:xfrm>
            <a:off x="3496248" y="639710"/>
            <a:ext cx="5132440" cy="259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4940621-728D-4B3E-82A1-5F4170C9256A}"/>
              </a:ext>
            </a:extLst>
          </p:cNvPr>
          <p:cNvSpPr txBox="1"/>
          <p:nvPr/>
        </p:nvSpPr>
        <p:spPr>
          <a:xfrm>
            <a:off x="8803521" y="2183685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Editor: VSCode, Sublime text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3FDA31F-FE62-4F5B-B725-B41776D69055}"/>
              </a:ext>
            </a:extLst>
          </p:cNvPr>
          <p:cNvSpPr txBox="1"/>
          <p:nvPr/>
        </p:nvSpPr>
        <p:spPr>
          <a:xfrm>
            <a:off x="8803521" y="1784405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Haskell Language Server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4CD930A-1CFC-4AB5-BB12-05BC9D9DAC83}"/>
              </a:ext>
            </a:extLst>
          </p:cNvPr>
          <p:cNvSpPr/>
          <p:nvPr/>
        </p:nvSpPr>
        <p:spPr>
          <a:xfrm>
            <a:off x="3737138" y="866425"/>
            <a:ext cx="1941872" cy="523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.hs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26CE5BDB-0788-4D82-8541-EA840C533F9E}"/>
              </a:ext>
            </a:extLst>
          </p:cNvPr>
          <p:cNvSpPr/>
          <p:nvPr/>
        </p:nvSpPr>
        <p:spPr>
          <a:xfrm>
            <a:off x="3737138" y="2415646"/>
            <a:ext cx="1941872" cy="557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.o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C00278EE-3DA5-4F66-92BE-93CCE866858C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06540" y="2087641"/>
            <a:ext cx="1534" cy="32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2BC0B6F-E81D-4A10-94A3-669D56DBF2DE}"/>
              </a:ext>
            </a:extLst>
          </p:cNvPr>
          <p:cNvSpPr txBox="1"/>
          <p:nvPr/>
        </p:nvSpPr>
        <p:spPr>
          <a:xfrm>
            <a:off x="4309255" y="1718309"/>
            <a:ext cx="79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GHC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784614A-062F-4998-970B-78406C585EA6}"/>
              </a:ext>
            </a:extLst>
          </p:cNvPr>
          <p:cNvSpPr txBox="1"/>
          <p:nvPr/>
        </p:nvSpPr>
        <p:spPr>
          <a:xfrm>
            <a:off x="8803521" y="1427174"/>
            <a:ext cx="217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GHCi, Cabal</a:t>
            </a:r>
            <a:endParaRPr lang="vi-VN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071CB566-0111-46E4-938F-27B47966985E}"/>
              </a:ext>
            </a:extLst>
          </p:cNvPr>
          <p:cNvSpPr/>
          <p:nvPr/>
        </p:nvSpPr>
        <p:spPr>
          <a:xfrm>
            <a:off x="5926352" y="1183400"/>
            <a:ext cx="2484489" cy="1786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Hackage 1</a:t>
            </a:r>
          </a:p>
          <a:p>
            <a:pPr marL="285750" indent="-285750" algn="ctr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Hackage 2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269B54D-CA51-46AE-B2C9-71DB2E3DADA6}"/>
              </a:ext>
            </a:extLst>
          </p:cNvPr>
          <p:cNvSpPr txBox="1"/>
          <p:nvPr/>
        </p:nvSpPr>
        <p:spPr>
          <a:xfrm>
            <a:off x="6101185" y="1266516"/>
            <a:ext cx="10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Sandbox</a:t>
            </a:r>
            <a:endParaRPr lang="vi-VN"/>
          </a:p>
        </p:txBody>
      </p:sp>
      <p:cxnSp>
        <p:nvCxnSpPr>
          <p:cNvPr id="14" name="Đường kết nối: Cong 13">
            <a:extLst>
              <a:ext uri="{FF2B5EF4-FFF2-40B4-BE49-F238E27FC236}">
                <a16:creationId xmlns:a16="http://schemas.microsoft.com/office/drawing/2014/main" id="{3C153539-0B46-4C64-AEDE-D60C93A300BF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rot="10800000">
            <a:off x="5103824" y="1902975"/>
            <a:ext cx="822528" cy="173634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ờng kết nối: Cong 14">
            <a:extLst>
              <a:ext uri="{FF2B5EF4-FFF2-40B4-BE49-F238E27FC236}">
                <a16:creationId xmlns:a16="http://schemas.microsoft.com/office/drawing/2014/main" id="{EDF6C7C5-0D0E-4B5F-8D79-3C446915D49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543305" y="1553539"/>
            <a:ext cx="328005" cy="1534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110FEBDB-E2CD-4E64-98F4-1D54E1D85332}"/>
              </a:ext>
            </a:extLst>
          </p:cNvPr>
          <p:cNvSpPr/>
          <p:nvPr/>
        </p:nvSpPr>
        <p:spPr>
          <a:xfrm>
            <a:off x="3321414" y="499783"/>
            <a:ext cx="8667758" cy="2927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8D628E83-12FF-49F9-A626-25A8CC622BB2}"/>
              </a:ext>
            </a:extLst>
          </p:cNvPr>
          <p:cNvSpPr txBox="1"/>
          <p:nvPr/>
        </p:nvSpPr>
        <p:spPr>
          <a:xfrm>
            <a:off x="10339500" y="610913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Haskell Stack</a:t>
            </a:r>
            <a:endParaRPr lang="vi-VN" b="1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2E55440C-8458-4597-854C-71F52F40DF13}"/>
              </a:ext>
            </a:extLst>
          </p:cNvPr>
          <p:cNvSpPr/>
          <p:nvPr/>
        </p:nvSpPr>
        <p:spPr>
          <a:xfrm>
            <a:off x="3496248" y="3829320"/>
            <a:ext cx="5132440" cy="259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E0F23A8D-FF03-4961-AF14-8E71553F3C36}"/>
              </a:ext>
            </a:extLst>
          </p:cNvPr>
          <p:cNvSpPr txBox="1"/>
          <p:nvPr/>
        </p:nvSpPr>
        <p:spPr>
          <a:xfrm>
            <a:off x="8803521" y="5373295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Editor: VSCode, Sublime text</a:t>
            </a:r>
            <a:endParaRPr lang="vi-VN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429EDC01-ED2E-46C0-9A5F-DAB01AAE35FC}"/>
              </a:ext>
            </a:extLst>
          </p:cNvPr>
          <p:cNvSpPr txBox="1"/>
          <p:nvPr/>
        </p:nvSpPr>
        <p:spPr>
          <a:xfrm>
            <a:off x="8803521" y="4974015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Language Server</a:t>
            </a:r>
            <a:endParaRPr lang="vi-VN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A06B2843-FF9F-4DA3-B9F1-BE7955E2E584}"/>
              </a:ext>
            </a:extLst>
          </p:cNvPr>
          <p:cNvSpPr/>
          <p:nvPr/>
        </p:nvSpPr>
        <p:spPr>
          <a:xfrm>
            <a:off x="3737138" y="4056035"/>
            <a:ext cx="1941872" cy="523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.py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E293BF4C-68C3-49E2-9D92-262560AF0CF8}"/>
              </a:ext>
            </a:extLst>
          </p:cNvPr>
          <p:cNvSpPr/>
          <p:nvPr/>
        </p:nvSpPr>
        <p:spPr>
          <a:xfrm>
            <a:off x="3737138" y="5605256"/>
            <a:ext cx="1941872" cy="557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.pyc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FF3BFE96-1953-4A4D-80ED-3E7E1EAD9B0D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4706539" y="5277251"/>
            <a:ext cx="1535" cy="32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512D567-03E0-42B7-9DD8-74FEBF6C9A46}"/>
              </a:ext>
            </a:extLst>
          </p:cNvPr>
          <p:cNvSpPr txBox="1"/>
          <p:nvPr/>
        </p:nvSpPr>
        <p:spPr>
          <a:xfrm>
            <a:off x="4123977" y="4907919"/>
            <a:ext cx="11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Compiler</a:t>
            </a:r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8FFF11C4-F860-42AD-9490-804F42FC436F}"/>
              </a:ext>
            </a:extLst>
          </p:cNvPr>
          <p:cNvSpPr txBox="1"/>
          <p:nvPr/>
        </p:nvSpPr>
        <p:spPr>
          <a:xfrm>
            <a:off x="8803520" y="4616784"/>
            <a:ext cx="276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Python interactive, Pip</a:t>
            </a:r>
            <a:endParaRPr lang="vi-VN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69406231-4F42-4100-B243-C5278DC9E4EA}"/>
              </a:ext>
            </a:extLst>
          </p:cNvPr>
          <p:cNvSpPr/>
          <p:nvPr/>
        </p:nvSpPr>
        <p:spPr>
          <a:xfrm>
            <a:off x="5926352" y="4373010"/>
            <a:ext cx="2484489" cy="1786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Package 1</a:t>
            </a:r>
          </a:p>
          <a:p>
            <a:pPr marL="285750" indent="-285750" algn="ctr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Package 2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DEBC5B8C-3B32-46F1-B05C-30BACFD0F558}"/>
              </a:ext>
            </a:extLst>
          </p:cNvPr>
          <p:cNvSpPr txBox="1"/>
          <p:nvPr/>
        </p:nvSpPr>
        <p:spPr>
          <a:xfrm>
            <a:off x="6101185" y="4456126"/>
            <a:ext cx="10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Virtualen</a:t>
            </a:r>
            <a:endParaRPr lang="vi-VN"/>
          </a:p>
        </p:txBody>
      </p:sp>
      <p:cxnSp>
        <p:nvCxnSpPr>
          <p:cNvPr id="28" name="Đường kết nối: Cong 27">
            <a:extLst>
              <a:ext uri="{FF2B5EF4-FFF2-40B4-BE49-F238E27FC236}">
                <a16:creationId xmlns:a16="http://schemas.microsoft.com/office/drawing/2014/main" id="{7D4FC998-196E-4BB3-ABB4-DF41672DE78D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rot="10800000">
            <a:off x="5289102" y="5092585"/>
            <a:ext cx="637251" cy="173634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ờng kết nối: Cong 28">
            <a:extLst>
              <a:ext uri="{FF2B5EF4-FFF2-40B4-BE49-F238E27FC236}">
                <a16:creationId xmlns:a16="http://schemas.microsoft.com/office/drawing/2014/main" id="{CC9E3555-A7FD-465D-845A-895D15FD5F44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5400000">
            <a:off x="4543305" y="4743149"/>
            <a:ext cx="328005" cy="1535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B6139069-9ED9-438B-B2D0-C2CB04CF633C}"/>
              </a:ext>
            </a:extLst>
          </p:cNvPr>
          <p:cNvSpPr/>
          <p:nvPr/>
        </p:nvSpPr>
        <p:spPr>
          <a:xfrm>
            <a:off x="3321414" y="3689393"/>
            <a:ext cx="8667758" cy="2927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7AA8B2D3-24BE-4418-BCE6-A7B5F481C931}"/>
              </a:ext>
            </a:extLst>
          </p:cNvPr>
          <p:cNvSpPr txBox="1"/>
          <p:nvPr/>
        </p:nvSpPr>
        <p:spPr>
          <a:xfrm>
            <a:off x="10339500" y="3800523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Anaconda</a:t>
            </a:r>
            <a:endParaRPr lang="vi-VN" b="1"/>
          </a:p>
        </p:txBody>
      </p:sp>
      <p:sp>
        <p:nvSpPr>
          <p:cNvPr id="32" name="Chỗ dành sẵn cho Ngày tháng 31">
            <a:extLst>
              <a:ext uri="{FF2B5EF4-FFF2-40B4-BE49-F238E27FC236}">
                <a16:creationId xmlns:a16="http://schemas.microsoft.com/office/drawing/2014/main" id="{D25114E7-AF49-4FD1-A5F5-C15D1F12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DA5B-6E8B-404D-BFF4-B02C76F8ED19}" type="datetime1">
              <a:rPr lang="vi-VN" smtClean="0"/>
              <a:t>10/03/2022</a:t>
            </a:fld>
            <a:endParaRPr lang="vi-VN"/>
          </a:p>
        </p:txBody>
      </p:sp>
      <p:sp>
        <p:nvSpPr>
          <p:cNvPr id="33" name="Chỗ dành sẵn cho Số hiệu Bản chiếu 32">
            <a:extLst>
              <a:ext uri="{FF2B5EF4-FFF2-40B4-BE49-F238E27FC236}">
                <a16:creationId xmlns:a16="http://schemas.microsoft.com/office/drawing/2014/main" id="{923A377B-671F-489C-8020-DE1B5D0F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570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Notation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f, g, … : object, which is function (note that everything in Haskell are functionally)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a, b, …: parameter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F, A, M, Ord, Bool, …: abstract type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29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Basic</a:t>
            </a:r>
          </a:p>
        </p:txBody>
      </p:sp>
      <p:sp>
        <p:nvSpPr>
          <p:cNvPr id="4" name="AutoShape 2" descr="Hình 1.2.2. Vòng đời của một hàm, nhận tham số, xử lý và trả về kết quả">
            <a:extLst>
              <a:ext uri="{FF2B5EF4-FFF2-40B4-BE49-F238E27FC236}">
                <a16:creationId xmlns:a16="http://schemas.microsoft.com/office/drawing/2014/main" id="{E7B2A8F0-237D-4C7C-8896-5C58CE8CC5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EFFC654-2324-432D-8940-8E95F9F64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1" r="32883" b="3830"/>
          <a:stretch/>
        </p:blipFill>
        <p:spPr>
          <a:xfrm>
            <a:off x="4329752" y="791890"/>
            <a:ext cx="3227696" cy="4969419"/>
          </a:xfrm>
          <a:prstGeom prst="rect">
            <a:avLst/>
          </a:prstGeom>
        </p:spPr>
      </p:pic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695FAB7C-9B56-4F1C-B19B-8BCD3D5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2D5E-A0FB-47F0-8340-20955D9B8D96}" type="datetime1">
              <a:rPr lang="vi-VN" smtClean="0"/>
              <a:t>10/03/2022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AB948C54-4F3C-4CD4-B332-015891AE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252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Basic: side effect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global numberOfSomething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def DoSomeThing(count):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numberOfSomething += 1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return count + 2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B990EC6F-3396-4121-A655-A6C45C7E1384}"/>
              </a:ext>
            </a:extLst>
          </p:cNvPr>
          <p:cNvCxnSpPr/>
          <p:nvPr/>
        </p:nvCxnSpPr>
        <p:spPr>
          <a:xfrm flipH="1">
            <a:off x="5868537" y="3603008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7CCB1B0-2F68-4929-8CCC-262854E4CB68}"/>
              </a:ext>
            </a:extLst>
          </p:cNvPr>
          <p:cNvSpPr txBox="1"/>
          <p:nvPr/>
        </p:nvSpPr>
        <p:spPr>
          <a:xfrm>
            <a:off x="7847463" y="3418342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Calibri (Thân)"/>
              </a:rPr>
              <a:t>Side effect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41AE404-43C5-4CF6-A7BB-DED2D88072C1}"/>
              </a:ext>
            </a:extLst>
          </p:cNvPr>
          <p:cNvSpPr txBox="1"/>
          <p:nvPr/>
        </p:nvSpPr>
        <p:spPr>
          <a:xfrm>
            <a:off x="7847463" y="3737945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111111"/>
                </a:solidFill>
                <a:effectLst/>
                <a:latin typeface="Calibri (Thân)"/>
              </a:rPr>
              <a:t>makes referential transparency</a:t>
            </a:r>
            <a:endParaRPr lang="vi-VN">
              <a:latin typeface="Calibri (Thân)"/>
            </a:endParaRP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EF85AE9B-D988-4BDB-9C4C-A4FB62B3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4F05-1CAA-4991-A1D4-0AE8F64FABEE}" type="datetime1">
              <a:rPr lang="vi-VN" smtClean="0"/>
              <a:t>10/03/2022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EC9872A6-DA40-491E-828B-C01782C5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56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Basic: lazy evaluation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xs = [1, 2, 3, 4, 5, 6, 7, 8]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new_xs = doubleMe(doubleMe(doubleMe(xs)))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print( xs[0] )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713CEB-9D98-423C-9B24-108F4D6D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7635-49E1-4AAF-8746-E5BC12B38759}" type="datetime1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2729F32-B845-4F8F-BAF6-2398CEB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7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0A6FEDF1-FAAE-4D77-AD6A-59572750A320}"/>
                  </a:ext>
                </a:extLst>
              </p14:cNvPr>
              <p14:cNvContentPartPr/>
              <p14:nvPr/>
            </p14:nvContentPartPr>
            <p14:xfrm>
              <a:off x="1794960" y="1321560"/>
              <a:ext cx="7563600" cy="3492000"/>
            </p14:xfrm>
          </p:contentPart>
        </mc:Choice>
        <mc:Fallback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0A6FEDF1-FAAE-4D77-AD6A-59572750A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600" y="1312200"/>
                <a:ext cx="7582320" cy="35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7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Basic: statically typed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0" i="0">
                <a:solidFill>
                  <a:srgbClr val="111111"/>
                </a:solidFill>
                <a:effectLst/>
                <a:latin typeface="Menlo"/>
              </a:rPr>
              <a:t>a = 5 + 4</a:t>
            </a:r>
            <a:endParaRPr lang="vi-VN">
              <a:latin typeface="Calibri (Thân)"/>
            </a:endParaRP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65782D34-FA82-4D7B-A81E-5D03940CCF78}"/>
              </a:ext>
            </a:extLst>
          </p:cNvPr>
          <p:cNvCxnSpPr>
            <a:cxnSpLocks/>
          </p:cNvCxnSpPr>
          <p:nvPr/>
        </p:nvCxnSpPr>
        <p:spPr>
          <a:xfrm flipH="1" flipV="1">
            <a:off x="2670411" y="2010291"/>
            <a:ext cx="2502090" cy="88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25D07DF-CD52-41C1-8D57-52418F7CDD8C}"/>
              </a:ext>
            </a:extLst>
          </p:cNvPr>
          <p:cNvSpPr txBox="1"/>
          <p:nvPr/>
        </p:nvSpPr>
        <p:spPr>
          <a:xfrm>
            <a:off x="5372668" y="2712729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Calibri (Thân)"/>
              </a:rPr>
              <a:t>Compiler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FD003A0-A3AA-49DA-9974-E131A4833DDB}"/>
              </a:ext>
            </a:extLst>
          </p:cNvPr>
          <p:cNvSpPr txBox="1"/>
          <p:nvPr/>
        </p:nvSpPr>
        <p:spPr>
          <a:xfrm>
            <a:off x="5372668" y="3091835"/>
            <a:ext cx="1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“So a is integer”</a:t>
            </a:r>
          </a:p>
        </p:txBody>
      </p:sp>
      <p:sp>
        <p:nvSpPr>
          <p:cNvPr id="9" name="Chỗ dành sẵn cho Ngày tháng 8">
            <a:extLst>
              <a:ext uri="{FF2B5EF4-FFF2-40B4-BE49-F238E27FC236}">
                <a16:creationId xmlns:a16="http://schemas.microsoft.com/office/drawing/2014/main" id="{73D84605-B44C-44AC-9FED-CE398387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6F89-B2B3-4DA1-9563-0F3990E5EF99}" type="datetime1">
              <a:rPr lang="vi-VN" smtClean="0"/>
              <a:t>10/03/2022</a:t>
            </a:fld>
            <a:endParaRPr lang="vi-VN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50737BF5-DB76-46A6-8403-CF7793F4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Viết tay 10">
                <a:extLst>
                  <a:ext uri="{FF2B5EF4-FFF2-40B4-BE49-F238E27FC236}">
                    <a16:creationId xmlns:a16="http://schemas.microsoft.com/office/drawing/2014/main" id="{BBD2C66C-F8B4-4D9D-B8EB-C064C9297FDF}"/>
                  </a:ext>
                </a:extLst>
              </p14:cNvPr>
              <p14:cNvContentPartPr/>
              <p14:nvPr/>
            </p14:nvContentPartPr>
            <p14:xfrm>
              <a:off x="571320" y="2241360"/>
              <a:ext cx="1813320" cy="2911320"/>
            </p14:xfrm>
          </p:contentPart>
        </mc:Choice>
        <mc:Fallback>
          <p:pic>
            <p:nvPicPr>
              <p:cNvPr id="11" name="Viết tay 10">
                <a:extLst>
                  <a:ext uri="{FF2B5EF4-FFF2-40B4-BE49-F238E27FC236}">
                    <a16:creationId xmlns:a16="http://schemas.microsoft.com/office/drawing/2014/main" id="{BBD2C66C-F8B4-4D9D-B8EB-C064C9297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2232000"/>
                <a:ext cx="183204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37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Basic: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E18A0A-5814-4441-B767-76EC7FF6B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math: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b="0" i="0" smtClean="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C++: int add (int x, int y) { return x + y };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Python: def add (x, y): return x + y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In Haskell: add x y = x + y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E18A0A-5814-4441-B767-76EC7FF6B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Đường kết nối Mũi tên Thẳng 3">
            <a:extLst>
              <a:ext uri="{FF2B5EF4-FFF2-40B4-BE49-F238E27FC236}">
                <a16:creationId xmlns:a16="http://schemas.microsoft.com/office/drawing/2014/main" id="{06531B10-572D-46EB-92D0-5648596A8600}"/>
              </a:ext>
            </a:extLst>
          </p:cNvPr>
          <p:cNvCxnSpPr>
            <a:cxnSpLocks/>
          </p:cNvCxnSpPr>
          <p:nvPr/>
        </p:nvCxnSpPr>
        <p:spPr>
          <a:xfrm flipV="1">
            <a:off x="2793240" y="5372044"/>
            <a:ext cx="0" cy="67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5465AC0-61FD-4372-8AB5-8D43FC4AF621}"/>
              </a:ext>
            </a:extLst>
          </p:cNvPr>
          <p:cNvSpPr txBox="1"/>
          <p:nvPr/>
        </p:nvSpPr>
        <p:spPr>
          <a:xfrm>
            <a:off x="2438399" y="6176963"/>
            <a:ext cx="1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Name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4956834-1D1F-4F28-8F01-72F3C31AF471}"/>
              </a:ext>
            </a:extLst>
          </p:cNvPr>
          <p:cNvSpPr txBox="1"/>
          <p:nvPr/>
        </p:nvSpPr>
        <p:spPr>
          <a:xfrm>
            <a:off x="3409665" y="6176963"/>
            <a:ext cx="1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Parameter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D6F1432C-4601-4D7E-9599-911A79127F6A}"/>
              </a:ext>
            </a:extLst>
          </p:cNvPr>
          <p:cNvCxnSpPr>
            <a:cxnSpLocks/>
          </p:cNvCxnSpPr>
          <p:nvPr/>
        </p:nvCxnSpPr>
        <p:spPr>
          <a:xfrm flipH="1" flipV="1">
            <a:off x="3259538" y="5372044"/>
            <a:ext cx="671017" cy="67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EFF3868-E05C-48B2-AE03-B218869C6C24}"/>
              </a:ext>
            </a:extLst>
          </p:cNvPr>
          <p:cNvSpPr txBox="1"/>
          <p:nvPr/>
        </p:nvSpPr>
        <p:spPr>
          <a:xfrm>
            <a:off x="4913760" y="6176963"/>
            <a:ext cx="1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Definition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2FFB94D9-02D3-4FBC-895C-EB73C484AD16}"/>
              </a:ext>
            </a:extLst>
          </p:cNvPr>
          <p:cNvCxnSpPr>
            <a:cxnSpLocks/>
          </p:cNvCxnSpPr>
          <p:nvPr/>
        </p:nvCxnSpPr>
        <p:spPr>
          <a:xfrm flipH="1" flipV="1">
            <a:off x="4230806" y="5472752"/>
            <a:ext cx="1203844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hỗ dành sẵn cho Ngày tháng 13">
            <a:extLst>
              <a:ext uri="{FF2B5EF4-FFF2-40B4-BE49-F238E27FC236}">
                <a16:creationId xmlns:a16="http://schemas.microsoft.com/office/drawing/2014/main" id="{5405069F-DE28-495E-A23D-FED2FCCE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113-07BF-4D1B-B5E9-5F06886F3C22}" type="datetime1">
              <a:rPr lang="vi-VN" smtClean="0"/>
              <a:t>10/03/2022</a:t>
            </a:fld>
            <a:endParaRPr lang="vi-VN"/>
          </a:p>
        </p:txBody>
      </p:sp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004C372D-C742-4228-9BCD-92C83241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EFB9F30F-1AC9-4028-9946-89A656B218FB}"/>
                  </a:ext>
                </a:extLst>
              </p14:cNvPr>
              <p14:cNvContentPartPr/>
              <p14:nvPr/>
            </p14:nvContentPartPr>
            <p14:xfrm>
              <a:off x="1589400" y="2232360"/>
              <a:ext cx="4724280" cy="2206080"/>
            </p14:xfrm>
          </p:contentPart>
        </mc:Choice>
        <mc:Fallback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EFB9F30F-1AC9-4028-9946-89A656B218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040" y="2223000"/>
                <a:ext cx="4743000" cy="22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74111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452</Words>
  <Application>Microsoft Office PowerPoint</Application>
  <PresentationFormat>Màn hình rộng</PresentationFormat>
  <Paragraphs>123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Menlo</vt:lpstr>
      <vt:lpstr>Times New Roman</vt:lpstr>
      <vt:lpstr>Chủ đề Office</vt:lpstr>
      <vt:lpstr>Programming pradgism - Functional programming -</vt:lpstr>
      <vt:lpstr>1. Overview</vt:lpstr>
      <vt:lpstr>Overview</vt:lpstr>
      <vt:lpstr>Notation</vt:lpstr>
      <vt:lpstr>2. Basic</vt:lpstr>
      <vt:lpstr>Basic: side effect</vt:lpstr>
      <vt:lpstr>Basic: lazy evaluation</vt:lpstr>
      <vt:lpstr>Basic: statically typed</vt:lpstr>
      <vt:lpstr>Basic: function</vt:lpstr>
      <vt:lpstr>Write your first function!</vt:lpstr>
      <vt:lpstr>3. List</vt:lpstr>
      <vt:lpstr>3. List</vt:lpstr>
      <vt:lpstr>4. Special list: range</vt:lpstr>
      <vt:lpstr>4. List comprehension</vt:lpstr>
      <vt:lpstr>5. Tuple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4</cp:revision>
  <dcterms:created xsi:type="dcterms:W3CDTF">2022-03-08T13:37:57Z</dcterms:created>
  <dcterms:modified xsi:type="dcterms:W3CDTF">2022-03-10T15:45:44Z</dcterms:modified>
</cp:coreProperties>
</file>