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70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F7DCB-AB28-472D-B55D-56C4A29E2CB9}" type="datetimeFigureOut">
              <a:rPr lang="vi-VN" smtClean="0"/>
              <a:t>11/03/2022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EFC7E-807E-404B-B19B-C70C0BDA8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3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3BE0-5818-4C56-80B2-C6B2A3D08DB0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591-16C9-4FB3-AC7C-435DD74766DA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5C81-7FFE-44CC-A642-14856BEFA6EB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74F-341C-4A8C-8EAC-E1275DAF2A8B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604F-66A7-4CAB-B3A0-1CD24D01F08D}" type="datetime1">
              <a:rPr lang="vi-VN" smtClean="0"/>
              <a:t>11/03/2022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C59F-CA3F-4F5E-94E4-29F402E5AD41}" type="datetime1">
              <a:rPr lang="vi-VN" smtClean="0"/>
              <a:t>11/03/2022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96E-039A-4BEB-9E03-2D99BE632D94}" type="datetime1">
              <a:rPr lang="vi-VN" smtClean="0"/>
              <a:t>11/03/2022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B7-00A7-4090-9B6F-4C0C693DC031}" type="datetime1">
              <a:rPr lang="vi-VN" smtClean="0"/>
              <a:t>11/03/2022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997F-8460-4430-8703-3225973C9770}" type="datetime1">
              <a:rPr lang="vi-VN" smtClean="0"/>
              <a:t>11/03/2022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6DDB-6DFA-4DB5-8B1C-D8D6DD00C124}" type="datetime1">
              <a:rPr lang="vi-VN" smtClean="0"/>
              <a:t>11/03/2022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D65A-F946-4F8C-B546-6851D882F5BD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1325E9-0951-4B04-B3A3-7B7B7327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Type &amp; type class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3FF675-03F1-4BCC-9DA6-777CBB5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8C5E-FBC0-4E65-B84B-D831FC4D2934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E416CE-8516-4F91-A726-52E7BE26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23AFC0-C62C-478A-B975-B3629A3E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Type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AutoShape 2" descr="Hình 1.0.1. Logo Haskell, lấy cảm hứng từ Monad &gt;&gt;= (một khái niệm trừu tượng trong Haskell) và Lambda $\lambda$ (chữ cái Hy Lạp)">
                <a:extLst>
                  <a:ext uri="{FF2B5EF4-FFF2-40B4-BE49-F238E27FC236}">
                    <a16:creationId xmlns:a16="http://schemas.microsoft.com/office/drawing/2014/main" id="{0CD2C0B3-512A-4E44-A691-41CE7AF07674}"/>
                  </a:ext>
                </a:extLst>
              </p:cNvPr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xfrm>
                <a:off x="838200" y="1690689"/>
                <a:ext cx="10515600" cy="4486274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What is a type of function?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Take example: add x y = x + y.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Z language: 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add: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Haskell: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add:: Int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>
                    <a:latin typeface="Calibri (Thân)"/>
                  </a:rPr>
                  <a:t> Int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>
                    <a:latin typeface="Calibri (Thân)"/>
                  </a:rPr>
                  <a:t> Int</a:t>
                </a:r>
              </a:p>
            </p:txBody>
          </p:sp>
        </mc:Choice>
        <mc:Fallback>
          <p:sp>
            <p:nvSpPr>
              <p:cNvPr id="4" name="AutoShape 2" descr="Hình 1.0.1. Logo Haskell, lấy cảm hứng từ Monad &gt;&gt;= (một khái niệm trừu tượng trong Haskell) và Lambda $\lambda$ (chữ cái Hy Lạp)">
                <a:extLst>
                  <a:ext uri="{FF2B5EF4-FFF2-40B4-BE49-F238E27FC236}">
                    <a16:creationId xmlns:a16="http://schemas.microsoft.com/office/drawing/2014/main" id="{0CD2C0B3-512A-4E44-A691-41CE7AF07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690689"/>
                <a:ext cx="10515600" cy="4486274"/>
              </a:xfrm>
              <a:prstGeom prst="rect">
                <a:avLst/>
              </a:prstGeom>
              <a:blipFill>
                <a:blip r:embed="rId2"/>
                <a:stretch>
                  <a:fillRect l="-1217" t="-298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BCEDCFCF-3E81-45E9-85E1-08F9DD22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1A7-800E-41D4-AD97-BE8529BD97E1}" type="datetime1">
              <a:rPr lang="vi-VN" smtClean="0"/>
              <a:t>11/03/2022</a:t>
            </a:fld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2DD46F0-916D-41AF-81A4-EB5F40C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2</a:t>
            </a:fld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BC1F1D2-DD3C-4C38-91D8-934570256E0F}"/>
              </a:ext>
            </a:extLst>
          </p:cNvPr>
          <p:cNvSpPr txBox="1"/>
          <p:nvPr/>
        </p:nvSpPr>
        <p:spPr>
          <a:xfrm>
            <a:off x="6618027" y="4572000"/>
            <a:ext cx="199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."/>
              </a:rPr>
              <a:t>Type signature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5D7FBB7C-41F6-4CD0-838C-6120D3FF103B}"/>
              </a:ext>
            </a:extLst>
          </p:cNvPr>
          <p:cNvCxnSpPr>
            <a:stCxn id="3" idx="1"/>
          </p:cNvCxnSpPr>
          <p:nvPr/>
        </p:nvCxnSpPr>
        <p:spPr>
          <a:xfrm flipH="1">
            <a:off x="4094328" y="4756666"/>
            <a:ext cx="2523699" cy="89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Type variable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ghci&gt; :t head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head :: [a] -&gt; a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What is the mean of [a] ?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729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Type class</a:t>
            </a:r>
          </a:p>
        </p:txBody>
      </p:sp>
      <p:sp>
        <p:nvSpPr>
          <p:cNvPr id="4" name="AutoShape 2" descr="Hình 1.2.2. Vòng đời của một hàm, nhận tham số, xử lý và trả về kết quả">
            <a:extLst>
              <a:ext uri="{FF2B5EF4-FFF2-40B4-BE49-F238E27FC236}">
                <a16:creationId xmlns:a16="http://schemas.microsoft.com/office/drawing/2014/main" id="{E7B2A8F0-237D-4C7C-8896-5C58CE8CC5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695FAB7C-9B56-4F1C-B19B-8BCD3D58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2D5E-A0FB-47F0-8340-20955D9B8D96}" type="datetime1">
              <a:rPr lang="vi-VN" smtClean="0"/>
              <a:t>11/03/2022</a:t>
            </a:fld>
            <a:endParaRPr lang="vi-VN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AB948C54-4F3C-4CD4-B332-015891AE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4</a:t>
            </a:fld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B4CD8AD-3D57-4FB8-981C-F853494F3A56}"/>
              </a:ext>
            </a:extLst>
          </p:cNvPr>
          <p:cNvSpPr txBox="1"/>
          <p:nvPr/>
        </p:nvSpPr>
        <p:spPr>
          <a:xfrm>
            <a:off x="838199" y="1690688"/>
            <a:ext cx="73095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."/>
              </a:rPr>
              <a:t>ghci&gt; :t (==)</a:t>
            </a:r>
          </a:p>
          <a:p>
            <a:r>
              <a:rPr lang="vi-VN" sz="2800">
                <a:latin typeface="Calibri (Thân)."/>
              </a:rPr>
              <a:t>(==) :: (Eq a) =&gt; a -&gt; a -&gt; Bool</a:t>
            </a:r>
          </a:p>
          <a:p>
            <a:endParaRPr lang="vi-VN" sz="2800">
              <a:latin typeface="Calibri (Thân)."/>
            </a:endParaRPr>
          </a:p>
          <a:p>
            <a:r>
              <a:rPr lang="en-US" sz="2800">
                <a:latin typeface="Calibri (Thân)"/>
              </a:rPr>
              <a:t>What is the mean of == ?</a:t>
            </a:r>
            <a:endParaRPr lang="vi-VN" sz="2800">
              <a:latin typeface="Calibri (Thân)"/>
            </a:endParaRPr>
          </a:p>
          <a:p>
            <a:endParaRPr lang="vi-VN" sz="2800">
              <a:latin typeface="Calibri (Thân)."/>
            </a:endParaRPr>
          </a:p>
        </p:txBody>
      </p:sp>
    </p:spTree>
    <p:extLst>
      <p:ext uri="{BB962C8B-B14F-4D97-AF65-F5344CB8AC3E}">
        <p14:creationId xmlns:p14="http://schemas.microsoft.com/office/powerpoint/2010/main" val="283252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3. Basic type class</a:t>
            </a:r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EF85AE9B-D988-4BDB-9C4C-A4FB62B3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4F05-1CAA-4991-A1D4-0AE8F64FABEE}" type="datetime1">
              <a:rPr lang="vi-VN" smtClean="0"/>
              <a:t>11/03/2022</a:t>
            </a:fld>
            <a:endParaRPr lang="vi-VN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EC9872A6-DA40-491E-828B-C01782C5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5</a:t>
            </a:fld>
            <a:endParaRPr lang="vi-V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C12F8A-70F0-4601-A8CB-BFC5B5E62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937" y="271462"/>
            <a:ext cx="4857750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56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3. Basic type class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Eq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Ord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Read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Bounded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6A4F595-F2AA-4B49-B4F2-BBFB48D5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A8E0-366F-403C-9574-42874BC49FEA}" type="datetime1">
              <a:rPr lang="vi-VN" smtClean="0"/>
              <a:t>11/03/2022</a:t>
            </a:fld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0C5F352-4922-448A-8285-02A23EF3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274058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134</Words>
  <Application>Microsoft Office PowerPoint</Application>
  <PresentationFormat>Màn hình rộng</PresentationFormat>
  <Paragraphs>41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(Thân)</vt:lpstr>
      <vt:lpstr>Calibri (Thân).</vt:lpstr>
      <vt:lpstr>Calibri Light</vt:lpstr>
      <vt:lpstr>Calibri Light (Đầu đề)</vt:lpstr>
      <vt:lpstr>Cambria Math</vt:lpstr>
      <vt:lpstr>Times New Roman</vt:lpstr>
      <vt:lpstr>Chủ đề Office</vt:lpstr>
      <vt:lpstr>Programming pradgism - Functional programming -</vt:lpstr>
      <vt:lpstr>1. Type</vt:lpstr>
      <vt:lpstr>1. Type variable</vt:lpstr>
      <vt:lpstr>2. Type class</vt:lpstr>
      <vt:lpstr>3. Basic type class</vt:lpstr>
      <vt:lpstr>3. Basic type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7</cp:revision>
  <dcterms:created xsi:type="dcterms:W3CDTF">2022-03-08T13:37:57Z</dcterms:created>
  <dcterms:modified xsi:type="dcterms:W3CDTF">2022-03-11T01:28:51Z</dcterms:modified>
</cp:coreProperties>
</file>