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02/10/2023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02/10/2023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02/10/2023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02/10/2023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02/10/2023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02/10/2023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02/10/2023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02/10/2023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SE113 - Content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594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- Unit test: Python, Java, C#, Javascript.</a:t>
            </a:r>
          </a:p>
          <a:p>
            <a:pPr marL="0" indent="0">
              <a:buNone/>
            </a:pPr>
            <a:r>
              <a:rPr lang="en-US"/>
              <a:t>- Mock test</a:t>
            </a:r>
          </a:p>
          <a:p>
            <a:pPr marL="0" indent="0">
              <a:buNone/>
            </a:pPr>
            <a:r>
              <a:rPr lang="en-US"/>
              <a:t>- Selenium test</a:t>
            </a:r>
          </a:p>
          <a:p>
            <a:pPr marL="0" indent="0">
              <a:buNone/>
            </a:pPr>
            <a:r>
              <a:rPr lang="en-US"/>
              <a:t>- CI/CD: Github Action</a:t>
            </a:r>
          </a:p>
          <a:p>
            <a:pPr marL="0" indent="0">
              <a:buNone/>
            </a:pPr>
            <a:r>
              <a:rPr lang="en-US"/>
              <a:t>- Advantage topic: evaluate testcase.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996C-A488-CA84-D4A1-C289F5CE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25AE-D3B3-8134-C2B8-93E4DFA3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Unit test is function, test library will automatically find test function by function name or annotation.</a:t>
            </a:r>
          </a:p>
          <a:p>
            <a:r>
              <a:rPr lang="en-VN"/>
              <a:t>Remember keyword: assert, </a:t>
            </a:r>
            <a:r>
              <a:rPr lang="en-US"/>
              <a:t>raise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E123F-5B9F-924D-AFDC-1E2E75C5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806788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63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Chủ đề Office</vt:lpstr>
      <vt:lpstr>SE113 - Content</vt:lpstr>
      <vt:lpstr>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51</cp:revision>
  <dcterms:created xsi:type="dcterms:W3CDTF">2021-09-07T14:26:04Z</dcterms:created>
  <dcterms:modified xsi:type="dcterms:W3CDTF">2023-10-02T08:04:20Z</dcterms:modified>
</cp:coreProperties>
</file>