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8" r:id="rId10"/>
    <p:sldId id="269" r:id="rId11"/>
    <p:sldId id="270" r:id="rId12"/>
    <p:sldId id="267" r:id="rId13"/>
    <p:sldId id="263"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404"/>
    <a:srgbClr val="D00606"/>
    <a:srgbClr val="C80C0C"/>
    <a:srgbClr val="DA1614"/>
    <a:srgbClr val="546787"/>
    <a:srgbClr val="788BB3"/>
    <a:srgbClr val="7389AE"/>
    <a:srgbClr val="6F82AA"/>
    <a:srgbClr val="798CB4"/>
    <a:srgbClr val="4B5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0" d="100"/>
          <a:sy n="70" d="100"/>
        </p:scale>
        <p:origin x="-618" y="-96"/>
      </p:cViewPr>
      <p:guideLst>
        <p:guide orient="horz" pos="2160"/>
        <p:guide pos="3840"/>
      </p:guideLst>
    </p:cSldViewPr>
  </p:slideViewPr>
  <p:notesTextViewPr>
    <p:cViewPr>
      <p:scale>
        <a:sx n="3" d="2"/>
        <a:sy n="3" d="2"/>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 Id="rId4" Type="http://schemas.openxmlformats.org/officeDocument/2006/relationships/image" Target="../media/image8.jpg"/></Relationships>
</file>

<file path=ppt/diagrams/_rels/data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image" Target="../media/image10.jpeg"/></Relationships>
</file>

<file path=ppt/diagrams/_rels/data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 Id="rId4" Type="http://schemas.openxmlformats.org/officeDocument/2006/relationships/image" Target="../media/image8.jpg"/></Relationships>
</file>

<file path=ppt/diagrams/_rels/drawing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image" Target="../media/image10.jpeg"/></Relationships>
</file>

<file path=ppt/diagrams/_rels/drawing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2CD43-C5A9-4482-9B29-9EF490EDA5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2E5FA299-F61D-4141-BE63-E2634E7C2EAF}">
      <dgm:prSet phldrT="[Text]"/>
      <dgm:spPr/>
      <dgm:t>
        <a:bodyPr/>
        <a:lstStyle/>
        <a:p>
          <a:r>
            <a:rPr lang="en-US" dirty="0" smtClean="0"/>
            <a:t>1. What is CETA?</a:t>
          </a:r>
          <a:endParaRPr lang="en-US" dirty="0"/>
        </a:p>
      </dgm:t>
    </dgm:pt>
    <dgm:pt modelId="{3D546C72-D7C6-4442-9E62-D3F6539A35F8}" type="parTrans" cxnId="{EBF4F53D-8A75-44E8-8153-C1B9BB220D5F}">
      <dgm:prSet/>
      <dgm:spPr/>
      <dgm:t>
        <a:bodyPr/>
        <a:lstStyle/>
        <a:p>
          <a:endParaRPr lang="en-US"/>
        </a:p>
      </dgm:t>
    </dgm:pt>
    <dgm:pt modelId="{D893F3F4-91F3-4A70-9AFA-B2497286ADAF}" type="sibTrans" cxnId="{EBF4F53D-8A75-44E8-8153-C1B9BB220D5F}">
      <dgm:prSet/>
      <dgm:spPr/>
      <dgm:t>
        <a:bodyPr/>
        <a:lstStyle/>
        <a:p>
          <a:endParaRPr lang="en-US"/>
        </a:p>
      </dgm:t>
    </dgm:pt>
    <dgm:pt modelId="{23C70457-3D6D-4F48-957F-7E39E99CD622}">
      <dgm:prSet/>
      <dgm:spPr/>
      <dgm:t>
        <a:bodyPr/>
        <a:lstStyle/>
        <a:p>
          <a:r>
            <a:rPr lang="en-US" dirty="0" smtClean="0"/>
            <a:t>2. Benefits and Opportunities From CETA</a:t>
          </a:r>
        </a:p>
      </dgm:t>
    </dgm:pt>
    <dgm:pt modelId="{B21731C1-C6F9-4AA4-A975-7F86B6720C17}" type="parTrans" cxnId="{D1F7CABB-B079-4914-9FC7-C2DEB9F7D811}">
      <dgm:prSet/>
      <dgm:spPr/>
      <dgm:t>
        <a:bodyPr/>
        <a:lstStyle/>
        <a:p>
          <a:endParaRPr lang="en-US"/>
        </a:p>
      </dgm:t>
    </dgm:pt>
    <dgm:pt modelId="{CB9C5CB9-F888-4F85-9146-9220AD48A2C9}" type="sibTrans" cxnId="{D1F7CABB-B079-4914-9FC7-C2DEB9F7D811}">
      <dgm:prSet/>
      <dgm:spPr/>
      <dgm:t>
        <a:bodyPr/>
        <a:lstStyle/>
        <a:p>
          <a:endParaRPr lang="en-US"/>
        </a:p>
      </dgm:t>
    </dgm:pt>
    <dgm:pt modelId="{14E7DD97-25E0-44DF-9031-429880924598}">
      <dgm:prSet/>
      <dgm:spPr/>
      <dgm:t>
        <a:bodyPr/>
        <a:lstStyle/>
        <a:p>
          <a:r>
            <a:rPr lang="en-US" dirty="0" smtClean="0"/>
            <a:t>3. CETA Issues and Criticism</a:t>
          </a:r>
        </a:p>
      </dgm:t>
    </dgm:pt>
    <dgm:pt modelId="{079EE9B3-B582-42C5-8A4F-B56833440D58}" type="parTrans" cxnId="{E6476C10-25F3-4F4C-A4A0-7C90162F91D2}">
      <dgm:prSet/>
      <dgm:spPr/>
      <dgm:t>
        <a:bodyPr/>
        <a:lstStyle/>
        <a:p>
          <a:endParaRPr lang="en-US"/>
        </a:p>
      </dgm:t>
    </dgm:pt>
    <dgm:pt modelId="{7B8571AF-8181-48D7-A0E0-1FD01FE93329}" type="sibTrans" cxnId="{E6476C10-25F3-4F4C-A4A0-7C90162F91D2}">
      <dgm:prSet/>
      <dgm:spPr/>
      <dgm:t>
        <a:bodyPr/>
        <a:lstStyle/>
        <a:p>
          <a:endParaRPr lang="en-US"/>
        </a:p>
      </dgm:t>
    </dgm:pt>
    <dgm:pt modelId="{034BECF9-834F-45EF-A911-0B7EEA2693B3}" type="pres">
      <dgm:prSet presAssocID="{7E12CD43-C5A9-4482-9B29-9EF490EDA567}" presName="linear" presStyleCnt="0">
        <dgm:presLayoutVars>
          <dgm:dir/>
          <dgm:animLvl val="lvl"/>
          <dgm:resizeHandles val="exact"/>
        </dgm:presLayoutVars>
      </dgm:prSet>
      <dgm:spPr/>
      <dgm:t>
        <a:bodyPr/>
        <a:lstStyle/>
        <a:p>
          <a:endParaRPr lang="en-US"/>
        </a:p>
      </dgm:t>
    </dgm:pt>
    <dgm:pt modelId="{EFC5BAEF-A93A-44FC-B582-66E46E4FC424}" type="pres">
      <dgm:prSet presAssocID="{2E5FA299-F61D-4141-BE63-E2634E7C2EAF}" presName="parentLin" presStyleCnt="0"/>
      <dgm:spPr/>
    </dgm:pt>
    <dgm:pt modelId="{3D7FABA4-09D5-49FD-8305-B344762DE7AF}" type="pres">
      <dgm:prSet presAssocID="{2E5FA299-F61D-4141-BE63-E2634E7C2EAF}" presName="parentLeftMargin" presStyleLbl="node1" presStyleIdx="0" presStyleCnt="3"/>
      <dgm:spPr/>
      <dgm:t>
        <a:bodyPr/>
        <a:lstStyle/>
        <a:p>
          <a:endParaRPr lang="en-US"/>
        </a:p>
      </dgm:t>
    </dgm:pt>
    <dgm:pt modelId="{55588E6D-F3A9-4245-B464-169C32E91F9B}" type="pres">
      <dgm:prSet presAssocID="{2E5FA299-F61D-4141-BE63-E2634E7C2EAF}" presName="parentText" presStyleLbl="node1" presStyleIdx="0" presStyleCnt="3">
        <dgm:presLayoutVars>
          <dgm:chMax val="0"/>
          <dgm:bulletEnabled val="1"/>
        </dgm:presLayoutVars>
      </dgm:prSet>
      <dgm:spPr/>
      <dgm:t>
        <a:bodyPr/>
        <a:lstStyle/>
        <a:p>
          <a:endParaRPr lang="en-US"/>
        </a:p>
      </dgm:t>
    </dgm:pt>
    <dgm:pt modelId="{19FC5A4D-EE81-4A61-A52F-9DE9FE21694D}" type="pres">
      <dgm:prSet presAssocID="{2E5FA299-F61D-4141-BE63-E2634E7C2EAF}" presName="negativeSpace" presStyleCnt="0"/>
      <dgm:spPr/>
    </dgm:pt>
    <dgm:pt modelId="{3AB9089A-1155-4F9B-8EAE-C0133F092962}" type="pres">
      <dgm:prSet presAssocID="{2E5FA299-F61D-4141-BE63-E2634E7C2EAF}" presName="childText" presStyleLbl="conFgAcc1" presStyleIdx="0" presStyleCnt="3">
        <dgm:presLayoutVars>
          <dgm:bulletEnabled val="1"/>
        </dgm:presLayoutVars>
      </dgm:prSet>
      <dgm:spPr/>
    </dgm:pt>
    <dgm:pt modelId="{79D5762A-34F1-4945-B0D8-1202CBA5F864}" type="pres">
      <dgm:prSet presAssocID="{D893F3F4-91F3-4A70-9AFA-B2497286ADAF}" presName="spaceBetweenRectangles" presStyleCnt="0"/>
      <dgm:spPr/>
    </dgm:pt>
    <dgm:pt modelId="{221D4870-E88F-45F8-A754-2C0A52C145E7}" type="pres">
      <dgm:prSet presAssocID="{23C70457-3D6D-4F48-957F-7E39E99CD622}" presName="parentLin" presStyleCnt="0"/>
      <dgm:spPr/>
    </dgm:pt>
    <dgm:pt modelId="{7F1EA09A-8DA3-4AD6-AB7C-316903447CF3}" type="pres">
      <dgm:prSet presAssocID="{23C70457-3D6D-4F48-957F-7E39E99CD622}" presName="parentLeftMargin" presStyleLbl="node1" presStyleIdx="0" presStyleCnt="3"/>
      <dgm:spPr/>
      <dgm:t>
        <a:bodyPr/>
        <a:lstStyle/>
        <a:p>
          <a:endParaRPr lang="en-US"/>
        </a:p>
      </dgm:t>
    </dgm:pt>
    <dgm:pt modelId="{3D7FC172-EDE2-4EC0-8725-39D5CB40C757}" type="pres">
      <dgm:prSet presAssocID="{23C70457-3D6D-4F48-957F-7E39E99CD622}" presName="parentText" presStyleLbl="node1" presStyleIdx="1" presStyleCnt="3">
        <dgm:presLayoutVars>
          <dgm:chMax val="0"/>
          <dgm:bulletEnabled val="1"/>
        </dgm:presLayoutVars>
      </dgm:prSet>
      <dgm:spPr/>
      <dgm:t>
        <a:bodyPr/>
        <a:lstStyle/>
        <a:p>
          <a:endParaRPr lang="en-US"/>
        </a:p>
      </dgm:t>
    </dgm:pt>
    <dgm:pt modelId="{FEBACB86-A419-49FE-85D4-569D1A6AE947}" type="pres">
      <dgm:prSet presAssocID="{23C70457-3D6D-4F48-957F-7E39E99CD622}" presName="negativeSpace" presStyleCnt="0"/>
      <dgm:spPr/>
    </dgm:pt>
    <dgm:pt modelId="{828603F8-04E9-4071-9AE9-A693589BDD67}" type="pres">
      <dgm:prSet presAssocID="{23C70457-3D6D-4F48-957F-7E39E99CD622}" presName="childText" presStyleLbl="conFgAcc1" presStyleIdx="1" presStyleCnt="3">
        <dgm:presLayoutVars>
          <dgm:bulletEnabled val="1"/>
        </dgm:presLayoutVars>
      </dgm:prSet>
      <dgm:spPr/>
    </dgm:pt>
    <dgm:pt modelId="{E863F516-3697-4451-9248-11389DE215EE}" type="pres">
      <dgm:prSet presAssocID="{CB9C5CB9-F888-4F85-9146-9220AD48A2C9}" presName="spaceBetweenRectangles" presStyleCnt="0"/>
      <dgm:spPr/>
    </dgm:pt>
    <dgm:pt modelId="{CDD531E9-0F4A-480F-B5B4-AB2A33CEC9B2}" type="pres">
      <dgm:prSet presAssocID="{14E7DD97-25E0-44DF-9031-429880924598}" presName="parentLin" presStyleCnt="0"/>
      <dgm:spPr/>
    </dgm:pt>
    <dgm:pt modelId="{A5020F86-24A9-4872-B412-4C773BBB9E91}" type="pres">
      <dgm:prSet presAssocID="{14E7DD97-25E0-44DF-9031-429880924598}" presName="parentLeftMargin" presStyleLbl="node1" presStyleIdx="1" presStyleCnt="3"/>
      <dgm:spPr/>
      <dgm:t>
        <a:bodyPr/>
        <a:lstStyle/>
        <a:p>
          <a:endParaRPr lang="en-US"/>
        </a:p>
      </dgm:t>
    </dgm:pt>
    <dgm:pt modelId="{BA4E8431-4F62-4098-BA0F-6D4F6BA57D36}" type="pres">
      <dgm:prSet presAssocID="{14E7DD97-25E0-44DF-9031-429880924598}" presName="parentText" presStyleLbl="node1" presStyleIdx="2" presStyleCnt="3">
        <dgm:presLayoutVars>
          <dgm:chMax val="0"/>
          <dgm:bulletEnabled val="1"/>
        </dgm:presLayoutVars>
      </dgm:prSet>
      <dgm:spPr/>
      <dgm:t>
        <a:bodyPr/>
        <a:lstStyle/>
        <a:p>
          <a:endParaRPr lang="en-US"/>
        </a:p>
      </dgm:t>
    </dgm:pt>
    <dgm:pt modelId="{B169962A-AD45-468F-93E1-EC5485D6BD9A}" type="pres">
      <dgm:prSet presAssocID="{14E7DD97-25E0-44DF-9031-429880924598}" presName="negativeSpace" presStyleCnt="0"/>
      <dgm:spPr/>
    </dgm:pt>
    <dgm:pt modelId="{2F0ACD4C-57D7-450B-BE3E-DE42347A8441}" type="pres">
      <dgm:prSet presAssocID="{14E7DD97-25E0-44DF-9031-429880924598}" presName="childText" presStyleLbl="conFgAcc1" presStyleIdx="2" presStyleCnt="3">
        <dgm:presLayoutVars>
          <dgm:bulletEnabled val="1"/>
        </dgm:presLayoutVars>
      </dgm:prSet>
      <dgm:spPr/>
    </dgm:pt>
  </dgm:ptLst>
  <dgm:cxnLst>
    <dgm:cxn modelId="{EBF4F53D-8A75-44E8-8153-C1B9BB220D5F}" srcId="{7E12CD43-C5A9-4482-9B29-9EF490EDA567}" destId="{2E5FA299-F61D-4141-BE63-E2634E7C2EAF}" srcOrd="0" destOrd="0" parTransId="{3D546C72-D7C6-4442-9E62-D3F6539A35F8}" sibTransId="{D893F3F4-91F3-4A70-9AFA-B2497286ADAF}"/>
    <dgm:cxn modelId="{D1F7CABB-B079-4914-9FC7-C2DEB9F7D811}" srcId="{7E12CD43-C5A9-4482-9B29-9EF490EDA567}" destId="{23C70457-3D6D-4F48-957F-7E39E99CD622}" srcOrd="1" destOrd="0" parTransId="{B21731C1-C6F9-4AA4-A975-7F86B6720C17}" sibTransId="{CB9C5CB9-F888-4F85-9146-9220AD48A2C9}"/>
    <dgm:cxn modelId="{E6476C10-25F3-4F4C-A4A0-7C90162F91D2}" srcId="{7E12CD43-C5A9-4482-9B29-9EF490EDA567}" destId="{14E7DD97-25E0-44DF-9031-429880924598}" srcOrd="2" destOrd="0" parTransId="{079EE9B3-B582-42C5-8A4F-B56833440D58}" sibTransId="{7B8571AF-8181-48D7-A0E0-1FD01FE93329}"/>
    <dgm:cxn modelId="{530FC846-F56D-42B5-AE0F-49409259CE41}" type="presOf" srcId="{2E5FA299-F61D-4141-BE63-E2634E7C2EAF}" destId="{55588E6D-F3A9-4245-B464-169C32E91F9B}" srcOrd="1" destOrd="0" presId="urn:microsoft.com/office/officeart/2005/8/layout/list1"/>
    <dgm:cxn modelId="{5BECFD57-EC2C-4626-B195-457A354DA2E0}" type="presOf" srcId="{14E7DD97-25E0-44DF-9031-429880924598}" destId="{BA4E8431-4F62-4098-BA0F-6D4F6BA57D36}" srcOrd="1" destOrd="0" presId="urn:microsoft.com/office/officeart/2005/8/layout/list1"/>
    <dgm:cxn modelId="{E507AB35-D936-4B4B-AE26-2D234440231A}" type="presOf" srcId="{7E12CD43-C5A9-4482-9B29-9EF490EDA567}" destId="{034BECF9-834F-45EF-A911-0B7EEA2693B3}" srcOrd="0" destOrd="0" presId="urn:microsoft.com/office/officeart/2005/8/layout/list1"/>
    <dgm:cxn modelId="{45B102AA-30A6-44B8-A40E-9A28E335D9B5}" type="presOf" srcId="{23C70457-3D6D-4F48-957F-7E39E99CD622}" destId="{7F1EA09A-8DA3-4AD6-AB7C-316903447CF3}" srcOrd="0" destOrd="0" presId="urn:microsoft.com/office/officeart/2005/8/layout/list1"/>
    <dgm:cxn modelId="{E76AD8FC-4541-4C0E-8F96-1C6287CBA355}" type="presOf" srcId="{2E5FA299-F61D-4141-BE63-E2634E7C2EAF}" destId="{3D7FABA4-09D5-49FD-8305-B344762DE7AF}" srcOrd="0" destOrd="0" presId="urn:microsoft.com/office/officeart/2005/8/layout/list1"/>
    <dgm:cxn modelId="{0A05066C-9FC0-4583-87AA-6D73843DF599}" type="presOf" srcId="{23C70457-3D6D-4F48-957F-7E39E99CD622}" destId="{3D7FC172-EDE2-4EC0-8725-39D5CB40C757}" srcOrd="1" destOrd="0" presId="urn:microsoft.com/office/officeart/2005/8/layout/list1"/>
    <dgm:cxn modelId="{1DA94DB2-7931-40E0-8F72-533F9A188138}" type="presOf" srcId="{14E7DD97-25E0-44DF-9031-429880924598}" destId="{A5020F86-24A9-4872-B412-4C773BBB9E91}" srcOrd="0" destOrd="0" presId="urn:microsoft.com/office/officeart/2005/8/layout/list1"/>
    <dgm:cxn modelId="{813F657A-830E-4635-9D5A-5635EA9BD7E7}" type="presParOf" srcId="{034BECF9-834F-45EF-A911-0B7EEA2693B3}" destId="{EFC5BAEF-A93A-44FC-B582-66E46E4FC424}" srcOrd="0" destOrd="0" presId="urn:microsoft.com/office/officeart/2005/8/layout/list1"/>
    <dgm:cxn modelId="{9EA7973B-F566-452C-A5B2-C321148C6F30}" type="presParOf" srcId="{EFC5BAEF-A93A-44FC-B582-66E46E4FC424}" destId="{3D7FABA4-09D5-49FD-8305-B344762DE7AF}" srcOrd="0" destOrd="0" presId="urn:microsoft.com/office/officeart/2005/8/layout/list1"/>
    <dgm:cxn modelId="{B5577801-D8F6-42A7-B7CC-B8F08CADE854}" type="presParOf" srcId="{EFC5BAEF-A93A-44FC-B582-66E46E4FC424}" destId="{55588E6D-F3A9-4245-B464-169C32E91F9B}" srcOrd="1" destOrd="0" presId="urn:microsoft.com/office/officeart/2005/8/layout/list1"/>
    <dgm:cxn modelId="{303F2870-52F5-4C53-91D9-C91AE4AE145D}" type="presParOf" srcId="{034BECF9-834F-45EF-A911-0B7EEA2693B3}" destId="{19FC5A4D-EE81-4A61-A52F-9DE9FE21694D}" srcOrd="1" destOrd="0" presId="urn:microsoft.com/office/officeart/2005/8/layout/list1"/>
    <dgm:cxn modelId="{D3F0862D-9474-4CE4-883F-6E7E8F85F2D8}" type="presParOf" srcId="{034BECF9-834F-45EF-A911-0B7EEA2693B3}" destId="{3AB9089A-1155-4F9B-8EAE-C0133F092962}" srcOrd="2" destOrd="0" presId="urn:microsoft.com/office/officeart/2005/8/layout/list1"/>
    <dgm:cxn modelId="{4B114F9B-C7D7-4C29-99EB-ECFF85ECAA28}" type="presParOf" srcId="{034BECF9-834F-45EF-A911-0B7EEA2693B3}" destId="{79D5762A-34F1-4945-B0D8-1202CBA5F864}" srcOrd="3" destOrd="0" presId="urn:microsoft.com/office/officeart/2005/8/layout/list1"/>
    <dgm:cxn modelId="{18F1FEC0-7FD4-4520-A3CD-6264AFAC9BB7}" type="presParOf" srcId="{034BECF9-834F-45EF-A911-0B7EEA2693B3}" destId="{221D4870-E88F-45F8-A754-2C0A52C145E7}" srcOrd="4" destOrd="0" presId="urn:microsoft.com/office/officeart/2005/8/layout/list1"/>
    <dgm:cxn modelId="{349D99B9-32EF-4C96-8D53-AE52082B1878}" type="presParOf" srcId="{221D4870-E88F-45F8-A754-2C0A52C145E7}" destId="{7F1EA09A-8DA3-4AD6-AB7C-316903447CF3}" srcOrd="0" destOrd="0" presId="urn:microsoft.com/office/officeart/2005/8/layout/list1"/>
    <dgm:cxn modelId="{997DBDDE-ACC4-4AD6-80B9-380582E8FA8D}" type="presParOf" srcId="{221D4870-E88F-45F8-A754-2C0A52C145E7}" destId="{3D7FC172-EDE2-4EC0-8725-39D5CB40C757}" srcOrd="1" destOrd="0" presId="urn:microsoft.com/office/officeart/2005/8/layout/list1"/>
    <dgm:cxn modelId="{AED53C48-823D-4E78-AAAF-2E1F489CE7A2}" type="presParOf" srcId="{034BECF9-834F-45EF-A911-0B7EEA2693B3}" destId="{FEBACB86-A419-49FE-85D4-569D1A6AE947}" srcOrd="5" destOrd="0" presId="urn:microsoft.com/office/officeart/2005/8/layout/list1"/>
    <dgm:cxn modelId="{A0B83706-8E67-4B8E-83B7-5AF36B09D363}" type="presParOf" srcId="{034BECF9-834F-45EF-A911-0B7EEA2693B3}" destId="{828603F8-04E9-4071-9AE9-A693589BDD67}" srcOrd="6" destOrd="0" presId="urn:microsoft.com/office/officeart/2005/8/layout/list1"/>
    <dgm:cxn modelId="{6BF89339-5E33-4F8B-B3FE-3AD330461849}" type="presParOf" srcId="{034BECF9-834F-45EF-A911-0B7EEA2693B3}" destId="{E863F516-3697-4451-9248-11389DE215EE}" srcOrd="7" destOrd="0" presId="urn:microsoft.com/office/officeart/2005/8/layout/list1"/>
    <dgm:cxn modelId="{DA29FDFC-9F4D-47C3-8C0A-3352AC8E7028}" type="presParOf" srcId="{034BECF9-834F-45EF-A911-0B7EEA2693B3}" destId="{CDD531E9-0F4A-480F-B5B4-AB2A33CEC9B2}" srcOrd="8" destOrd="0" presId="urn:microsoft.com/office/officeart/2005/8/layout/list1"/>
    <dgm:cxn modelId="{4D7F8F46-005A-4135-B25E-7075DFE1E04A}" type="presParOf" srcId="{CDD531E9-0F4A-480F-B5B4-AB2A33CEC9B2}" destId="{A5020F86-24A9-4872-B412-4C773BBB9E91}" srcOrd="0" destOrd="0" presId="urn:microsoft.com/office/officeart/2005/8/layout/list1"/>
    <dgm:cxn modelId="{8394A06F-E2F2-4C0E-BFC7-FF6EC6356FC4}" type="presParOf" srcId="{CDD531E9-0F4A-480F-B5B4-AB2A33CEC9B2}" destId="{BA4E8431-4F62-4098-BA0F-6D4F6BA57D36}" srcOrd="1" destOrd="0" presId="urn:microsoft.com/office/officeart/2005/8/layout/list1"/>
    <dgm:cxn modelId="{5074E2C8-2058-460B-92E8-0C84F4069595}" type="presParOf" srcId="{034BECF9-834F-45EF-A911-0B7EEA2693B3}" destId="{B169962A-AD45-468F-93E1-EC5485D6BD9A}" srcOrd="9" destOrd="0" presId="urn:microsoft.com/office/officeart/2005/8/layout/list1"/>
    <dgm:cxn modelId="{D288896B-9585-4CEB-AEF2-128EC958062B}" type="presParOf" srcId="{034BECF9-834F-45EF-A911-0B7EEA2693B3}" destId="{2F0ACD4C-57D7-450B-BE3E-DE42347A84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12CD43-C5A9-4482-9B29-9EF490EDA5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2E5FA299-F61D-4141-BE63-E2634E7C2EAF}">
      <dgm:prSet phldrT="[Text]"/>
      <dgm:spPr/>
      <dgm:t>
        <a:bodyPr/>
        <a:lstStyle/>
        <a:p>
          <a:r>
            <a:rPr lang="en-US" dirty="0" smtClean="0"/>
            <a:t>1. What is CETA?</a:t>
          </a:r>
          <a:endParaRPr lang="en-US" dirty="0"/>
        </a:p>
      </dgm:t>
    </dgm:pt>
    <dgm:pt modelId="{3D546C72-D7C6-4442-9E62-D3F6539A35F8}" type="parTrans" cxnId="{EBF4F53D-8A75-44E8-8153-C1B9BB220D5F}">
      <dgm:prSet/>
      <dgm:spPr/>
      <dgm:t>
        <a:bodyPr/>
        <a:lstStyle/>
        <a:p>
          <a:endParaRPr lang="en-US"/>
        </a:p>
      </dgm:t>
    </dgm:pt>
    <dgm:pt modelId="{D893F3F4-91F3-4A70-9AFA-B2497286ADAF}" type="sibTrans" cxnId="{EBF4F53D-8A75-44E8-8153-C1B9BB220D5F}">
      <dgm:prSet/>
      <dgm:spPr/>
      <dgm:t>
        <a:bodyPr/>
        <a:lstStyle/>
        <a:p>
          <a:endParaRPr lang="en-US"/>
        </a:p>
      </dgm:t>
    </dgm:pt>
    <dgm:pt modelId="{23C70457-3D6D-4F48-957F-7E39E99CD622}">
      <dgm:prSet/>
      <dgm:spPr/>
      <dgm:t>
        <a:bodyPr/>
        <a:lstStyle/>
        <a:p>
          <a:r>
            <a:rPr lang="en-US" dirty="0" smtClean="0">
              <a:solidFill>
                <a:schemeClr val="bg2"/>
              </a:solidFill>
            </a:rPr>
            <a:t>2. Benefits and Opportunities From CETA</a:t>
          </a:r>
        </a:p>
      </dgm:t>
    </dgm:pt>
    <dgm:pt modelId="{B21731C1-C6F9-4AA4-A975-7F86B6720C17}" type="parTrans" cxnId="{D1F7CABB-B079-4914-9FC7-C2DEB9F7D811}">
      <dgm:prSet/>
      <dgm:spPr/>
      <dgm:t>
        <a:bodyPr/>
        <a:lstStyle/>
        <a:p>
          <a:endParaRPr lang="en-US"/>
        </a:p>
      </dgm:t>
    </dgm:pt>
    <dgm:pt modelId="{CB9C5CB9-F888-4F85-9146-9220AD48A2C9}" type="sibTrans" cxnId="{D1F7CABB-B079-4914-9FC7-C2DEB9F7D811}">
      <dgm:prSet/>
      <dgm:spPr/>
      <dgm:t>
        <a:bodyPr/>
        <a:lstStyle/>
        <a:p>
          <a:endParaRPr lang="en-US"/>
        </a:p>
      </dgm:t>
    </dgm:pt>
    <dgm:pt modelId="{14E7DD97-25E0-44DF-9031-429880924598}">
      <dgm:prSet/>
      <dgm:spPr/>
      <dgm:t>
        <a:bodyPr/>
        <a:lstStyle/>
        <a:p>
          <a:r>
            <a:rPr lang="en-US" dirty="0" smtClean="0">
              <a:solidFill>
                <a:schemeClr val="bg2"/>
              </a:solidFill>
            </a:rPr>
            <a:t>3. CETA Issues and Criticism</a:t>
          </a:r>
        </a:p>
      </dgm:t>
    </dgm:pt>
    <dgm:pt modelId="{079EE9B3-B582-42C5-8A4F-B56833440D58}" type="parTrans" cxnId="{E6476C10-25F3-4F4C-A4A0-7C90162F91D2}">
      <dgm:prSet/>
      <dgm:spPr/>
      <dgm:t>
        <a:bodyPr/>
        <a:lstStyle/>
        <a:p>
          <a:endParaRPr lang="en-US"/>
        </a:p>
      </dgm:t>
    </dgm:pt>
    <dgm:pt modelId="{7B8571AF-8181-48D7-A0E0-1FD01FE93329}" type="sibTrans" cxnId="{E6476C10-25F3-4F4C-A4A0-7C90162F91D2}">
      <dgm:prSet/>
      <dgm:spPr/>
      <dgm:t>
        <a:bodyPr/>
        <a:lstStyle/>
        <a:p>
          <a:endParaRPr lang="en-US"/>
        </a:p>
      </dgm:t>
    </dgm:pt>
    <dgm:pt modelId="{034BECF9-834F-45EF-A911-0B7EEA2693B3}" type="pres">
      <dgm:prSet presAssocID="{7E12CD43-C5A9-4482-9B29-9EF490EDA567}" presName="linear" presStyleCnt="0">
        <dgm:presLayoutVars>
          <dgm:dir/>
          <dgm:animLvl val="lvl"/>
          <dgm:resizeHandles val="exact"/>
        </dgm:presLayoutVars>
      </dgm:prSet>
      <dgm:spPr/>
      <dgm:t>
        <a:bodyPr/>
        <a:lstStyle/>
        <a:p>
          <a:endParaRPr lang="en-US"/>
        </a:p>
      </dgm:t>
    </dgm:pt>
    <dgm:pt modelId="{EFC5BAEF-A93A-44FC-B582-66E46E4FC424}" type="pres">
      <dgm:prSet presAssocID="{2E5FA299-F61D-4141-BE63-E2634E7C2EAF}" presName="parentLin" presStyleCnt="0"/>
      <dgm:spPr/>
    </dgm:pt>
    <dgm:pt modelId="{3D7FABA4-09D5-49FD-8305-B344762DE7AF}" type="pres">
      <dgm:prSet presAssocID="{2E5FA299-F61D-4141-BE63-E2634E7C2EAF}" presName="parentLeftMargin" presStyleLbl="node1" presStyleIdx="0" presStyleCnt="3"/>
      <dgm:spPr/>
      <dgm:t>
        <a:bodyPr/>
        <a:lstStyle/>
        <a:p>
          <a:endParaRPr lang="en-US"/>
        </a:p>
      </dgm:t>
    </dgm:pt>
    <dgm:pt modelId="{55588E6D-F3A9-4245-B464-169C32E91F9B}" type="pres">
      <dgm:prSet presAssocID="{2E5FA299-F61D-4141-BE63-E2634E7C2EAF}" presName="parentText" presStyleLbl="node1" presStyleIdx="0" presStyleCnt="3">
        <dgm:presLayoutVars>
          <dgm:chMax val="0"/>
          <dgm:bulletEnabled val="1"/>
        </dgm:presLayoutVars>
      </dgm:prSet>
      <dgm:spPr/>
      <dgm:t>
        <a:bodyPr/>
        <a:lstStyle/>
        <a:p>
          <a:endParaRPr lang="en-US"/>
        </a:p>
      </dgm:t>
    </dgm:pt>
    <dgm:pt modelId="{19FC5A4D-EE81-4A61-A52F-9DE9FE21694D}" type="pres">
      <dgm:prSet presAssocID="{2E5FA299-F61D-4141-BE63-E2634E7C2EAF}" presName="negativeSpace" presStyleCnt="0"/>
      <dgm:spPr/>
    </dgm:pt>
    <dgm:pt modelId="{3AB9089A-1155-4F9B-8EAE-C0133F092962}" type="pres">
      <dgm:prSet presAssocID="{2E5FA299-F61D-4141-BE63-E2634E7C2EAF}" presName="childText" presStyleLbl="conFgAcc1" presStyleIdx="0" presStyleCnt="3">
        <dgm:presLayoutVars>
          <dgm:bulletEnabled val="1"/>
        </dgm:presLayoutVars>
      </dgm:prSet>
      <dgm:spPr/>
    </dgm:pt>
    <dgm:pt modelId="{79D5762A-34F1-4945-B0D8-1202CBA5F864}" type="pres">
      <dgm:prSet presAssocID="{D893F3F4-91F3-4A70-9AFA-B2497286ADAF}" presName="spaceBetweenRectangles" presStyleCnt="0"/>
      <dgm:spPr/>
    </dgm:pt>
    <dgm:pt modelId="{221D4870-E88F-45F8-A754-2C0A52C145E7}" type="pres">
      <dgm:prSet presAssocID="{23C70457-3D6D-4F48-957F-7E39E99CD622}" presName="parentLin" presStyleCnt="0"/>
      <dgm:spPr/>
    </dgm:pt>
    <dgm:pt modelId="{7F1EA09A-8DA3-4AD6-AB7C-316903447CF3}" type="pres">
      <dgm:prSet presAssocID="{23C70457-3D6D-4F48-957F-7E39E99CD622}" presName="parentLeftMargin" presStyleLbl="node1" presStyleIdx="0" presStyleCnt="3"/>
      <dgm:spPr/>
      <dgm:t>
        <a:bodyPr/>
        <a:lstStyle/>
        <a:p>
          <a:endParaRPr lang="en-US"/>
        </a:p>
      </dgm:t>
    </dgm:pt>
    <dgm:pt modelId="{3D7FC172-EDE2-4EC0-8725-39D5CB40C757}" type="pres">
      <dgm:prSet presAssocID="{23C70457-3D6D-4F48-957F-7E39E99CD622}" presName="parentText" presStyleLbl="node1" presStyleIdx="1" presStyleCnt="3">
        <dgm:presLayoutVars>
          <dgm:chMax val="0"/>
          <dgm:bulletEnabled val="1"/>
        </dgm:presLayoutVars>
      </dgm:prSet>
      <dgm:spPr/>
      <dgm:t>
        <a:bodyPr/>
        <a:lstStyle/>
        <a:p>
          <a:endParaRPr lang="en-US"/>
        </a:p>
      </dgm:t>
    </dgm:pt>
    <dgm:pt modelId="{FEBACB86-A419-49FE-85D4-569D1A6AE947}" type="pres">
      <dgm:prSet presAssocID="{23C70457-3D6D-4F48-957F-7E39E99CD622}" presName="negativeSpace" presStyleCnt="0"/>
      <dgm:spPr/>
    </dgm:pt>
    <dgm:pt modelId="{828603F8-04E9-4071-9AE9-A693589BDD67}" type="pres">
      <dgm:prSet presAssocID="{23C70457-3D6D-4F48-957F-7E39E99CD622}" presName="childText" presStyleLbl="conFgAcc1" presStyleIdx="1" presStyleCnt="3">
        <dgm:presLayoutVars>
          <dgm:bulletEnabled val="1"/>
        </dgm:presLayoutVars>
      </dgm:prSet>
      <dgm:spPr/>
    </dgm:pt>
    <dgm:pt modelId="{E863F516-3697-4451-9248-11389DE215EE}" type="pres">
      <dgm:prSet presAssocID="{CB9C5CB9-F888-4F85-9146-9220AD48A2C9}" presName="spaceBetweenRectangles" presStyleCnt="0"/>
      <dgm:spPr/>
    </dgm:pt>
    <dgm:pt modelId="{CDD531E9-0F4A-480F-B5B4-AB2A33CEC9B2}" type="pres">
      <dgm:prSet presAssocID="{14E7DD97-25E0-44DF-9031-429880924598}" presName="parentLin" presStyleCnt="0"/>
      <dgm:spPr/>
    </dgm:pt>
    <dgm:pt modelId="{A5020F86-24A9-4872-B412-4C773BBB9E91}" type="pres">
      <dgm:prSet presAssocID="{14E7DD97-25E0-44DF-9031-429880924598}" presName="parentLeftMargin" presStyleLbl="node1" presStyleIdx="1" presStyleCnt="3"/>
      <dgm:spPr/>
      <dgm:t>
        <a:bodyPr/>
        <a:lstStyle/>
        <a:p>
          <a:endParaRPr lang="en-US"/>
        </a:p>
      </dgm:t>
    </dgm:pt>
    <dgm:pt modelId="{BA4E8431-4F62-4098-BA0F-6D4F6BA57D36}" type="pres">
      <dgm:prSet presAssocID="{14E7DD97-25E0-44DF-9031-429880924598}" presName="parentText" presStyleLbl="node1" presStyleIdx="2" presStyleCnt="3">
        <dgm:presLayoutVars>
          <dgm:chMax val="0"/>
          <dgm:bulletEnabled val="1"/>
        </dgm:presLayoutVars>
      </dgm:prSet>
      <dgm:spPr/>
      <dgm:t>
        <a:bodyPr/>
        <a:lstStyle/>
        <a:p>
          <a:endParaRPr lang="en-US"/>
        </a:p>
      </dgm:t>
    </dgm:pt>
    <dgm:pt modelId="{B169962A-AD45-468F-93E1-EC5485D6BD9A}" type="pres">
      <dgm:prSet presAssocID="{14E7DD97-25E0-44DF-9031-429880924598}" presName="negativeSpace" presStyleCnt="0"/>
      <dgm:spPr/>
    </dgm:pt>
    <dgm:pt modelId="{2F0ACD4C-57D7-450B-BE3E-DE42347A8441}" type="pres">
      <dgm:prSet presAssocID="{14E7DD97-25E0-44DF-9031-429880924598}" presName="childText" presStyleLbl="conFgAcc1" presStyleIdx="2" presStyleCnt="3">
        <dgm:presLayoutVars>
          <dgm:bulletEnabled val="1"/>
        </dgm:presLayoutVars>
      </dgm:prSet>
      <dgm:spPr/>
    </dgm:pt>
  </dgm:ptLst>
  <dgm:cxnLst>
    <dgm:cxn modelId="{EBF4F53D-8A75-44E8-8153-C1B9BB220D5F}" srcId="{7E12CD43-C5A9-4482-9B29-9EF490EDA567}" destId="{2E5FA299-F61D-4141-BE63-E2634E7C2EAF}" srcOrd="0" destOrd="0" parTransId="{3D546C72-D7C6-4442-9E62-D3F6539A35F8}" sibTransId="{D893F3F4-91F3-4A70-9AFA-B2497286ADAF}"/>
    <dgm:cxn modelId="{575E1946-7FFF-4495-AFD2-CE0A4D09DEC6}" type="presOf" srcId="{2E5FA299-F61D-4141-BE63-E2634E7C2EAF}" destId="{55588E6D-F3A9-4245-B464-169C32E91F9B}" srcOrd="1" destOrd="0" presId="urn:microsoft.com/office/officeart/2005/8/layout/list1"/>
    <dgm:cxn modelId="{D1F7CABB-B079-4914-9FC7-C2DEB9F7D811}" srcId="{7E12CD43-C5A9-4482-9B29-9EF490EDA567}" destId="{23C70457-3D6D-4F48-957F-7E39E99CD622}" srcOrd="1" destOrd="0" parTransId="{B21731C1-C6F9-4AA4-A975-7F86B6720C17}" sibTransId="{CB9C5CB9-F888-4F85-9146-9220AD48A2C9}"/>
    <dgm:cxn modelId="{31030FF2-D95B-4A3B-ADCB-7D0EA603ECAD}" type="presOf" srcId="{23C70457-3D6D-4F48-957F-7E39E99CD622}" destId="{7F1EA09A-8DA3-4AD6-AB7C-316903447CF3}" srcOrd="0" destOrd="0" presId="urn:microsoft.com/office/officeart/2005/8/layout/list1"/>
    <dgm:cxn modelId="{E6476C10-25F3-4F4C-A4A0-7C90162F91D2}" srcId="{7E12CD43-C5A9-4482-9B29-9EF490EDA567}" destId="{14E7DD97-25E0-44DF-9031-429880924598}" srcOrd="2" destOrd="0" parTransId="{079EE9B3-B582-42C5-8A4F-B56833440D58}" sibTransId="{7B8571AF-8181-48D7-A0E0-1FD01FE93329}"/>
    <dgm:cxn modelId="{7A1B9C1E-C976-4CE9-88E1-408EB3F567B2}" type="presOf" srcId="{23C70457-3D6D-4F48-957F-7E39E99CD622}" destId="{3D7FC172-EDE2-4EC0-8725-39D5CB40C757}" srcOrd="1" destOrd="0" presId="urn:microsoft.com/office/officeart/2005/8/layout/list1"/>
    <dgm:cxn modelId="{8CB47EEB-9265-4DEE-81F8-C9917A7C10FB}" type="presOf" srcId="{14E7DD97-25E0-44DF-9031-429880924598}" destId="{BA4E8431-4F62-4098-BA0F-6D4F6BA57D36}" srcOrd="1" destOrd="0" presId="urn:microsoft.com/office/officeart/2005/8/layout/list1"/>
    <dgm:cxn modelId="{A935D173-4453-4C34-A288-546FC8F60DB1}" type="presOf" srcId="{2E5FA299-F61D-4141-BE63-E2634E7C2EAF}" destId="{3D7FABA4-09D5-49FD-8305-B344762DE7AF}" srcOrd="0" destOrd="0" presId="urn:microsoft.com/office/officeart/2005/8/layout/list1"/>
    <dgm:cxn modelId="{8F9D5390-DD99-4DB0-A11D-2C7FEA600515}" type="presOf" srcId="{14E7DD97-25E0-44DF-9031-429880924598}" destId="{A5020F86-24A9-4872-B412-4C773BBB9E91}" srcOrd="0" destOrd="0" presId="urn:microsoft.com/office/officeart/2005/8/layout/list1"/>
    <dgm:cxn modelId="{3DB07942-61BD-46BA-9960-7A5AB033C6B3}" type="presOf" srcId="{7E12CD43-C5A9-4482-9B29-9EF490EDA567}" destId="{034BECF9-834F-45EF-A911-0B7EEA2693B3}" srcOrd="0" destOrd="0" presId="urn:microsoft.com/office/officeart/2005/8/layout/list1"/>
    <dgm:cxn modelId="{545FD9ED-08D3-4AF1-9C04-32DB4CF137B1}" type="presParOf" srcId="{034BECF9-834F-45EF-A911-0B7EEA2693B3}" destId="{EFC5BAEF-A93A-44FC-B582-66E46E4FC424}" srcOrd="0" destOrd="0" presId="urn:microsoft.com/office/officeart/2005/8/layout/list1"/>
    <dgm:cxn modelId="{B1BDC8B5-5195-405E-BA8C-77E8607F5AA9}" type="presParOf" srcId="{EFC5BAEF-A93A-44FC-B582-66E46E4FC424}" destId="{3D7FABA4-09D5-49FD-8305-B344762DE7AF}" srcOrd="0" destOrd="0" presId="urn:microsoft.com/office/officeart/2005/8/layout/list1"/>
    <dgm:cxn modelId="{275C53FE-6746-4478-A27C-C0255CDDFC14}" type="presParOf" srcId="{EFC5BAEF-A93A-44FC-B582-66E46E4FC424}" destId="{55588E6D-F3A9-4245-B464-169C32E91F9B}" srcOrd="1" destOrd="0" presId="urn:microsoft.com/office/officeart/2005/8/layout/list1"/>
    <dgm:cxn modelId="{57D3D56F-B71C-43CB-8369-D5C6CE9581FB}" type="presParOf" srcId="{034BECF9-834F-45EF-A911-0B7EEA2693B3}" destId="{19FC5A4D-EE81-4A61-A52F-9DE9FE21694D}" srcOrd="1" destOrd="0" presId="urn:microsoft.com/office/officeart/2005/8/layout/list1"/>
    <dgm:cxn modelId="{2DD87069-7B82-435C-A86F-F6CFC02BF32E}" type="presParOf" srcId="{034BECF9-834F-45EF-A911-0B7EEA2693B3}" destId="{3AB9089A-1155-4F9B-8EAE-C0133F092962}" srcOrd="2" destOrd="0" presId="urn:microsoft.com/office/officeart/2005/8/layout/list1"/>
    <dgm:cxn modelId="{8DB8F813-C4D9-4705-97C4-444E2335DA0F}" type="presParOf" srcId="{034BECF9-834F-45EF-A911-0B7EEA2693B3}" destId="{79D5762A-34F1-4945-B0D8-1202CBA5F864}" srcOrd="3" destOrd="0" presId="urn:microsoft.com/office/officeart/2005/8/layout/list1"/>
    <dgm:cxn modelId="{85D2364A-9E98-4B40-9204-91F82ECEBE95}" type="presParOf" srcId="{034BECF9-834F-45EF-A911-0B7EEA2693B3}" destId="{221D4870-E88F-45F8-A754-2C0A52C145E7}" srcOrd="4" destOrd="0" presId="urn:microsoft.com/office/officeart/2005/8/layout/list1"/>
    <dgm:cxn modelId="{0A8EA6FA-3D5C-4B1C-919C-D8756128ADC5}" type="presParOf" srcId="{221D4870-E88F-45F8-A754-2C0A52C145E7}" destId="{7F1EA09A-8DA3-4AD6-AB7C-316903447CF3}" srcOrd="0" destOrd="0" presId="urn:microsoft.com/office/officeart/2005/8/layout/list1"/>
    <dgm:cxn modelId="{8A4A3487-7FAA-4675-A3B2-DACD686BC9CF}" type="presParOf" srcId="{221D4870-E88F-45F8-A754-2C0A52C145E7}" destId="{3D7FC172-EDE2-4EC0-8725-39D5CB40C757}" srcOrd="1" destOrd="0" presId="urn:microsoft.com/office/officeart/2005/8/layout/list1"/>
    <dgm:cxn modelId="{232A5428-AF57-4C00-AABA-36F364F0E2C7}" type="presParOf" srcId="{034BECF9-834F-45EF-A911-0B7EEA2693B3}" destId="{FEBACB86-A419-49FE-85D4-569D1A6AE947}" srcOrd="5" destOrd="0" presId="urn:microsoft.com/office/officeart/2005/8/layout/list1"/>
    <dgm:cxn modelId="{E7235D74-2D1F-4D82-8175-05458621870C}" type="presParOf" srcId="{034BECF9-834F-45EF-A911-0B7EEA2693B3}" destId="{828603F8-04E9-4071-9AE9-A693589BDD67}" srcOrd="6" destOrd="0" presId="urn:microsoft.com/office/officeart/2005/8/layout/list1"/>
    <dgm:cxn modelId="{9E3E81E4-E0B9-4CE9-B1D2-24882D1912A2}" type="presParOf" srcId="{034BECF9-834F-45EF-A911-0B7EEA2693B3}" destId="{E863F516-3697-4451-9248-11389DE215EE}" srcOrd="7" destOrd="0" presId="urn:microsoft.com/office/officeart/2005/8/layout/list1"/>
    <dgm:cxn modelId="{5968A701-5211-4347-B580-2823FA8787B4}" type="presParOf" srcId="{034BECF9-834F-45EF-A911-0B7EEA2693B3}" destId="{CDD531E9-0F4A-480F-B5B4-AB2A33CEC9B2}" srcOrd="8" destOrd="0" presId="urn:microsoft.com/office/officeart/2005/8/layout/list1"/>
    <dgm:cxn modelId="{77DE7537-A2F1-43EC-9020-FE2DEC09DC91}" type="presParOf" srcId="{CDD531E9-0F4A-480F-B5B4-AB2A33CEC9B2}" destId="{A5020F86-24A9-4872-B412-4C773BBB9E91}" srcOrd="0" destOrd="0" presId="urn:microsoft.com/office/officeart/2005/8/layout/list1"/>
    <dgm:cxn modelId="{13475C94-CE4D-4E38-A3AC-A60C8F260F24}" type="presParOf" srcId="{CDD531E9-0F4A-480F-B5B4-AB2A33CEC9B2}" destId="{BA4E8431-4F62-4098-BA0F-6D4F6BA57D36}" srcOrd="1" destOrd="0" presId="urn:microsoft.com/office/officeart/2005/8/layout/list1"/>
    <dgm:cxn modelId="{2A530EA7-8F37-4717-925B-2F302A8CDC12}" type="presParOf" srcId="{034BECF9-834F-45EF-A911-0B7EEA2693B3}" destId="{B169962A-AD45-468F-93E1-EC5485D6BD9A}" srcOrd="9" destOrd="0" presId="urn:microsoft.com/office/officeart/2005/8/layout/list1"/>
    <dgm:cxn modelId="{E1A399FE-99B4-4E86-87AC-5B9FDB88D878}" type="presParOf" srcId="{034BECF9-834F-45EF-A911-0B7EEA2693B3}" destId="{2F0ACD4C-57D7-450B-BE3E-DE42347A84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12CD43-C5A9-4482-9B29-9EF490EDA5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2E5FA299-F61D-4141-BE63-E2634E7C2EAF}">
      <dgm:prSet phldrT="[Text]"/>
      <dgm:spPr/>
      <dgm:t>
        <a:bodyPr/>
        <a:lstStyle/>
        <a:p>
          <a:r>
            <a:rPr lang="en-US" dirty="0" smtClean="0">
              <a:solidFill>
                <a:schemeClr val="bg2"/>
              </a:solidFill>
            </a:rPr>
            <a:t>1. What is CETA?</a:t>
          </a:r>
          <a:endParaRPr lang="en-US" dirty="0">
            <a:solidFill>
              <a:schemeClr val="bg2"/>
            </a:solidFill>
          </a:endParaRPr>
        </a:p>
      </dgm:t>
    </dgm:pt>
    <dgm:pt modelId="{3D546C72-D7C6-4442-9E62-D3F6539A35F8}" type="parTrans" cxnId="{EBF4F53D-8A75-44E8-8153-C1B9BB220D5F}">
      <dgm:prSet/>
      <dgm:spPr/>
      <dgm:t>
        <a:bodyPr/>
        <a:lstStyle/>
        <a:p>
          <a:endParaRPr lang="en-US"/>
        </a:p>
      </dgm:t>
    </dgm:pt>
    <dgm:pt modelId="{D893F3F4-91F3-4A70-9AFA-B2497286ADAF}" type="sibTrans" cxnId="{EBF4F53D-8A75-44E8-8153-C1B9BB220D5F}">
      <dgm:prSet/>
      <dgm:spPr/>
      <dgm:t>
        <a:bodyPr/>
        <a:lstStyle/>
        <a:p>
          <a:endParaRPr lang="en-US"/>
        </a:p>
      </dgm:t>
    </dgm:pt>
    <dgm:pt modelId="{23C70457-3D6D-4F48-957F-7E39E99CD622}">
      <dgm:prSet/>
      <dgm:spPr/>
      <dgm:t>
        <a:bodyPr/>
        <a:lstStyle/>
        <a:p>
          <a:r>
            <a:rPr lang="en-US" dirty="0" smtClean="0"/>
            <a:t>2. Benefits and Opportunities From CETA</a:t>
          </a:r>
        </a:p>
      </dgm:t>
    </dgm:pt>
    <dgm:pt modelId="{B21731C1-C6F9-4AA4-A975-7F86B6720C17}" type="parTrans" cxnId="{D1F7CABB-B079-4914-9FC7-C2DEB9F7D811}">
      <dgm:prSet/>
      <dgm:spPr/>
      <dgm:t>
        <a:bodyPr/>
        <a:lstStyle/>
        <a:p>
          <a:endParaRPr lang="en-US"/>
        </a:p>
      </dgm:t>
    </dgm:pt>
    <dgm:pt modelId="{CB9C5CB9-F888-4F85-9146-9220AD48A2C9}" type="sibTrans" cxnId="{D1F7CABB-B079-4914-9FC7-C2DEB9F7D811}">
      <dgm:prSet/>
      <dgm:spPr/>
      <dgm:t>
        <a:bodyPr/>
        <a:lstStyle/>
        <a:p>
          <a:endParaRPr lang="en-US"/>
        </a:p>
      </dgm:t>
    </dgm:pt>
    <dgm:pt modelId="{14E7DD97-25E0-44DF-9031-429880924598}">
      <dgm:prSet/>
      <dgm:spPr/>
      <dgm:t>
        <a:bodyPr/>
        <a:lstStyle/>
        <a:p>
          <a:r>
            <a:rPr lang="en-US" dirty="0" smtClean="0">
              <a:solidFill>
                <a:schemeClr val="bg2"/>
              </a:solidFill>
            </a:rPr>
            <a:t>3. CETA Issues and Criticism</a:t>
          </a:r>
        </a:p>
      </dgm:t>
    </dgm:pt>
    <dgm:pt modelId="{079EE9B3-B582-42C5-8A4F-B56833440D58}" type="parTrans" cxnId="{E6476C10-25F3-4F4C-A4A0-7C90162F91D2}">
      <dgm:prSet/>
      <dgm:spPr/>
      <dgm:t>
        <a:bodyPr/>
        <a:lstStyle/>
        <a:p>
          <a:endParaRPr lang="en-US"/>
        </a:p>
      </dgm:t>
    </dgm:pt>
    <dgm:pt modelId="{7B8571AF-8181-48D7-A0E0-1FD01FE93329}" type="sibTrans" cxnId="{E6476C10-25F3-4F4C-A4A0-7C90162F91D2}">
      <dgm:prSet/>
      <dgm:spPr/>
      <dgm:t>
        <a:bodyPr/>
        <a:lstStyle/>
        <a:p>
          <a:endParaRPr lang="en-US"/>
        </a:p>
      </dgm:t>
    </dgm:pt>
    <dgm:pt modelId="{034BECF9-834F-45EF-A911-0B7EEA2693B3}" type="pres">
      <dgm:prSet presAssocID="{7E12CD43-C5A9-4482-9B29-9EF490EDA567}" presName="linear" presStyleCnt="0">
        <dgm:presLayoutVars>
          <dgm:dir/>
          <dgm:animLvl val="lvl"/>
          <dgm:resizeHandles val="exact"/>
        </dgm:presLayoutVars>
      </dgm:prSet>
      <dgm:spPr/>
      <dgm:t>
        <a:bodyPr/>
        <a:lstStyle/>
        <a:p>
          <a:endParaRPr lang="en-US"/>
        </a:p>
      </dgm:t>
    </dgm:pt>
    <dgm:pt modelId="{EFC5BAEF-A93A-44FC-B582-66E46E4FC424}" type="pres">
      <dgm:prSet presAssocID="{2E5FA299-F61D-4141-BE63-E2634E7C2EAF}" presName="parentLin" presStyleCnt="0"/>
      <dgm:spPr/>
    </dgm:pt>
    <dgm:pt modelId="{3D7FABA4-09D5-49FD-8305-B344762DE7AF}" type="pres">
      <dgm:prSet presAssocID="{2E5FA299-F61D-4141-BE63-E2634E7C2EAF}" presName="parentLeftMargin" presStyleLbl="node1" presStyleIdx="0" presStyleCnt="3"/>
      <dgm:spPr/>
      <dgm:t>
        <a:bodyPr/>
        <a:lstStyle/>
        <a:p>
          <a:endParaRPr lang="en-US"/>
        </a:p>
      </dgm:t>
    </dgm:pt>
    <dgm:pt modelId="{55588E6D-F3A9-4245-B464-169C32E91F9B}" type="pres">
      <dgm:prSet presAssocID="{2E5FA299-F61D-4141-BE63-E2634E7C2EAF}" presName="parentText" presStyleLbl="node1" presStyleIdx="0" presStyleCnt="3">
        <dgm:presLayoutVars>
          <dgm:chMax val="0"/>
          <dgm:bulletEnabled val="1"/>
        </dgm:presLayoutVars>
      </dgm:prSet>
      <dgm:spPr/>
      <dgm:t>
        <a:bodyPr/>
        <a:lstStyle/>
        <a:p>
          <a:endParaRPr lang="en-US"/>
        </a:p>
      </dgm:t>
    </dgm:pt>
    <dgm:pt modelId="{19FC5A4D-EE81-4A61-A52F-9DE9FE21694D}" type="pres">
      <dgm:prSet presAssocID="{2E5FA299-F61D-4141-BE63-E2634E7C2EAF}" presName="negativeSpace" presStyleCnt="0"/>
      <dgm:spPr/>
    </dgm:pt>
    <dgm:pt modelId="{3AB9089A-1155-4F9B-8EAE-C0133F092962}" type="pres">
      <dgm:prSet presAssocID="{2E5FA299-F61D-4141-BE63-E2634E7C2EAF}" presName="childText" presStyleLbl="conFgAcc1" presStyleIdx="0" presStyleCnt="3">
        <dgm:presLayoutVars>
          <dgm:bulletEnabled val="1"/>
        </dgm:presLayoutVars>
      </dgm:prSet>
      <dgm:spPr/>
    </dgm:pt>
    <dgm:pt modelId="{79D5762A-34F1-4945-B0D8-1202CBA5F864}" type="pres">
      <dgm:prSet presAssocID="{D893F3F4-91F3-4A70-9AFA-B2497286ADAF}" presName="spaceBetweenRectangles" presStyleCnt="0"/>
      <dgm:spPr/>
    </dgm:pt>
    <dgm:pt modelId="{221D4870-E88F-45F8-A754-2C0A52C145E7}" type="pres">
      <dgm:prSet presAssocID="{23C70457-3D6D-4F48-957F-7E39E99CD622}" presName="parentLin" presStyleCnt="0"/>
      <dgm:spPr/>
    </dgm:pt>
    <dgm:pt modelId="{7F1EA09A-8DA3-4AD6-AB7C-316903447CF3}" type="pres">
      <dgm:prSet presAssocID="{23C70457-3D6D-4F48-957F-7E39E99CD622}" presName="parentLeftMargin" presStyleLbl="node1" presStyleIdx="0" presStyleCnt="3"/>
      <dgm:spPr/>
      <dgm:t>
        <a:bodyPr/>
        <a:lstStyle/>
        <a:p>
          <a:endParaRPr lang="en-US"/>
        </a:p>
      </dgm:t>
    </dgm:pt>
    <dgm:pt modelId="{3D7FC172-EDE2-4EC0-8725-39D5CB40C757}" type="pres">
      <dgm:prSet presAssocID="{23C70457-3D6D-4F48-957F-7E39E99CD622}" presName="parentText" presStyleLbl="node1" presStyleIdx="1" presStyleCnt="3">
        <dgm:presLayoutVars>
          <dgm:chMax val="0"/>
          <dgm:bulletEnabled val="1"/>
        </dgm:presLayoutVars>
      </dgm:prSet>
      <dgm:spPr/>
      <dgm:t>
        <a:bodyPr/>
        <a:lstStyle/>
        <a:p>
          <a:endParaRPr lang="en-US"/>
        </a:p>
      </dgm:t>
    </dgm:pt>
    <dgm:pt modelId="{FEBACB86-A419-49FE-85D4-569D1A6AE947}" type="pres">
      <dgm:prSet presAssocID="{23C70457-3D6D-4F48-957F-7E39E99CD622}" presName="negativeSpace" presStyleCnt="0"/>
      <dgm:spPr/>
    </dgm:pt>
    <dgm:pt modelId="{828603F8-04E9-4071-9AE9-A693589BDD67}" type="pres">
      <dgm:prSet presAssocID="{23C70457-3D6D-4F48-957F-7E39E99CD622}" presName="childText" presStyleLbl="conFgAcc1" presStyleIdx="1" presStyleCnt="3">
        <dgm:presLayoutVars>
          <dgm:bulletEnabled val="1"/>
        </dgm:presLayoutVars>
      </dgm:prSet>
      <dgm:spPr/>
    </dgm:pt>
    <dgm:pt modelId="{E863F516-3697-4451-9248-11389DE215EE}" type="pres">
      <dgm:prSet presAssocID="{CB9C5CB9-F888-4F85-9146-9220AD48A2C9}" presName="spaceBetweenRectangles" presStyleCnt="0"/>
      <dgm:spPr/>
    </dgm:pt>
    <dgm:pt modelId="{CDD531E9-0F4A-480F-B5B4-AB2A33CEC9B2}" type="pres">
      <dgm:prSet presAssocID="{14E7DD97-25E0-44DF-9031-429880924598}" presName="parentLin" presStyleCnt="0"/>
      <dgm:spPr/>
    </dgm:pt>
    <dgm:pt modelId="{A5020F86-24A9-4872-B412-4C773BBB9E91}" type="pres">
      <dgm:prSet presAssocID="{14E7DD97-25E0-44DF-9031-429880924598}" presName="parentLeftMargin" presStyleLbl="node1" presStyleIdx="1" presStyleCnt="3"/>
      <dgm:spPr/>
      <dgm:t>
        <a:bodyPr/>
        <a:lstStyle/>
        <a:p>
          <a:endParaRPr lang="en-US"/>
        </a:p>
      </dgm:t>
    </dgm:pt>
    <dgm:pt modelId="{BA4E8431-4F62-4098-BA0F-6D4F6BA57D36}" type="pres">
      <dgm:prSet presAssocID="{14E7DD97-25E0-44DF-9031-429880924598}" presName="parentText" presStyleLbl="node1" presStyleIdx="2" presStyleCnt="3">
        <dgm:presLayoutVars>
          <dgm:chMax val="0"/>
          <dgm:bulletEnabled val="1"/>
        </dgm:presLayoutVars>
      </dgm:prSet>
      <dgm:spPr/>
      <dgm:t>
        <a:bodyPr/>
        <a:lstStyle/>
        <a:p>
          <a:endParaRPr lang="en-US"/>
        </a:p>
      </dgm:t>
    </dgm:pt>
    <dgm:pt modelId="{B169962A-AD45-468F-93E1-EC5485D6BD9A}" type="pres">
      <dgm:prSet presAssocID="{14E7DD97-25E0-44DF-9031-429880924598}" presName="negativeSpace" presStyleCnt="0"/>
      <dgm:spPr/>
    </dgm:pt>
    <dgm:pt modelId="{2F0ACD4C-57D7-450B-BE3E-DE42347A8441}" type="pres">
      <dgm:prSet presAssocID="{14E7DD97-25E0-44DF-9031-429880924598}" presName="childText" presStyleLbl="conFgAcc1" presStyleIdx="2" presStyleCnt="3">
        <dgm:presLayoutVars>
          <dgm:bulletEnabled val="1"/>
        </dgm:presLayoutVars>
      </dgm:prSet>
      <dgm:spPr/>
    </dgm:pt>
  </dgm:ptLst>
  <dgm:cxnLst>
    <dgm:cxn modelId="{52A700A0-3D52-422A-9E66-128052A941F0}" type="presOf" srcId="{23C70457-3D6D-4F48-957F-7E39E99CD622}" destId="{7F1EA09A-8DA3-4AD6-AB7C-316903447CF3}" srcOrd="0" destOrd="0" presId="urn:microsoft.com/office/officeart/2005/8/layout/list1"/>
    <dgm:cxn modelId="{EBF4F53D-8A75-44E8-8153-C1B9BB220D5F}" srcId="{7E12CD43-C5A9-4482-9B29-9EF490EDA567}" destId="{2E5FA299-F61D-4141-BE63-E2634E7C2EAF}" srcOrd="0" destOrd="0" parTransId="{3D546C72-D7C6-4442-9E62-D3F6539A35F8}" sibTransId="{D893F3F4-91F3-4A70-9AFA-B2497286ADAF}"/>
    <dgm:cxn modelId="{D1F7CABB-B079-4914-9FC7-C2DEB9F7D811}" srcId="{7E12CD43-C5A9-4482-9B29-9EF490EDA567}" destId="{23C70457-3D6D-4F48-957F-7E39E99CD622}" srcOrd="1" destOrd="0" parTransId="{B21731C1-C6F9-4AA4-A975-7F86B6720C17}" sibTransId="{CB9C5CB9-F888-4F85-9146-9220AD48A2C9}"/>
    <dgm:cxn modelId="{D6676AB6-D855-4D5E-8B24-EF2C5742793F}" type="presOf" srcId="{7E12CD43-C5A9-4482-9B29-9EF490EDA567}" destId="{034BECF9-834F-45EF-A911-0B7EEA2693B3}" srcOrd="0" destOrd="0" presId="urn:microsoft.com/office/officeart/2005/8/layout/list1"/>
    <dgm:cxn modelId="{80B3D22E-73C9-41C8-AF53-9581167A123A}" type="presOf" srcId="{2E5FA299-F61D-4141-BE63-E2634E7C2EAF}" destId="{55588E6D-F3A9-4245-B464-169C32E91F9B}" srcOrd="1" destOrd="0" presId="urn:microsoft.com/office/officeart/2005/8/layout/list1"/>
    <dgm:cxn modelId="{E6476C10-25F3-4F4C-A4A0-7C90162F91D2}" srcId="{7E12CD43-C5A9-4482-9B29-9EF490EDA567}" destId="{14E7DD97-25E0-44DF-9031-429880924598}" srcOrd="2" destOrd="0" parTransId="{079EE9B3-B582-42C5-8A4F-B56833440D58}" sibTransId="{7B8571AF-8181-48D7-A0E0-1FD01FE93329}"/>
    <dgm:cxn modelId="{E6A86F72-F219-413A-BCFE-EC524E6091B6}" type="presOf" srcId="{23C70457-3D6D-4F48-957F-7E39E99CD622}" destId="{3D7FC172-EDE2-4EC0-8725-39D5CB40C757}" srcOrd="1" destOrd="0" presId="urn:microsoft.com/office/officeart/2005/8/layout/list1"/>
    <dgm:cxn modelId="{9D412109-55F0-40BA-9294-D6B2AFAB4CA5}" type="presOf" srcId="{2E5FA299-F61D-4141-BE63-E2634E7C2EAF}" destId="{3D7FABA4-09D5-49FD-8305-B344762DE7AF}" srcOrd="0" destOrd="0" presId="urn:microsoft.com/office/officeart/2005/8/layout/list1"/>
    <dgm:cxn modelId="{669D5451-F87A-4C26-8224-B29A5B778863}" type="presOf" srcId="{14E7DD97-25E0-44DF-9031-429880924598}" destId="{A5020F86-24A9-4872-B412-4C773BBB9E91}" srcOrd="0" destOrd="0" presId="urn:microsoft.com/office/officeart/2005/8/layout/list1"/>
    <dgm:cxn modelId="{BBDA5D1E-0CA7-4BAD-887E-A40CB2D5FE56}" type="presOf" srcId="{14E7DD97-25E0-44DF-9031-429880924598}" destId="{BA4E8431-4F62-4098-BA0F-6D4F6BA57D36}" srcOrd="1" destOrd="0" presId="urn:microsoft.com/office/officeart/2005/8/layout/list1"/>
    <dgm:cxn modelId="{D1E53D6D-393A-422F-A6CF-F9F49C52031C}" type="presParOf" srcId="{034BECF9-834F-45EF-A911-0B7EEA2693B3}" destId="{EFC5BAEF-A93A-44FC-B582-66E46E4FC424}" srcOrd="0" destOrd="0" presId="urn:microsoft.com/office/officeart/2005/8/layout/list1"/>
    <dgm:cxn modelId="{EE825226-31F9-4A8D-B972-A5B5184B3EDA}" type="presParOf" srcId="{EFC5BAEF-A93A-44FC-B582-66E46E4FC424}" destId="{3D7FABA4-09D5-49FD-8305-B344762DE7AF}" srcOrd="0" destOrd="0" presId="urn:microsoft.com/office/officeart/2005/8/layout/list1"/>
    <dgm:cxn modelId="{EAF665CA-B141-4791-9D75-056AA39D7AF4}" type="presParOf" srcId="{EFC5BAEF-A93A-44FC-B582-66E46E4FC424}" destId="{55588E6D-F3A9-4245-B464-169C32E91F9B}" srcOrd="1" destOrd="0" presId="urn:microsoft.com/office/officeart/2005/8/layout/list1"/>
    <dgm:cxn modelId="{7E59A080-59FC-4ADD-9A4F-4C582B1DA719}" type="presParOf" srcId="{034BECF9-834F-45EF-A911-0B7EEA2693B3}" destId="{19FC5A4D-EE81-4A61-A52F-9DE9FE21694D}" srcOrd="1" destOrd="0" presId="urn:microsoft.com/office/officeart/2005/8/layout/list1"/>
    <dgm:cxn modelId="{6CC82B58-1E4A-469D-AB0A-908FA2E6BD7D}" type="presParOf" srcId="{034BECF9-834F-45EF-A911-0B7EEA2693B3}" destId="{3AB9089A-1155-4F9B-8EAE-C0133F092962}" srcOrd="2" destOrd="0" presId="urn:microsoft.com/office/officeart/2005/8/layout/list1"/>
    <dgm:cxn modelId="{DAD6D314-4C72-48AF-B7C4-6CD65D499F04}" type="presParOf" srcId="{034BECF9-834F-45EF-A911-0B7EEA2693B3}" destId="{79D5762A-34F1-4945-B0D8-1202CBA5F864}" srcOrd="3" destOrd="0" presId="urn:microsoft.com/office/officeart/2005/8/layout/list1"/>
    <dgm:cxn modelId="{A5D56B97-B734-4EB4-B430-00B159853770}" type="presParOf" srcId="{034BECF9-834F-45EF-A911-0B7EEA2693B3}" destId="{221D4870-E88F-45F8-A754-2C0A52C145E7}" srcOrd="4" destOrd="0" presId="urn:microsoft.com/office/officeart/2005/8/layout/list1"/>
    <dgm:cxn modelId="{E0564195-4E2D-4784-A828-A35B7D3C234A}" type="presParOf" srcId="{221D4870-E88F-45F8-A754-2C0A52C145E7}" destId="{7F1EA09A-8DA3-4AD6-AB7C-316903447CF3}" srcOrd="0" destOrd="0" presId="urn:microsoft.com/office/officeart/2005/8/layout/list1"/>
    <dgm:cxn modelId="{F78B525C-6D2E-4B48-92E1-0014248E21F3}" type="presParOf" srcId="{221D4870-E88F-45F8-A754-2C0A52C145E7}" destId="{3D7FC172-EDE2-4EC0-8725-39D5CB40C757}" srcOrd="1" destOrd="0" presId="urn:microsoft.com/office/officeart/2005/8/layout/list1"/>
    <dgm:cxn modelId="{FDE8EC5A-3824-4B43-98BC-A7B523FD9101}" type="presParOf" srcId="{034BECF9-834F-45EF-A911-0B7EEA2693B3}" destId="{FEBACB86-A419-49FE-85D4-569D1A6AE947}" srcOrd="5" destOrd="0" presId="urn:microsoft.com/office/officeart/2005/8/layout/list1"/>
    <dgm:cxn modelId="{461D6577-B5E6-4612-8C2A-8025A7E1CBF2}" type="presParOf" srcId="{034BECF9-834F-45EF-A911-0B7EEA2693B3}" destId="{828603F8-04E9-4071-9AE9-A693589BDD67}" srcOrd="6" destOrd="0" presId="urn:microsoft.com/office/officeart/2005/8/layout/list1"/>
    <dgm:cxn modelId="{D7266951-96BC-4A2D-8EC8-8E49158DABBE}" type="presParOf" srcId="{034BECF9-834F-45EF-A911-0B7EEA2693B3}" destId="{E863F516-3697-4451-9248-11389DE215EE}" srcOrd="7" destOrd="0" presId="urn:microsoft.com/office/officeart/2005/8/layout/list1"/>
    <dgm:cxn modelId="{D84BCC38-0006-4FD6-A189-41DB93B3EEDD}" type="presParOf" srcId="{034BECF9-834F-45EF-A911-0B7EEA2693B3}" destId="{CDD531E9-0F4A-480F-B5B4-AB2A33CEC9B2}" srcOrd="8" destOrd="0" presId="urn:microsoft.com/office/officeart/2005/8/layout/list1"/>
    <dgm:cxn modelId="{7F39328E-3E41-470F-B4E4-D3609E9FEFDC}" type="presParOf" srcId="{CDD531E9-0F4A-480F-B5B4-AB2A33CEC9B2}" destId="{A5020F86-24A9-4872-B412-4C773BBB9E91}" srcOrd="0" destOrd="0" presId="urn:microsoft.com/office/officeart/2005/8/layout/list1"/>
    <dgm:cxn modelId="{8ED6337F-583C-46DE-9B34-976033B63461}" type="presParOf" srcId="{CDD531E9-0F4A-480F-B5B4-AB2A33CEC9B2}" destId="{BA4E8431-4F62-4098-BA0F-6D4F6BA57D36}" srcOrd="1" destOrd="0" presId="urn:microsoft.com/office/officeart/2005/8/layout/list1"/>
    <dgm:cxn modelId="{53DB7DDB-F629-4339-8AAB-DB41FE413E0D}" type="presParOf" srcId="{034BECF9-834F-45EF-A911-0B7EEA2693B3}" destId="{B169962A-AD45-468F-93E1-EC5485D6BD9A}" srcOrd="9" destOrd="0" presId="urn:microsoft.com/office/officeart/2005/8/layout/list1"/>
    <dgm:cxn modelId="{A020D898-6B03-4A00-93C4-C632CF35EAB1}" type="presParOf" srcId="{034BECF9-834F-45EF-A911-0B7EEA2693B3}" destId="{2F0ACD4C-57D7-450B-BE3E-DE42347A84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5AEEFB-BE72-4265-8060-C207C0738301}" type="doc">
      <dgm:prSet loTypeId="urn:microsoft.com/office/officeart/2005/8/layout/vList4" loCatId="picture" qsTypeId="urn:microsoft.com/office/officeart/2005/8/quickstyle/simple1" qsCatId="simple" csTypeId="urn:microsoft.com/office/officeart/2005/8/colors/accent3_1" csCatId="accent3" phldr="1"/>
      <dgm:spPr/>
      <dgm:t>
        <a:bodyPr/>
        <a:lstStyle/>
        <a:p>
          <a:endParaRPr lang="en-US"/>
        </a:p>
      </dgm:t>
    </dgm:pt>
    <dgm:pt modelId="{03188513-6F1B-41C9-971B-2F21BB3C8B1A}">
      <dgm:prSet phldrT="[Text]"/>
      <dgm:spPr/>
      <dgm:t>
        <a:bodyPr/>
        <a:lstStyle/>
        <a:p>
          <a:r>
            <a:rPr lang="en-US" sz="2200" smtClean="0"/>
            <a:t>Cheese</a:t>
          </a:r>
          <a:endParaRPr lang="en-US" sz="2200"/>
        </a:p>
      </dgm:t>
    </dgm:pt>
    <dgm:pt modelId="{E328A793-CBCD-418F-9101-5F2AA9AC3938}" type="parTrans" cxnId="{C66486BD-CB59-4C83-B8B3-2106BE4E04F7}">
      <dgm:prSet/>
      <dgm:spPr/>
      <dgm:t>
        <a:bodyPr/>
        <a:lstStyle/>
        <a:p>
          <a:endParaRPr lang="en-US"/>
        </a:p>
      </dgm:t>
    </dgm:pt>
    <dgm:pt modelId="{4C389536-051E-4A47-950C-5C139C8260DA}" type="sibTrans" cxnId="{C66486BD-CB59-4C83-B8B3-2106BE4E04F7}">
      <dgm:prSet/>
      <dgm:spPr/>
      <dgm:t>
        <a:bodyPr/>
        <a:lstStyle/>
        <a:p>
          <a:endParaRPr lang="en-US"/>
        </a:p>
      </dgm:t>
    </dgm:pt>
    <dgm:pt modelId="{023384A6-7562-49BB-AABE-16AA2E6C8200}">
      <dgm:prSet phldrT="[Text]" custT="1"/>
      <dgm:spPr/>
      <dgm:t>
        <a:bodyPr/>
        <a:lstStyle/>
        <a:p>
          <a:r>
            <a:rPr lang="en-US" sz="1800" smtClean="0"/>
            <a:t>Double the quota imported from the EU to about 30,000 tons per year.</a:t>
          </a:r>
          <a:endParaRPr lang="en-US" sz="1800"/>
        </a:p>
      </dgm:t>
    </dgm:pt>
    <dgm:pt modelId="{1EF3A257-0439-40FE-A8A3-730EF08ADD24}" type="parTrans" cxnId="{A4C3FDCF-5F31-4123-A739-3A4109048800}">
      <dgm:prSet/>
      <dgm:spPr/>
      <dgm:t>
        <a:bodyPr/>
        <a:lstStyle/>
        <a:p>
          <a:endParaRPr lang="en-US"/>
        </a:p>
      </dgm:t>
    </dgm:pt>
    <dgm:pt modelId="{2A20571D-4E32-4C2B-8C76-D5F0C264A1F8}" type="sibTrans" cxnId="{A4C3FDCF-5F31-4123-A739-3A4109048800}">
      <dgm:prSet/>
      <dgm:spPr/>
      <dgm:t>
        <a:bodyPr/>
        <a:lstStyle/>
        <a:p>
          <a:endParaRPr lang="en-US"/>
        </a:p>
      </dgm:t>
    </dgm:pt>
    <dgm:pt modelId="{B87AB915-DDF4-4F15-AB17-2D38486CF2C8}">
      <dgm:prSet phldrT="[Text]"/>
      <dgm:spPr/>
      <dgm:t>
        <a:bodyPr/>
        <a:lstStyle/>
        <a:p>
          <a:r>
            <a:rPr lang="en-US" sz="2200" smtClean="0"/>
            <a:t>Wine &amp; Hard liquor</a:t>
          </a:r>
          <a:endParaRPr lang="en-US" sz="2200"/>
        </a:p>
      </dgm:t>
    </dgm:pt>
    <dgm:pt modelId="{B72A16CF-C6CA-4F8E-88D7-5E640DCB7104}" type="parTrans" cxnId="{638CC02F-4A73-4317-BE3F-69891259DABD}">
      <dgm:prSet/>
      <dgm:spPr/>
      <dgm:t>
        <a:bodyPr/>
        <a:lstStyle/>
        <a:p>
          <a:endParaRPr lang="en-US"/>
        </a:p>
      </dgm:t>
    </dgm:pt>
    <dgm:pt modelId="{F1952296-A470-493C-A0BB-4A5842959714}" type="sibTrans" cxnId="{638CC02F-4A73-4317-BE3F-69891259DABD}">
      <dgm:prSet/>
      <dgm:spPr/>
      <dgm:t>
        <a:bodyPr/>
        <a:lstStyle/>
        <a:p>
          <a:endParaRPr lang="en-US"/>
        </a:p>
      </dgm:t>
    </dgm:pt>
    <dgm:pt modelId="{E06CF416-4D61-42E8-A42F-7C7DC0967B43}">
      <dgm:prSet phldrT="[Text]" custT="1"/>
      <dgm:spPr/>
      <dgm:t>
        <a:bodyPr/>
        <a:lstStyle/>
        <a:p>
          <a:r>
            <a:rPr lang="en-US" sz="1800" smtClean="0"/>
            <a:t>Weaken the trade barrier and </a:t>
          </a:r>
          <a:r>
            <a:rPr lang="en-US" sz="1800" b="0" i="0" smtClean="0"/>
            <a:t>making European products less expensive.</a:t>
          </a:r>
          <a:endParaRPr lang="en-US" sz="1800"/>
        </a:p>
      </dgm:t>
    </dgm:pt>
    <dgm:pt modelId="{E34BCF51-2557-4EDB-B24D-F6BAA07D8F50}" type="parTrans" cxnId="{F59B69B5-2F9F-451C-A1C4-8FC34434BBEB}">
      <dgm:prSet/>
      <dgm:spPr/>
      <dgm:t>
        <a:bodyPr/>
        <a:lstStyle/>
        <a:p>
          <a:endParaRPr lang="en-US"/>
        </a:p>
      </dgm:t>
    </dgm:pt>
    <dgm:pt modelId="{2C40F9ED-B375-4286-BF34-AF00FE172930}" type="sibTrans" cxnId="{F59B69B5-2F9F-451C-A1C4-8FC34434BBEB}">
      <dgm:prSet/>
      <dgm:spPr/>
      <dgm:t>
        <a:bodyPr/>
        <a:lstStyle/>
        <a:p>
          <a:endParaRPr lang="en-US"/>
        </a:p>
      </dgm:t>
    </dgm:pt>
    <dgm:pt modelId="{DA9468AB-7986-4DC0-BFD3-46035BC22E23}">
      <dgm:prSet phldrT="[Text]"/>
      <dgm:spPr/>
      <dgm:t>
        <a:bodyPr/>
        <a:lstStyle/>
        <a:p>
          <a:r>
            <a:rPr lang="en-US" sz="2200" smtClean="0"/>
            <a:t>Drugs</a:t>
          </a:r>
          <a:endParaRPr lang="en-US" sz="2200"/>
        </a:p>
      </dgm:t>
    </dgm:pt>
    <dgm:pt modelId="{BBE8E568-B97D-430B-B641-62681E7673F0}" type="parTrans" cxnId="{C0444049-3293-48F3-825E-C13038C57A66}">
      <dgm:prSet/>
      <dgm:spPr/>
      <dgm:t>
        <a:bodyPr/>
        <a:lstStyle/>
        <a:p>
          <a:endParaRPr lang="en-US"/>
        </a:p>
      </dgm:t>
    </dgm:pt>
    <dgm:pt modelId="{A3231E2C-0DF7-48F7-9F71-74C4D77AAC78}" type="sibTrans" cxnId="{C0444049-3293-48F3-825E-C13038C57A66}">
      <dgm:prSet/>
      <dgm:spPr/>
      <dgm:t>
        <a:bodyPr/>
        <a:lstStyle/>
        <a:p>
          <a:endParaRPr lang="en-US"/>
        </a:p>
      </dgm:t>
    </dgm:pt>
    <dgm:pt modelId="{F38AF6B8-B633-4D49-8D53-D7008E004FA3}">
      <dgm:prSet phldrT="[Text]" custT="1"/>
      <dgm:spPr/>
      <dgm:t>
        <a:bodyPr/>
        <a:lstStyle/>
        <a:p>
          <a:r>
            <a:rPr lang="en-US" sz="1800" smtClean="0"/>
            <a:t>Canada has agreed to adopt EU measures on “patent term restoration”. Drug makers will get an extra 2 years of patent protection.</a:t>
          </a:r>
          <a:endParaRPr lang="en-US" sz="1800"/>
        </a:p>
      </dgm:t>
    </dgm:pt>
    <dgm:pt modelId="{8730F011-FBDC-4D6B-9D11-090DBBD6F7A1}" type="parTrans" cxnId="{37FAF455-A1C5-4378-9598-8A61821237AF}">
      <dgm:prSet/>
      <dgm:spPr/>
      <dgm:t>
        <a:bodyPr/>
        <a:lstStyle/>
        <a:p>
          <a:endParaRPr lang="en-US"/>
        </a:p>
      </dgm:t>
    </dgm:pt>
    <dgm:pt modelId="{4E4C7F21-8405-4A7B-866D-0D4B1EBF8CB5}" type="sibTrans" cxnId="{37FAF455-A1C5-4378-9598-8A61821237AF}">
      <dgm:prSet/>
      <dgm:spPr/>
      <dgm:t>
        <a:bodyPr/>
        <a:lstStyle/>
        <a:p>
          <a:endParaRPr lang="en-US"/>
        </a:p>
      </dgm:t>
    </dgm:pt>
    <dgm:pt modelId="{1C9C968F-FA48-49AF-9B28-2B6C3510CEF2}">
      <dgm:prSet phldrT="[Text]"/>
      <dgm:spPr/>
      <dgm:t>
        <a:bodyPr/>
        <a:lstStyle/>
        <a:p>
          <a:r>
            <a:rPr lang="en-US" sz="1900" smtClean="0"/>
            <a:t>Business takeover</a:t>
          </a:r>
          <a:endParaRPr lang="en-US" sz="1900"/>
        </a:p>
      </dgm:t>
    </dgm:pt>
    <dgm:pt modelId="{3BA7D7DC-65AC-4142-B299-8031C2684997}" type="parTrans" cxnId="{80199891-7431-4805-9833-2AA1A1657BC4}">
      <dgm:prSet/>
      <dgm:spPr/>
      <dgm:t>
        <a:bodyPr/>
        <a:lstStyle/>
        <a:p>
          <a:endParaRPr lang="en-US"/>
        </a:p>
      </dgm:t>
    </dgm:pt>
    <dgm:pt modelId="{055343B5-0898-4384-B52C-01AE82E349D0}" type="sibTrans" cxnId="{80199891-7431-4805-9833-2AA1A1657BC4}">
      <dgm:prSet/>
      <dgm:spPr/>
      <dgm:t>
        <a:bodyPr/>
        <a:lstStyle/>
        <a:p>
          <a:endParaRPr lang="en-US"/>
        </a:p>
      </dgm:t>
    </dgm:pt>
    <dgm:pt modelId="{323848A1-1EE4-4892-9F6A-254E9A2DA64B}">
      <dgm:prSet phldrT="[Text]" custT="1"/>
      <dgm:spPr/>
      <dgm:t>
        <a:bodyPr/>
        <a:lstStyle/>
        <a:p>
          <a:r>
            <a:rPr lang="en-US" sz="1800" smtClean="0"/>
            <a:t>Canadian government will increase the threshold to review foreign takeovers involving an EU company from $1-bil. to $1.5-bil. (except for the airline, cultural &amp; telecommunications).</a:t>
          </a:r>
          <a:endParaRPr lang="en-US" sz="1800"/>
        </a:p>
      </dgm:t>
    </dgm:pt>
    <dgm:pt modelId="{10EBBF0F-DF5F-4B95-9AE1-75F490911E34}" type="parTrans" cxnId="{B4FFBEE0-F9B7-400B-9BD3-ABD7E771C4A5}">
      <dgm:prSet/>
      <dgm:spPr/>
      <dgm:t>
        <a:bodyPr/>
        <a:lstStyle/>
        <a:p>
          <a:endParaRPr lang="en-US"/>
        </a:p>
      </dgm:t>
    </dgm:pt>
    <dgm:pt modelId="{2649D013-20FC-4F9C-8FF4-50E1806B5831}" type="sibTrans" cxnId="{B4FFBEE0-F9B7-400B-9BD3-ABD7E771C4A5}">
      <dgm:prSet/>
      <dgm:spPr/>
      <dgm:t>
        <a:bodyPr/>
        <a:lstStyle/>
        <a:p>
          <a:endParaRPr lang="en-US"/>
        </a:p>
      </dgm:t>
    </dgm:pt>
    <dgm:pt modelId="{016B1E6B-5764-4071-8AB9-C7BD6D10AE81}" type="pres">
      <dgm:prSet presAssocID="{105AEEFB-BE72-4265-8060-C207C0738301}" presName="linear" presStyleCnt="0">
        <dgm:presLayoutVars>
          <dgm:dir/>
          <dgm:resizeHandles val="exact"/>
        </dgm:presLayoutVars>
      </dgm:prSet>
      <dgm:spPr/>
    </dgm:pt>
    <dgm:pt modelId="{29EDD1C1-B14B-495A-80EC-E07E296F46D0}" type="pres">
      <dgm:prSet presAssocID="{03188513-6F1B-41C9-971B-2F21BB3C8B1A}" presName="comp" presStyleCnt="0"/>
      <dgm:spPr/>
    </dgm:pt>
    <dgm:pt modelId="{5FFBF8CF-2E18-48CE-B064-1AF9B18168B2}" type="pres">
      <dgm:prSet presAssocID="{03188513-6F1B-41C9-971B-2F21BB3C8B1A}" presName="box" presStyleLbl="node1" presStyleIdx="0" presStyleCnt="4" custScaleY="85522"/>
      <dgm:spPr/>
      <dgm:t>
        <a:bodyPr/>
        <a:lstStyle/>
        <a:p>
          <a:endParaRPr lang="en-US"/>
        </a:p>
      </dgm:t>
    </dgm:pt>
    <dgm:pt modelId="{9964D09F-BCEE-4A6D-BE01-8102D0C91BCE}" type="pres">
      <dgm:prSet presAssocID="{03188513-6F1B-41C9-971B-2F21BB3C8B1A}" presName="img" presStyleLbl="fgImgPlace1" presStyleIdx="0" presStyleCnt="4" custScaleY="82639"/>
      <dgm:spPr>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dgm:spPr>
    </dgm:pt>
    <dgm:pt modelId="{33FAEF55-E65C-41CF-AA95-312B637D54D6}" type="pres">
      <dgm:prSet presAssocID="{03188513-6F1B-41C9-971B-2F21BB3C8B1A}" presName="text" presStyleLbl="node1" presStyleIdx="0" presStyleCnt="4">
        <dgm:presLayoutVars>
          <dgm:bulletEnabled val="1"/>
        </dgm:presLayoutVars>
      </dgm:prSet>
      <dgm:spPr/>
      <dgm:t>
        <a:bodyPr/>
        <a:lstStyle/>
        <a:p>
          <a:endParaRPr lang="en-US"/>
        </a:p>
      </dgm:t>
    </dgm:pt>
    <dgm:pt modelId="{40070FC9-1936-4065-A761-C7423F1E085B}" type="pres">
      <dgm:prSet presAssocID="{4C389536-051E-4A47-950C-5C139C8260DA}" presName="spacer" presStyleCnt="0"/>
      <dgm:spPr/>
    </dgm:pt>
    <dgm:pt modelId="{94A6CE2D-7E88-4CAC-A5C5-7DBD9D49AD9E}" type="pres">
      <dgm:prSet presAssocID="{B87AB915-DDF4-4F15-AB17-2D38486CF2C8}" presName="comp" presStyleCnt="0"/>
      <dgm:spPr/>
    </dgm:pt>
    <dgm:pt modelId="{17C1A22A-1405-4FCC-8952-502AFD5292EB}" type="pres">
      <dgm:prSet presAssocID="{B87AB915-DDF4-4F15-AB17-2D38486CF2C8}" presName="box" presStyleLbl="node1" presStyleIdx="1" presStyleCnt="4" custScaleY="86261"/>
      <dgm:spPr/>
      <dgm:t>
        <a:bodyPr/>
        <a:lstStyle/>
        <a:p>
          <a:endParaRPr lang="en-US"/>
        </a:p>
      </dgm:t>
    </dgm:pt>
    <dgm:pt modelId="{0F8E4A32-6541-49F8-A8E0-56CB22730758}" type="pres">
      <dgm:prSet presAssocID="{B87AB915-DDF4-4F15-AB17-2D38486CF2C8}" presName="img" presStyleLbl="fgImgPlace1" presStyleIdx="1" presStyleCnt="4" custScaleY="90521"/>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6279B3BA-1068-4F01-9963-53A6BD9AA0A1}" type="pres">
      <dgm:prSet presAssocID="{B87AB915-DDF4-4F15-AB17-2D38486CF2C8}" presName="text" presStyleLbl="node1" presStyleIdx="1" presStyleCnt="4">
        <dgm:presLayoutVars>
          <dgm:bulletEnabled val="1"/>
        </dgm:presLayoutVars>
      </dgm:prSet>
      <dgm:spPr/>
      <dgm:t>
        <a:bodyPr/>
        <a:lstStyle/>
        <a:p>
          <a:endParaRPr lang="en-US"/>
        </a:p>
      </dgm:t>
    </dgm:pt>
    <dgm:pt modelId="{EFFEFAB1-11ED-49AF-973F-D5DFA5C57B83}" type="pres">
      <dgm:prSet presAssocID="{F1952296-A470-493C-A0BB-4A5842959714}" presName="spacer" presStyleCnt="0"/>
      <dgm:spPr/>
    </dgm:pt>
    <dgm:pt modelId="{34255CDD-EC90-4323-8859-B9CF1E01C849}" type="pres">
      <dgm:prSet presAssocID="{DA9468AB-7986-4DC0-BFD3-46035BC22E23}" presName="comp" presStyleCnt="0"/>
      <dgm:spPr/>
    </dgm:pt>
    <dgm:pt modelId="{DC55FCCD-FDBE-4A07-9B74-0A5D1EBA6D53}" type="pres">
      <dgm:prSet presAssocID="{DA9468AB-7986-4DC0-BFD3-46035BC22E23}" presName="box" presStyleLbl="node1" presStyleIdx="2" presStyleCnt="4" custScaleY="82876"/>
      <dgm:spPr/>
      <dgm:t>
        <a:bodyPr/>
        <a:lstStyle/>
        <a:p>
          <a:endParaRPr lang="en-US"/>
        </a:p>
      </dgm:t>
    </dgm:pt>
    <dgm:pt modelId="{FE0969B6-2415-4CE5-9B91-AD6531390264}" type="pres">
      <dgm:prSet presAssocID="{DA9468AB-7986-4DC0-BFD3-46035BC22E23}" presName="img" presStyleLbl="fgImgPlace1" presStyleIdx="2" presStyleCnt="4" custScaleY="87007"/>
      <dgm:spPr>
        <a:blipFill>
          <a:blip xmlns:r="http://schemas.openxmlformats.org/officeDocument/2006/relationships" r:embed="rId3">
            <a:extLst>
              <a:ext uri="{28A0092B-C50C-407E-A947-70E740481C1C}">
                <a14:useLocalDpi xmlns:a14="http://schemas.microsoft.com/office/drawing/2010/main" val="0"/>
              </a:ext>
            </a:extLst>
          </a:blip>
          <a:srcRect/>
          <a:stretch>
            <a:fillRect t="-14000" b="-14000"/>
          </a:stretch>
        </a:blipFill>
      </dgm:spPr>
    </dgm:pt>
    <dgm:pt modelId="{7FC65777-F74A-42E8-B761-55E2879214C5}" type="pres">
      <dgm:prSet presAssocID="{DA9468AB-7986-4DC0-BFD3-46035BC22E23}" presName="text" presStyleLbl="node1" presStyleIdx="2" presStyleCnt="4">
        <dgm:presLayoutVars>
          <dgm:bulletEnabled val="1"/>
        </dgm:presLayoutVars>
      </dgm:prSet>
      <dgm:spPr/>
      <dgm:t>
        <a:bodyPr/>
        <a:lstStyle/>
        <a:p>
          <a:endParaRPr lang="en-US"/>
        </a:p>
      </dgm:t>
    </dgm:pt>
    <dgm:pt modelId="{1DAA9CCC-8985-45A4-9923-D1F81CCA7143}" type="pres">
      <dgm:prSet presAssocID="{A3231E2C-0DF7-48F7-9F71-74C4D77AAC78}" presName="spacer" presStyleCnt="0"/>
      <dgm:spPr/>
    </dgm:pt>
    <dgm:pt modelId="{828D263F-F7BE-4618-8DD9-FBF4C56A284A}" type="pres">
      <dgm:prSet presAssocID="{1C9C968F-FA48-49AF-9B28-2B6C3510CEF2}" presName="comp" presStyleCnt="0"/>
      <dgm:spPr/>
    </dgm:pt>
    <dgm:pt modelId="{EAC24F06-BE18-4D2F-9F3D-69021E841C7F}" type="pres">
      <dgm:prSet presAssocID="{1C9C968F-FA48-49AF-9B28-2B6C3510CEF2}" presName="box" presStyleLbl="node1" presStyleIdx="3" presStyleCnt="4" custScaleY="108920"/>
      <dgm:spPr/>
      <dgm:t>
        <a:bodyPr/>
        <a:lstStyle/>
        <a:p>
          <a:endParaRPr lang="en-US"/>
        </a:p>
      </dgm:t>
    </dgm:pt>
    <dgm:pt modelId="{479F86A9-9EE6-429C-9A2C-4DF2370BE037}" type="pres">
      <dgm:prSet presAssocID="{1C9C968F-FA48-49AF-9B28-2B6C3510CEF2}" presName="img"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dgm:spPr>
    </dgm:pt>
    <dgm:pt modelId="{A47FE0E0-3C5C-46A7-87B9-E0E09A0AAA1E}" type="pres">
      <dgm:prSet presAssocID="{1C9C968F-FA48-49AF-9B28-2B6C3510CEF2}" presName="text" presStyleLbl="node1" presStyleIdx="3" presStyleCnt="4">
        <dgm:presLayoutVars>
          <dgm:bulletEnabled val="1"/>
        </dgm:presLayoutVars>
      </dgm:prSet>
      <dgm:spPr/>
      <dgm:t>
        <a:bodyPr/>
        <a:lstStyle/>
        <a:p>
          <a:endParaRPr lang="en-US"/>
        </a:p>
      </dgm:t>
    </dgm:pt>
  </dgm:ptLst>
  <dgm:cxnLst>
    <dgm:cxn modelId="{B4FFBEE0-F9B7-400B-9BD3-ABD7E771C4A5}" srcId="{1C9C968F-FA48-49AF-9B28-2B6C3510CEF2}" destId="{323848A1-1EE4-4892-9F6A-254E9A2DA64B}" srcOrd="0" destOrd="0" parTransId="{10EBBF0F-DF5F-4B95-9AE1-75F490911E34}" sibTransId="{2649D013-20FC-4F9C-8FF4-50E1806B5831}"/>
    <dgm:cxn modelId="{8B5CE043-9BB8-472F-A8F4-58782E63AD52}" type="presOf" srcId="{DA9468AB-7986-4DC0-BFD3-46035BC22E23}" destId="{DC55FCCD-FDBE-4A07-9B74-0A5D1EBA6D53}" srcOrd="0" destOrd="0" presId="urn:microsoft.com/office/officeart/2005/8/layout/vList4"/>
    <dgm:cxn modelId="{294195B6-7BEE-43CC-867D-27C6C5EA02AB}" type="presOf" srcId="{B87AB915-DDF4-4F15-AB17-2D38486CF2C8}" destId="{6279B3BA-1068-4F01-9963-53A6BD9AA0A1}" srcOrd="1" destOrd="0" presId="urn:microsoft.com/office/officeart/2005/8/layout/vList4"/>
    <dgm:cxn modelId="{754740C5-176F-4CE9-B3E0-82548644E76A}" type="presOf" srcId="{F38AF6B8-B633-4D49-8D53-D7008E004FA3}" destId="{7FC65777-F74A-42E8-B761-55E2879214C5}" srcOrd="1" destOrd="1" presId="urn:microsoft.com/office/officeart/2005/8/layout/vList4"/>
    <dgm:cxn modelId="{56AE72FA-374D-467D-AFC7-B434246E32E6}" type="presOf" srcId="{1C9C968F-FA48-49AF-9B28-2B6C3510CEF2}" destId="{A47FE0E0-3C5C-46A7-87B9-E0E09A0AAA1E}" srcOrd="1" destOrd="0" presId="urn:microsoft.com/office/officeart/2005/8/layout/vList4"/>
    <dgm:cxn modelId="{A014E589-B361-47AE-AB57-38FD3151B0AA}" type="presOf" srcId="{1C9C968F-FA48-49AF-9B28-2B6C3510CEF2}" destId="{EAC24F06-BE18-4D2F-9F3D-69021E841C7F}" srcOrd="0" destOrd="0" presId="urn:microsoft.com/office/officeart/2005/8/layout/vList4"/>
    <dgm:cxn modelId="{C47C85E9-3283-42AB-920A-AA4C631706FC}" type="presOf" srcId="{E06CF416-4D61-42E8-A42F-7C7DC0967B43}" destId="{6279B3BA-1068-4F01-9963-53A6BD9AA0A1}" srcOrd="1" destOrd="1" presId="urn:microsoft.com/office/officeart/2005/8/layout/vList4"/>
    <dgm:cxn modelId="{C9DE21C2-8AEB-4960-9F6A-7225E258C8B7}" type="presOf" srcId="{B87AB915-DDF4-4F15-AB17-2D38486CF2C8}" destId="{17C1A22A-1405-4FCC-8952-502AFD5292EB}" srcOrd="0" destOrd="0" presId="urn:microsoft.com/office/officeart/2005/8/layout/vList4"/>
    <dgm:cxn modelId="{A4C3FDCF-5F31-4123-A739-3A4109048800}" srcId="{03188513-6F1B-41C9-971B-2F21BB3C8B1A}" destId="{023384A6-7562-49BB-AABE-16AA2E6C8200}" srcOrd="0" destOrd="0" parTransId="{1EF3A257-0439-40FE-A8A3-730EF08ADD24}" sibTransId="{2A20571D-4E32-4C2B-8C76-D5F0C264A1F8}"/>
    <dgm:cxn modelId="{EA5EB33F-F27C-4B95-A6B8-3FDD2A74B56B}" type="presOf" srcId="{F38AF6B8-B633-4D49-8D53-D7008E004FA3}" destId="{DC55FCCD-FDBE-4A07-9B74-0A5D1EBA6D53}" srcOrd="0" destOrd="1" presId="urn:microsoft.com/office/officeart/2005/8/layout/vList4"/>
    <dgm:cxn modelId="{37FAF455-A1C5-4378-9598-8A61821237AF}" srcId="{DA9468AB-7986-4DC0-BFD3-46035BC22E23}" destId="{F38AF6B8-B633-4D49-8D53-D7008E004FA3}" srcOrd="0" destOrd="0" parTransId="{8730F011-FBDC-4D6B-9D11-090DBBD6F7A1}" sibTransId="{4E4C7F21-8405-4A7B-866D-0D4B1EBF8CB5}"/>
    <dgm:cxn modelId="{C0444049-3293-48F3-825E-C13038C57A66}" srcId="{105AEEFB-BE72-4265-8060-C207C0738301}" destId="{DA9468AB-7986-4DC0-BFD3-46035BC22E23}" srcOrd="2" destOrd="0" parTransId="{BBE8E568-B97D-430B-B641-62681E7673F0}" sibTransId="{A3231E2C-0DF7-48F7-9F71-74C4D77AAC78}"/>
    <dgm:cxn modelId="{4D84EFEC-3148-410B-8711-81F7317423EC}" type="presOf" srcId="{323848A1-1EE4-4892-9F6A-254E9A2DA64B}" destId="{EAC24F06-BE18-4D2F-9F3D-69021E841C7F}" srcOrd="0" destOrd="1" presId="urn:microsoft.com/office/officeart/2005/8/layout/vList4"/>
    <dgm:cxn modelId="{A33B474A-A985-46FC-99AD-D0A84ECC93B2}" type="presOf" srcId="{023384A6-7562-49BB-AABE-16AA2E6C8200}" destId="{5FFBF8CF-2E18-48CE-B064-1AF9B18168B2}" srcOrd="0" destOrd="1" presId="urn:microsoft.com/office/officeart/2005/8/layout/vList4"/>
    <dgm:cxn modelId="{80199891-7431-4805-9833-2AA1A1657BC4}" srcId="{105AEEFB-BE72-4265-8060-C207C0738301}" destId="{1C9C968F-FA48-49AF-9B28-2B6C3510CEF2}" srcOrd="3" destOrd="0" parTransId="{3BA7D7DC-65AC-4142-B299-8031C2684997}" sibTransId="{055343B5-0898-4384-B52C-01AE82E349D0}"/>
    <dgm:cxn modelId="{D91BCFD2-E0A9-4364-943B-CA8247DE7D65}" type="presOf" srcId="{323848A1-1EE4-4892-9F6A-254E9A2DA64B}" destId="{A47FE0E0-3C5C-46A7-87B9-E0E09A0AAA1E}" srcOrd="1" destOrd="1" presId="urn:microsoft.com/office/officeart/2005/8/layout/vList4"/>
    <dgm:cxn modelId="{638CC02F-4A73-4317-BE3F-69891259DABD}" srcId="{105AEEFB-BE72-4265-8060-C207C0738301}" destId="{B87AB915-DDF4-4F15-AB17-2D38486CF2C8}" srcOrd="1" destOrd="0" parTransId="{B72A16CF-C6CA-4F8E-88D7-5E640DCB7104}" sibTransId="{F1952296-A470-493C-A0BB-4A5842959714}"/>
    <dgm:cxn modelId="{334D548C-1FBE-42A5-9F76-AB054FB8A93D}" type="presOf" srcId="{03188513-6F1B-41C9-971B-2F21BB3C8B1A}" destId="{33FAEF55-E65C-41CF-AA95-312B637D54D6}" srcOrd="1" destOrd="0" presId="urn:microsoft.com/office/officeart/2005/8/layout/vList4"/>
    <dgm:cxn modelId="{C66486BD-CB59-4C83-B8B3-2106BE4E04F7}" srcId="{105AEEFB-BE72-4265-8060-C207C0738301}" destId="{03188513-6F1B-41C9-971B-2F21BB3C8B1A}" srcOrd="0" destOrd="0" parTransId="{E328A793-CBCD-418F-9101-5F2AA9AC3938}" sibTransId="{4C389536-051E-4A47-950C-5C139C8260DA}"/>
    <dgm:cxn modelId="{F59B69B5-2F9F-451C-A1C4-8FC34434BBEB}" srcId="{B87AB915-DDF4-4F15-AB17-2D38486CF2C8}" destId="{E06CF416-4D61-42E8-A42F-7C7DC0967B43}" srcOrd="0" destOrd="0" parTransId="{E34BCF51-2557-4EDB-B24D-F6BAA07D8F50}" sibTransId="{2C40F9ED-B375-4286-BF34-AF00FE172930}"/>
    <dgm:cxn modelId="{E2D51FAF-DAF0-4E24-B849-641BC737BCB8}" type="presOf" srcId="{023384A6-7562-49BB-AABE-16AA2E6C8200}" destId="{33FAEF55-E65C-41CF-AA95-312B637D54D6}" srcOrd="1" destOrd="1" presId="urn:microsoft.com/office/officeart/2005/8/layout/vList4"/>
    <dgm:cxn modelId="{595837DF-0D95-4383-BF78-52F67AF6C286}" type="presOf" srcId="{105AEEFB-BE72-4265-8060-C207C0738301}" destId="{016B1E6B-5764-4071-8AB9-C7BD6D10AE81}" srcOrd="0" destOrd="0" presId="urn:microsoft.com/office/officeart/2005/8/layout/vList4"/>
    <dgm:cxn modelId="{E3BD72AF-EF2F-4EAE-B7FC-2BBC53029013}" type="presOf" srcId="{DA9468AB-7986-4DC0-BFD3-46035BC22E23}" destId="{7FC65777-F74A-42E8-B761-55E2879214C5}" srcOrd="1" destOrd="0" presId="urn:microsoft.com/office/officeart/2005/8/layout/vList4"/>
    <dgm:cxn modelId="{0C31380D-84B3-4271-A7AA-40EFE7033456}" type="presOf" srcId="{E06CF416-4D61-42E8-A42F-7C7DC0967B43}" destId="{17C1A22A-1405-4FCC-8952-502AFD5292EB}" srcOrd="0" destOrd="1" presId="urn:microsoft.com/office/officeart/2005/8/layout/vList4"/>
    <dgm:cxn modelId="{DF8C68CE-1ED9-4F78-891D-57DB535DCA48}" type="presOf" srcId="{03188513-6F1B-41C9-971B-2F21BB3C8B1A}" destId="{5FFBF8CF-2E18-48CE-B064-1AF9B18168B2}" srcOrd="0" destOrd="0" presId="urn:microsoft.com/office/officeart/2005/8/layout/vList4"/>
    <dgm:cxn modelId="{4EC0D381-7B85-418C-BCAC-6092E03F21B8}" type="presParOf" srcId="{016B1E6B-5764-4071-8AB9-C7BD6D10AE81}" destId="{29EDD1C1-B14B-495A-80EC-E07E296F46D0}" srcOrd="0" destOrd="0" presId="urn:microsoft.com/office/officeart/2005/8/layout/vList4"/>
    <dgm:cxn modelId="{7DD54084-AD59-4149-AF6D-CCE6AF62B0F1}" type="presParOf" srcId="{29EDD1C1-B14B-495A-80EC-E07E296F46D0}" destId="{5FFBF8CF-2E18-48CE-B064-1AF9B18168B2}" srcOrd="0" destOrd="0" presId="urn:microsoft.com/office/officeart/2005/8/layout/vList4"/>
    <dgm:cxn modelId="{ADFC08DB-D02D-4EF6-8C29-D1077DEA8B9C}" type="presParOf" srcId="{29EDD1C1-B14B-495A-80EC-E07E296F46D0}" destId="{9964D09F-BCEE-4A6D-BE01-8102D0C91BCE}" srcOrd="1" destOrd="0" presId="urn:microsoft.com/office/officeart/2005/8/layout/vList4"/>
    <dgm:cxn modelId="{51FB9579-DF39-4F2A-858D-14FB6B7BE666}" type="presParOf" srcId="{29EDD1C1-B14B-495A-80EC-E07E296F46D0}" destId="{33FAEF55-E65C-41CF-AA95-312B637D54D6}" srcOrd="2" destOrd="0" presId="urn:microsoft.com/office/officeart/2005/8/layout/vList4"/>
    <dgm:cxn modelId="{FB14F3CD-F718-4802-9FBF-76CD57EED8A5}" type="presParOf" srcId="{016B1E6B-5764-4071-8AB9-C7BD6D10AE81}" destId="{40070FC9-1936-4065-A761-C7423F1E085B}" srcOrd="1" destOrd="0" presId="urn:microsoft.com/office/officeart/2005/8/layout/vList4"/>
    <dgm:cxn modelId="{44A52013-3DA8-4FB6-B642-B4210D8D80B1}" type="presParOf" srcId="{016B1E6B-5764-4071-8AB9-C7BD6D10AE81}" destId="{94A6CE2D-7E88-4CAC-A5C5-7DBD9D49AD9E}" srcOrd="2" destOrd="0" presId="urn:microsoft.com/office/officeart/2005/8/layout/vList4"/>
    <dgm:cxn modelId="{92C0676A-BB5E-4DC8-8984-39801479D3A6}" type="presParOf" srcId="{94A6CE2D-7E88-4CAC-A5C5-7DBD9D49AD9E}" destId="{17C1A22A-1405-4FCC-8952-502AFD5292EB}" srcOrd="0" destOrd="0" presId="urn:microsoft.com/office/officeart/2005/8/layout/vList4"/>
    <dgm:cxn modelId="{6D9ECDA0-E885-4D94-B29A-507526333C7F}" type="presParOf" srcId="{94A6CE2D-7E88-4CAC-A5C5-7DBD9D49AD9E}" destId="{0F8E4A32-6541-49F8-A8E0-56CB22730758}" srcOrd="1" destOrd="0" presId="urn:microsoft.com/office/officeart/2005/8/layout/vList4"/>
    <dgm:cxn modelId="{EDCFBFF5-8E31-488A-B7AD-A88DB360AD2E}" type="presParOf" srcId="{94A6CE2D-7E88-4CAC-A5C5-7DBD9D49AD9E}" destId="{6279B3BA-1068-4F01-9963-53A6BD9AA0A1}" srcOrd="2" destOrd="0" presId="urn:microsoft.com/office/officeart/2005/8/layout/vList4"/>
    <dgm:cxn modelId="{6A658469-B15E-4580-9256-14B128D64265}" type="presParOf" srcId="{016B1E6B-5764-4071-8AB9-C7BD6D10AE81}" destId="{EFFEFAB1-11ED-49AF-973F-D5DFA5C57B83}" srcOrd="3" destOrd="0" presId="urn:microsoft.com/office/officeart/2005/8/layout/vList4"/>
    <dgm:cxn modelId="{BB4C4A69-8545-4004-BF9C-94540E4D7F15}" type="presParOf" srcId="{016B1E6B-5764-4071-8AB9-C7BD6D10AE81}" destId="{34255CDD-EC90-4323-8859-B9CF1E01C849}" srcOrd="4" destOrd="0" presId="urn:microsoft.com/office/officeart/2005/8/layout/vList4"/>
    <dgm:cxn modelId="{5489DD73-0CF5-41D1-A154-F6AEAADA9D90}" type="presParOf" srcId="{34255CDD-EC90-4323-8859-B9CF1E01C849}" destId="{DC55FCCD-FDBE-4A07-9B74-0A5D1EBA6D53}" srcOrd="0" destOrd="0" presId="urn:microsoft.com/office/officeart/2005/8/layout/vList4"/>
    <dgm:cxn modelId="{879BDBFE-3BF5-44F5-A0CF-E616EC09897E}" type="presParOf" srcId="{34255CDD-EC90-4323-8859-B9CF1E01C849}" destId="{FE0969B6-2415-4CE5-9B91-AD6531390264}" srcOrd="1" destOrd="0" presId="urn:microsoft.com/office/officeart/2005/8/layout/vList4"/>
    <dgm:cxn modelId="{595DEF64-CD9B-438A-9303-950E6BCAE471}" type="presParOf" srcId="{34255CDD-EC90-4323-8859-B9CF1E01C849}" destId="{7FC65777-F74A-42E8-B761-55E2879214C5}" srcOrd="2" destOrd="0" presId="urn:microsoft.com/office/officeart/2005/8/layout/vList4"/>
    <dgm:cxn modelId="{D371022D-20B3-4834-9308-4DB9E37BDDA4}" type="presParOf" srcId="{016B1E6B-5764-4071-8AB9-C7BD6D10AE81}" destId="{1DAA9CCC-8985-45A4-9923-D1F81CCA7143}" srcOrd="5" destOrd="0" presId="urn:microsoft.com/office/officeart/2005/8/layout/vList4"/>
    <dgm:cxn modelId="{7805196B-EC27-4F84-921C-DC9FEE640120}" type="presParOf" srcId="{016B1E6B-5764-4071-8AB9-C7BD6D10AE81}" destId="{828D263F-F7BE-4618-8DD9-FBF4C56A284A}" srcOrd="6" destOrd="0" presId="urn:microsoft.com/office/officeart/2005/8/layout/vList4"/>
    <dgm:cxn modelId="{6064C80B-AEE3-4E5E-A255-5F4DAB56E944}" type="presParOf" srcId="{828D263F-F7BE-4618-8DD9-FBF4C56A284A}" destId="{EAC24F06-BE18-4D2F-9F3D-69021E841C7F}" srcOrd="0" destOrd="0" presId="urn:microsoft.com/office/officeart/2005/8/layout/vList4"/>
    <dgm:cxn modelId="{174BF047-9F29-491C-9C38-F0B742FE20D5}" type="presParOf" srcId="{828D263F-F7BE-4618-8DD9-FBF4C56A284A}" destId="{479F86A9-9EE6-429C-9A2C-4DF2370BE037}" srcOrd="1" destOrd="0" presId="urn:microsoft.com/office/officeart/2005/8/layout/vList4"/>
    <dgm:cxn modelId="{932D0EC5-A9ED-479A-9989-9C58FB1AF550}" type="presParOf" srcId="{828D263F-F7BE-4618-8DD9-FBF4C56A284A}" destId="{A47FE0E0-3C5C-46A7-87B9-E0E09A0AAA1E}"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5AEEFB-BE72-4265-8060-C207C0738301}" type="doc">
      <dgm:prSet loTypeId="urn:microsoft.com/office/officeart/2005/8/layout/vList4" loCatId="picture" qsTypeId="urn:microsoft.com/office/officeart/2005/8/quickstyle/simple1" qsCatId="simple" csTypeId="urn:microsoft.com/office/officeart/2005/8/colors/accent3_1" csCatId="accent3" phldr="1"/>
      <dgm:spPr/>
      <dgm:t>
        <a:bodyPr/>
        <a:lstStyle/>
        <a:p>
          <a:endParaRPr lang="en-US"/>
        </a:p>
      </dgm:t>
    </dgm:pt>
    <dgm:pt modelId="{03188513-6F1B-41C9-971B-2F21BB3C8B1A}">
      <dgm:prSet phldrT="[Text]"/>
      <dgm:spPr/>
      <dgm:t>
        <a:bodyPr/>
        <a:lstStyle/>
        <a:p>
          <a:r>
            <a:rPr lang="en-US" sz="2200" smtClean="0"/>
            <a:t>Meat</a:t>
          </a:r>
          <a:endParaRPr lang="en-US" sz="2200"/>
        </a:p>
      </dgm:t>
    </dgm:pt>
    <dgm:pt modelId="{E328A793-CBCD-418F-9101-5F2AA9AC3938}" type="parTrans" cxnId="{C66486BD-CB59-4C83-B8B3-2106BE4E04F7}">
      <dgm:prSet/>
      <dgm:spPr/>
      <dgm:t>
        <a:bodyPr/>
        <a:lstStyle/>
        <a:p>
          <a:endParaRPr lang="en-US"/>
        </a:p>
      </dgm:t>
    </dgm:pt>
    <dgm:pt modelId="{4C389536-051E-4A47-950C-5C139C8260DA}" type="sibTrans" cxnId="{C66486BD-CB59-4C83-B8B3-2106BE4E04F7}">
      <dgm:prSet/>
      <dgm:spPr/>
      <dgm:t>
        <a:bodyPr/>
        <a:lstStyle/>
        <a:p>
          <a:endParaRPr lang="en-US"/>
        </a:p>
      </dgm:t>
    </dgm:pt>
    <dgm:pt modelId="{023384A6-7562-49BB-AABE-16AA2E6C8200}">
      <dgm:prSet phldrT="[Text]" custT="1"/>
      <dgm:spPr/>
      <dgm:t>
        <a:bodyPr/>
        <a:lstStyle/>
        <a:p>
          <a:r>
            <a:rPr lang="en-US" sz="1800" smtClean="0"/>
            <a:t>Guaranteed access to European markets for 50,000 tons of Canadian beef and 80,000 tons pork.</a:t>
          </a:r>
          <a:endParaRPr lang="en-US" sz="1800"/>
        </a:p>
      </dgm:t>
    </dgm:pt>
    <dgm:pt modelId="{1EF3A257-0439-40FE-A8A3-730EF08ADD24}" type="parTrans" cxnId="{A4C3FDCF-5F31-4123-A739-3A4109048800}">
      <dgm:prSet/>
      <dgm:spPr/>
      <dgm:t>
        <a:bodyPr/>
        <a:lstStyle/>
        <a:p>
          <a:endParaRPr lang="en-US"/>
        </a:p>
      </dgm:t>
    </dgm:pt>
    <dgm:pt modelId="{2A20571D-4E32-4C2B-8C76-D5F0C264A1F8}" type="sibTrans" cxnId="{A4C3FDCF-5F31-4123-A739-3A4109048800}">
      <dgm:prSet/>
      <dgm:spPr/>
      <dgm:t>
        <a:bodyPr/>
        <a:lstStyle/>
        <a:p>
          <a:endParaRPr lang="en-US"/>
        </a:p>
      </dgm:t>
    </dgm:pt>
    <dgm:pt modelId="{B87AB915-DDF4-4F15-AB17-2D38486CF2C8}">
      <dgm:prSet phldrT="[Text]"/>
      <dgm:spPr/>
      <dgm:t>
        <a:bodyPr/>
        <a:lstStyle/>
        <a:p>
          <a:r>
            <a:rPr lang="en-US" sz="2200" smtClean="0"/>
            <a:t>Vehicles</a:t>
          </a:r>
          <a:endParaRPr lang="en-US" sz="2200"/>
        </a:p>
      </dgm:t>
    </dgm:pt>
    <dgm:pt modelId="{B72A16CF-C6CA-4F8E-88D7-5E640DCB7104}" type="parTrans" cxnId="{638CC02F-4A73-4317-BE3F-69891259DABD}">
      <dgm:prSet/>
      <dgm:spPr/>
      <dgm:t>
        <a:bodyPr/>
        <a:lstStyle/>
        <a:p>
          <a:endParaRPr lang="en-US"/>
        </a:p>
      </dgm:t>
    </dgm:pt>
    <dgm:pt modelId="{F1952296-A470-493C-A0BB-4A5842959714}" type="sibTrans" cxnId="{638CC02F-4A73-4317-BE3F-69891259DABD}">
      <dgm:prSet/>
      <dgm:spPr/>
      <dgm:t>
        <a:bodyPr/>
        <a:lstStyle/>
        <a:p>
          <a:endParaRPr lang="en-US"/>
        </a:p>
      </dgm:t>
    </dgm:pt>
    <dgm:pt modelId="{E06CF416-4D61-42E8-A42F-7C7DC0967B43}">
      <dgm:prSet phldrT="[Text]" custT="1"/>
      <dgm:spPr/>
      <dgm:t>
        <a:bodyPr/>
        <a:lstStyle/>
        <a:p>
          <a:r>
            <a:rPr lang="en-US" sz="1800" smtClean="0"/>
            <a:t>Vehicles that are ≥ 50% Canadian-made will enjoy open access into the EU market. </a:t>
          </a:r>
          <a:endParaRPr lang="en-US" sz="1800"/>
        </a:p>
      </dgm:t>
    </dgm:pt>
    <dgm:pt modelId="{E34BCF51-2557-4EDB-B24D-F6BAA07D8F50}" type="parTrans" cxnId="{F59B69B5-2F9F-451C-A1C4-8FC34434BBEB}">
      <dgm:prSet/>
      <dgm:spPr/>
      <dgm:t>
        <a:bodyPr/>
        <a:lstStyle/>
        <a:p>
          <a:endParaRPr lang="en-US"/>
        </a:p>
      </dgm:t>
    </dgm:pt>
    <dgm:pt modelId="{2C40F9ED-B375-4286-BF34-AF00FE172930}" type="sibTrans" cxnId="{F59B69B5-2F9F-451C-A1C4-8FC34434BBEB}">
      <dgm:prSet/>
      <dgm:spPr/>
      <dgm:t>
        <a:bodyPr/>
        <a:lstStyle/>
        <a:p>
          <a:endParaRPr lang="en-US"/>
        </a:p>
      </dgm:t>
    </dgm:pt>
    <dgm:pt modelId="{58FDAB26-FDFC-421F-99DF-D2DF287C399A}">
      <dgm:prSet phldrT="[Text]" custT="1"/>
      <dgm:spPr/>
      <dgm:t>
        <a:bodyPr/>
        <a:lstStyle/>
        <a:p>
          <a:r>
            <a:rPr lang="en-US" sz="1800" smtClean="0"/>
            <a:t>Canada will be allowed to import up to 100,000 vehicles/year that are at least 20% Canadian-made. </a:t>
          </a:r>
          <a:endParaRPr lang="en-US" sz="1800"/>
        </a:p>
      </dgm:t>
    </dgm:pt>
    <dgm:pt modelId="{04B1D61B-1CCA-4D6B-B2BD-89D533B2E5E0}" type="parTrans" cxnId="{5092FA8D-F2CF-4B79-84C1-F45D6A082380}">
      <dgm:prSet/>
      <dgm:spPr/>
      <dgm:t>
        <a:bodyPr/>
        <a:lstStyle/>
        <a:p>
          <a:endParaRPr lang="en-US"/>
        </a:p>
      </dgm:t>
    </dgm:pt>
    <dgm:pt modelId="{E5634CD2-DDB5-430E-9B57-AF27BCD977BF}" type="sibTrans" cxnId="{5092FA8D-F2CF-4B79-84C1-F45D6A082380}">
      <dgm:prSet/>
      <dgm:spPr/>
      <dgm:t>
        <a:bodyPr/>
        <a:lstStyle/>
        <a:p>
          <a:endParaRPr lang="en-US"/>
        </a:p>
      </dgm:t>
    </dgm:pt>
    <dgm:pt modelId="{A4EE9B5B-5ECF-4FBF-AEED-66D736CD18C4}">
      <dgm:prSet phldrT="[Text]" custT="1"/>
      <dgm:spPr/>
      <dgm:t>
        <a:bodyPr/>
        <a:lstStyle/>
        <a:p>
          <a:r>
            <a:rPr lang="en-US" sz="1800" smtClean="0"/>
            <a:t>Canadian consumers won’t have to pay 6.1% tariff on European imports.</a:t>
          </a:r>
          <a:endParaRPr lang="en-US" sz="1800"/>
        </a:p>
      </dgm:t>
    </dgm:pt>
    <dgm:pt modelId="{7795900D-711B-4451-ABE2-8D5960EC3FD5}" type="parTrans" cxnId="{B383B370-4E68-468F-864F-3D8BFB7CF1D2}">
      <dgm:prSet/>
      <dgm:spPr/>
      <dgm:t>
        <a:bodyPr/>
        <a:lstStyle/>
        <a:p>
          <a:endParaRPr lang="en-US"/>
        </a:p>
      </dgm:t>
    </dgm:pt>
    <dgm:pt modelId="{1F890E7F-1E0A-4D31-98E0-D4B62C1ECB9A}" type="sibTrans" cxnId="{B383B370-4E68-468F-864F-3D8BFB7CF1D2}">
      <dgm:prSet/>
      <dgm:spPr/>
      <dgm:t>
        <a:bodyPr/>
        <a:lstStyle/>
        <a:p>
          <a:endParaRPr lang="en-US"/>
        </a:p>
      </dgm:t>
    </dgm:pt>
    <dgm:pt modelId="{0D6AC813-E8A0-4637-8B60-2F5922BF7373}">
      <dgm:prSet phldrT="[Text]" custT="1"/>
      <dgm:spPr/>
      <dgm:t>
        <a:bodyPr/>
        <a:lstStyle/>
        <a:p>
          <a:r>
            <a:rPr lang="en-US" sz="2200" smtClean="0"/>
            <a:t>Tariffs</a:t>
          </a:r>
          <a:endParaRPr lang="en-US" sz="2200"/>
        </a:p>
      </dgm:t>
    </dgm:pt>
    <dgm:pt modelId="{CA1A5D11-687E-4740-9E5C-AEA2DF4CCBC4}" type="parTrans" cxnId="{5EC08907-15FA-4F05-AB24-190B2C63F874}">
      <dgm:prSet/>
      <dgm:spPr/>
      <dgm:t>
        <a:bodyPr/>
        <a:lstStyle/>
        <a:p>
          <a:endParaRPr lang="en-US"/>
        </a:p>
      </dgm:t>
    </dgm:pt>
    <dgm:pt modelId="{20269557-24EB-45CC-A28A-A600C2A34809}" type="sibTrans" cxnId="{5EC08907-15FA-4F05-AB24-190B2C63F874}">
      <dgm:prSet/>
      <dgm:spPr/>
      <dgm:t>
        <a:bodyPr/>
        <a:lstStyle/>
        <a:p>
          <a:endParaRPr lang="en-US"/>
        </a:p>
      </dgm:t>
    </dgm:pt>
    <dgm:pt modelId="{577E1689-08D0-4CE8-86D0-7B2C01580A0F}">
      <dgm:prSet phldrT="[Text]" custT="1"/>
      <dgm:spPr/>
      <dgm:t>
        <a:bodyPr/>
        <a:lstStyle/>
        <a:p>
          <a:r>
            <a:rPr lang="en-US" sz="1800" b="0" i="0" smtClean="0"/>
            <a:t>99 per cent of EU tariff lines will be duty-free and Canadian products will become more competitive in the EU market.</a:t>
          </a:r>
          <a:endParaRPr lang="en-US" sz="1800"/>
        </a:p>
      </dgm:t>
    </dgm:pt>
    <dgm:pt modelId="{2FEF89BB-C1F7-4711-B1B7-655D63AA37B1}" type="parTrans" cxnId="{7F756EFB-18BF-48E4-BBF1-844B58A4F453}">
      <dgm:prSet/>
      <dgm:spPr/>
      <dgm:t>
        <a:bodyPr/>
        <a:lstStyle/>
        <a:p>
          <a:endParaRPr lang="en-US"/>
        </a:p>
      </dgm:t>
    </dgm:pt>
    <dgm:pt modelId="{E629C40E-88EC-413D-AFD9-DE5DF7E38007}" type="sibTrans" cxnId="{7F756EFB-18BF-48E4-BBF1-844B58A4F453}">
      <dgm:prSet/>
      <dgm:spPr/>
      <dgm:t>
        <a:bodyPr/>
        <a:lstStyle/>
        <a:p>
          <a:endParaRPr lang="en-US"/>
        </a:p>
      </dgm:t>
    </dgm:pt>
    <dgm:pt modelId="{016B1E6B-5764-4071-8AB9-C7BD6D10AE81}" type="pres">
      <dgm:prSet presAssocID="{105AEEFB-BE72-4265-8060-C207C0738301}" presName="linear" presStyleCnt="0">
        <dgm:presLayoutVars>
          <dgm:dir/>
          <dgm:resizeHandles val="exact"/>
        </dgm:presLayoutVars>
      </dgm:prSet>
      <dgm:spPr/>
    </dgm:pt>
    <dgm:pt modelId="{29EDD1C1-B14B-495A-80EC-E07E296F46D0}" type="pres">
      <dgm:prSet presAssocID="{03188513-6F1B-41C9-971B-2F21BB3C8B1A}" presName="comp" presStyleCnt="0"/>
      <dgm:spPr/>
    </dgm:pt>
    <dgm:pt modelId="{5FFBF8CF-2E18-48CE-B064-1AF9B18168B2}" type="pres">
      <dgm:prSet presAssocID="{03188513-6F1B-41C9-971B-2F21BB3C8B1A}" presName="box" presStyleLbl="node1" presStyleIdx="0" presStyleCnt="3" custScaleY="60678"/>
      <dgm:spPr/>
      <dgm:t>
        <a:bodyPr/>
        <a:lstStyle/>
        <a:p>
          <a:endParaRPr lang="en-US"/>
        </a:p>
      </dgm:t>
    </dgm:pt>
    <dgm:pt modelId="{9964D09F-BCEE-4A6D-BE01-8102D0C91BCE}" type="pres">
      <dgm:prSet presAssocID="{03188513-6F1B-41C9-971B-2F21BB3C8B1A}" presName="img" presStyleLbl="fgImgPlace1" presStyleIdx="0" presStyleCnt="3" custScaleY="62255" custLinFactNeighborX="-8235" custLinFactNeighborY="-129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dgm:spPr>
    </dgm:pt>
    <dgm:pt modelId="{33FAEF55-E65C-41CF-AA95-312B637D54D6}" type="pres">
      <dgm:prSet presAssocID="{03188513-6F1B-41C9-971B-2F21BB3C8B1A}" presName="text" presStyleLbl="node1" presStyleIdx="0" presStyleCnt="3">
        <dgm:presLayoutVars>
          <dgm:bulletEnabled val="1"/>
        </dgm:presLayoutVars>
      </dgm:prSet>
      <dgm:spPr/>
      <dgm:t>
        <a:bodyPr/>
        <a:lstStyle/>
        <a:p>
          <a:endParaRPr lang="en-US"/>
        </a:p>
      </dgm:t>
    </dgm:pt>
    <dgm:pt modelId="{40070FC9-1936-4065-A761-C7423F1E085B}" type="pres">
      <dgm:prSet presAssocID="{4C389536-051E-4A47-950C-5C139C8260DA}" presName="spacer" presStyleCnt="0"/>
      <dgm:spPr/>
    </dgm:pt>
    <dgm:pt modelId="{94A6CE2D-7E88-4CAC-A5C5-7DBD9D49AD9E}" type="pres">
      <dgm:prSet presAssocID="{B87AB915-DDF4-4F15-AB17-2D38486CF2C8}" presName="comp" presStyleCnt="0"/>
      <dgm:spPr/>
    </dgm:pt>
    <dgm:pt modelId="{17C1A22A-1405-4FCC-8952-502AFD5292EB}" type="pres">
      <dgm:prSet presAssocID="{B87AB915-DDF4-4F15-AB17-2D38486CF2C8}" presName="box" presStyleLbl="node1" presStyleIdx="1" presStyleCnt="3" custScaleY="77697" custLinFactNeighborX="55" custLinFactNeighborY="901"/>
      <dgm:spPr/>
      <dgm:t>
        <a:bodyPr/>
        <a:lstStyle/>
        <a:p>
          <a:endParaRPr lang="en-US"/>
        </a:p>
      </dgm:t>
    </dgm:pt>
    <dgm:pt modelId="{0F8E4A32-6541-49F8-A8E0-56CB22730758}" type="pres">
      <dgm:prSet presAssocID="{B87AB915-DDF4-4F15-AB17-2D38486CF2C8}" presName="img" presStyleLbl="fgImgPlace1" presStyleIdx="1" presStyleCnt="3" custScaleY="83869" custLinFactNeighborX="-8235" custLinFactNeighborY="-504"/>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pt>
    <dgm:pt modelId="{6279B3BA-1068-4F01-9963-53A6BD9AA0A1}" type="pres">
      <dgm:prSet presAssocID="{B87AB915-DDF4-4F15-AB17-2D38486CF2C8}" presName="text" presStyleLbl="node1" presStyleIdx="1" presStyleCnt="3">
        <dgm:presLayoutVars>
          <dgm:bulletEnabled val="1"/>
        </dgm:presLayoutVars>
      </dgm:prSet>
      <dgm:spPr/>
      <dgm:t>
        <a:bodyPr/>
        <a:lstStyle/>
        <a:p>
          <a:endParaRPr lang="en-US"/>
        </a:p>
      </dgm:t>
    </dgm:pt>
    <dgm:pt modelId="{EFFEFAB1-11ED-49AF-973F-D5DFA5C57B83}" type="pres">
      <dgm:prSet presAssocID="{F1952296-A470-493C-A0BB-4A5842959714}" presName="spacer" presStyleCnt="0"/>
      <dgm:spPr/>
    </dgm:pt>
    <dgm:pt modelId="{A6C65E6C-024E-4307-93F2-050F69107F9E}" type="pres">
      <dgm:prSet presAssocID="{0D6AC813-E8A0-4637-8B60-2F5922BF7373}" presName="comp" presStyleCnt="0"/>
      <dgm:spPr/>
    </dgm:pt>
    <dgm:pt modelId="{8DC6BDFB-FA99-42F5-A773-2F91049159C2}" type="pres">
      <dgm:prSet presAssocID="{0D6AC813-E8A0-4637-8B60-2F5922BF7373}" presName="box" presStyleLbl="node1" presStyleIdx="2" presStyleCnt="3" custScaleY="48180" custLinFactNeighborX="55" custLinFactNeighborY="901"/>
      <dgm:spPr/>
      <dgm:t>
        <a:bodyPr/>
        <a:lstStyle/>
        <a:p>
          <a:endParaRPr lang="en-US"/>
        </a:p>
      </dgm:t>
    </dgm:pt>
    <dgm:pt modelId="{1D619648-4A40-43B7-B2A7-BCAB7E2F50BB}" type="pres">
      <dgm:prSet presAssocID="{0D6AC813-E8A0-4637-8B60-2F5922BF7373}" presName="img" presStyleLbl="fgImgPlace1" presStyleIdx="2" presStyleCnt="3" custScaleY="42063"/>
      <dgm:spPr>
        <a:blipFill>
          <a:blip xmlns:r="http://schemas.openxmlformats.org/officeDocument/2006/relationships" r:embed="rId3">
            <a:extLst>
              <a:ext uri="{28A0092B-C50C-407E-A947-70E740481C1C}">
                <a14:useLocalDpi xmlns:a14="http://schemas.microsoft.com/office/drawing/2010/main" val="0"/>
              </a:ext>
            </a:extLst>
          </a:blip>
          <a:srcRect/>
          <a:stretch>
            <a:fillRect t="-13000" b="-13000"/>
          </a:stretch>
        </a:blipFill>
      </dgm:spPr>
    </dgm:pt>
    <dgm:pt modelId="{C0D83D46-5C98-44A6-85EB-6EE3DF2AD331}" type="pres">
      <dgm:prSet presAssocID="{0D6AC813-E8A0-4637-8B60-2F5922BF7373}" presName="text" presStyleLbl="node1" presStyleIdx="2" presStyleCnt="3">
        <dgm:presLayoutVars>
          <dgm:bulletEnabled val="1"/>
        </dgm:presLayoutVars>
      </dgm:prSet>
      <dgm:spPr/>
      <dgm:t>
        <a:bodyPr/>
        <a:lstStyle/>
        <a:p>
          <a:endParaRPr lang="en-US"/>
        </a:p>
      </dgm:t>
    </dgm:pt>
  </dgm:ptLst>
  <dgm:cxnLst>
    <dgm:cxn modelId="{F381E9F8-FD23-4129-A6EB-7694784D8857}" type="presOf" srcId="{0D6AC813-E8A0-4637-8B60-2F5922BF7373}" destId="{8DC6BDFB-FA99-42F5-A773-2F91049159C2}" srcOrd="0" destOrd="0" presId="urn:microsoft.com/office/officeart/2005/8/layout/vList4"/>
    <dgm:cxn modelId="{7F756EFB-18BF-48E4-BBF1-844B58A4F453}" srcId="{0D6AC813-E8A0-4637-8B60-2F5922BF7373}" destId="{577E1689-08D0-4CE8-86D0-7B2C01580A0F}" srcOrd="0" destOrd="0" parTransId="{2FEF89BB-C1F7-4711-B1B7-655D63AA37B1}" sibTransId="{E629C40E-88EC-413D-AFD9-DE5DF7E38007}"/>
    <dgm:cxn modelId="{C66486BD-CB59-4C83-B8B3-2106BE4E04F7}" srcId="{105AEEFB-BE72-4265-8060-C207C0738301}" destId="{03188513-6F1B-41C9-971B-2F21BB3C8B1A}" srcOrd="0" destOrd="0" parTransId="{E328A793-CBCD-418F-9101-5F2AA9AC3938}" sibTransId="{4C389536-051E-4A47-950C-5C139C8260DA}"/>
    <dgm:cxn modelId="{A4C3FDCF-5F31-4123-A739-3A4109048800}" srcId="{03188513-6F1B-41C9-971B-2F21BB3C8B1A}" destId="{023384A6-7562-49BB-AABE-16AA2E6C8200}" srcOrd="0" destOrd="0" parTransId="{1EF3A257-0439-40FE-A8A3-730EF08ADD24}" sibTransId="{2A20571D-4E32-4C2B-8C76-D5F0C264A1F8}"/>
    <dgm:cxn modelId="{88F2603A-586D-4F8F-B9CF-48B86B377129}" type="presOf" srcId="{023384A6-7562-49BB-AABE-16AA2E6C8200}" destId="{5FFBF8CF-2E18-48CE-B064-1AF9B18168B2}" srcOrd="0" destOrd="1" presId="urn:microsoft.com/office/officeart/2005/8/layout/vList4"/>
    <dgm:cxn modelId="{6587B8C3-F866-4CDD-AE7E-D6AF0C4952F5}" type="presOf" srcId="{A4EE9B5B-5ECF-4FBF-AEED-66D736CD18C4}" destId="{6279B3BA-1068-4F01-9963-53A6BD9AA0A1}" srcOrd="1" destOrd="3" presId="urn:microsoft.com/office/officeart/2005/8/layout/vList4"/>
    <dgm:cxn modelId="{F59B69B5-2F9F-451C-A1C4-8FC34434BBEB}" srcId="{B87AB915-DDF4-4F15-AB17-2D38486CF2C8}" destId="{E06CF416-4D61-42E8-A42F-7C7DC0967B43}" srcOrd="0" destOrd="0" parTransId="{E34BCF51-2557-4EDB-B24D-F6BAA07D8F50}" sibTransId="{2C40F9ED-B375-4286-BF34-AF00FE172930}"/>
    <dgm:cxn modelId="{291B1F51-525B-4BA5-91C3-218D613E69D4}" type="presOf" srcId="{03188513-6F1B-41C9-971B-2F21BB3C8B1A}" destId="{33FAEF55-E65C-41CF-AA95-312B637D54D6}" srcOrd="1" destOrd="0" presId="urn:microsoft.com/office/officeart/2005/8/layout/vList4"/>
    <dgm:cxn modelId="{F0BB5F18-99B6-4F5E-B2D8-516A42C7B474}" type="presOf" srcId="{E06CF416-4D61-42E8-A42F-7C7DC0967B43}" destId="{6279B3BA-1068-4F01-9963-53A6BD9AA0A1}" srcOrd="1" destOrd="1" presId="urn:microsoft.com/office/officeart/2005/8/layout/vList4"/>
    <dgm:cxn modelId="{8C457C90-2371-4ADB-989F-74D9DD264AD5}" type="presOf" srcId="{58FDAB26-FDFC-421F-99DF-D2DF287C399A}" destId="{6279B3BA-1068-4F01-9963-53A6BD9AA0A1}" srcOrd="1" destOrd="2" presId="urn:microsoft.com/office/officeart/2005/8/layout/vList4"/>
    <dgm:cxn modelId="{43285579-0617-417A-8C49-42CA56024E51}" type="presOf" srcId="{03188513-6F1B-41C9-971B-2F21BB3C8B1A}" destId="{5FFBF8CF-2E18-48CE-B064-1AF9B18168B2}" srcOrd="0" destOrd="0" presId="urn:microsoft.com/office/officeart/2005/8/layout/vList4"/>
    <dgm:cxn modelId="{53B987BA-00F3-4F00-8561-F9B2485F1536}" type="presOf" srcId="{A4EE9B5B-5ECF-4FBF-AEED-66D736CD18C4}" destId="{17C1A22A-1405-4FCC-8952-502AFD5292EB}" srcOrd="0" destOrd="3" presId="urn:microsoft.com/office/officeart/2005/8/layout/vList4"/>
    <dgm:cxn modelId="{B383B370-4E68-468F-864F-3D8BFB7CF1D2}" srcId="{B87AB915-DDF4-4F15-AB17-2D38486CF2C8}" destId="{A4EE9B5B-5ECF-4FBF-AEED-66D736CD18C4}" srcOrd="2" destOrd="0" parTransId="{7795900D-711B-4451-ABE2-8D5960EC3FD5}" sibTransId="{1F890E7F-1E0A-4D31-98E0-D4B62C1ECB9A}"/>
    <dgm:cxn modelId="{B8B82CF3-6F5E-498A-A718-06CCA598271D}" type="presOf" srcId="{E06CF416-4D61-42E8-A42F-7C7DC0967B43}" destId="{17C1A22A-1405-4FCC-8952-502AFD5292EB}" srcOrd="0" destOrd="1" presId="urn:microsoft.com/office/officeart/2005/8/layout/vList4"/>
    <dgm:cxn modelId="{53C38979-AA06-488C-B0C2-C0EDB66C72B2}" type="presOf" srcId="{023384A6-7562-49BB-AABE-16AA2E6C8200}" destId="{33FAEF55-E65C-41CF-AA95-312B637D54D6}" srcOrd="1" destOrd="1" presId="urn:microsoft.com/office/officeart/2005/8/layout/vList4"/>
    <dgm:cxn modelId="{2FB593D7-AEB5-4B28-BC9C-5A61B507F988}" type="presOf" srcId="{105AEEFB-BE72-4265-8060-C207C0738301}" destId="{016B1E6B-5764-4071-8AB9-C7BD6D10AE81}" srcOrd="0" destOrd="0" presId="urn:microsoft.com/office/officeart/2005/8/layout/vList4"/>
    <dgm:cxn modelId="{CFD59301-D57B-4E88-A233-12599851F57F}" type="presOf" srcId="{58FDAB26-FDFC-421F-99DF-D2DF287C399A}" destId="{17C1A22A-1405-4FCC-8952-502AFD5292EB}" srcOrd="0" destOrd="2" presId="urn:microsoft.com/office/officeart/2005/8/layout/vList4"/>
    <dgm:cxn modelId="{F3645FCE-EF16-43A1-9FB9-204A92C5F02A}" type="presOf" srcId="{0D6AC813-E8A0-4637-8B60-2F5922BF7373}" destId="{C0D83D46-5C98-44A6-85EB-6EE3DF2AD331}" srcOrd="1" destOrd="0" presId="urn:microsoft.com/office/officeart/2005/8/layout/vList4"/>
    <dgm:cxn modelId="{275F02FF-289A-404B-84F9-5DBC125630FB}" type="presOf" srcId="{B87AB915-DDF4-4F15-AB17-2D38486CF2C8}" destId="{17C1A22A-1405-4FCC-8952-502AFD5292EB}" srcOrd="0" destOrd="0" presId="urn:microsoft.com/office/officeart/2005/8/layout/vList4"/>
    <dgm:cxn modelId="{5092FA8D-F2CF-4B79-84C1-F45D6A082380}" srcId="{B87AB915-DDF4-4F15-AB17-2D38486CF2C8}" destId="{58FDAB26-FDFC-421F-99DF-D2DF287C399A}" srcOrd="1" destOrd="0" parTransId="{04B1D61B-1CCA-4D6B-B2BD-89D533B2E5E0}" sibTransId="{E5634CD2-DDB5-430E-9B57-AF27BCD977BF}"/>
    <dgm:cxn modelId="{F12266B3-F5B8-45AA-BAAE-5459DAFC44BD}" type="presOf" srcId="{B87AB915-DDF4-4F15-AB17-2D38486CF2C8}" destId="{6279B3BA-1068-4F01-9963-53A6BD9AA0A1}" srcOrd="1" destOrd="0" presId="urn:microsoft.com/office/officeart/2005/8/layout/vList4"/>
    <dgm:cxn modelId="{5EC08907-15FA-4F05-AB24-190B2C63F874}" srcId="{105AEEFB-BE72-4265-8060-C207C0738301}" destId="{0D6AC813-E8A0-4637-8B60-2F5922BF7373}" srcOrd="2" destOrd="0" parTransId="{CA1A5D11-687E-4740-9E5C-AEA2DF4CCBC4}" sibTransId="{20269557-24EB-45CC-A28A-A600C2A34809}"/>
    <dgm:cxn modelId="{59AB6C07-0016-4D9B-A8B3-06B08AAEF229}" type="presOf" srcId="{577E1689-08D0-4CE8-86D0-7B2C01580A0F}" destId="{C0D83D46-5C98-44A6-85EB-6EE3DF2AD331}" srcOrd="1" destOrd="1" presId="urn:microsoft.com/office/officeart/2005/8/layout/vList4"/>
    <dgm:cxn modelId="{638CC02F-4A73-4317-BE3F-69891259DABD}" srcId="{105AEEFB-BE72-4265-8060-C207C0738301}" destId="{B87AB915-DDF4-4F15-AB17-2D38486CF2C8}" srcOrd="1" destOrd="0" parTransId="{B72A16CF-C6CA-4F8E-88D7-5E640DCB7104}" sibTransId="{F1952296-A470-493C-A0BB-4A5842959714}"/>
    <dgm:cxn modelId="{1BB4BA34-7DEA-49AD-907B-F3504371CDD4}" type="presOf" srcId="{577E1689-08D0-4CE8-86D0-7B2C01580A0F}" destId="{8DC6BDFB-FA99-42F5-A773-2F91049159C2}" srcOrd="0" destOrd="1" presId="urn:microsoft.com/office/officeart/2005/8/layout/vList4"/>
    <dgm:cxn modelId="{7F4FEB4E-A368-4ECE-BB78-DC63021EB78F}" type="presParOf" srcId="{016B1E6B-5764-4071-8AB9-C7BD6D10AE81}" destId="{29EDD1C1-B14B-495A-80EC-E07E296F46D0}" srcOrd="0" destOrd="0" presId="urn:microsoft.com/office/officeart/2005/8/layout/vList4"/>
    <dgm:cxn modelId="{93EA763A-1B26-4B32-95C2-2995D0FDEBB9}" type="presParOf" srcId="{29EDD1C1-B14B-495A-80EC-E07E296F46D0}" destId="{5FFBF8CF-2E18-48CE-B064-1AF9B18168B2}" srcOrd="0" destOrd="0" presId="urn:microsoft.com/office/officeart/2005/8/layout/vList4"/>
    <dgm:cxn modelId="{669109B3-88BD-49E2-A97A-24911CC2A3FB}" type="presParOf" srcId="{29EDD1C1-B14B-495A-80EC-E07E296F46D0}" destId="{9964D09F-BCEE-4A6D-BE01-8102D0C91BCE}" srcOrd="1" destOrd="0" presId="urn:microsoft.com/office/officeart/2005/8/layout/vList4"/>
    <dgm:cxn modelId="{1500D550-C953-4371-B36B-064EEA9415B2}" type="presParOf" srcId="{29EDD1C1-B14B-495A-80EC-E07E296F46D0}" destId="{33FAEF55-E65C-41CF-AA95-312B637D54D6}" srcOrd="2" destOrd="0" presId="urn:microsoft.com/office/officeart/2005/8/layout/vList4"/>
    <dgm:cxn modelId="{CEB4F816-98F4-4974-B5C9-13AE039C9D99}" type="presParOf" srcId="{016B1E6B-5764-4071-8AB9-C7BD6D10AE81}" destId="{40070FC9-1936-4065-A761-C7423F1E085B}" srcOrd="1" destOrd="0" presId="urn:microsoft.com/office/officeart/2005/8/layout/vList4"/>
    <dgm:cxn modelId="{06A61A7A-70C3-40ED-BDC6-D9CE295A58F6}" type="presParOf" srcId="{016B1E6B-5764-4071-8AB9-C7BD6D10AE81}" destId="{94A6CE2D-7E88-4CAC-A5C5-7DBD9D49AD9E}" srcOrd="2" destOrd="0" presId="urn:microsoft.com/office/officeart/2005/8/layout/vList4"/>
    <dgm:cxn modelId="{E764E587-50B8-4CDF-8ECF-6CCDFB98D955}" type="presParOf" srcId="{94A6CE2D-7E88-4CAC-A5C5-7DBD9D49AD9E}" destId="{17C1A22A-1405-4FCC-8952-502AFD5292EB}" srcOrd="0" destOrd="0" presId="urn:microsoft.com/office/officeart/2005/8/layout/vList4"/>
    <dgm:cxn modelId="{CA38A817-5D77-4511-9895-A4D085BB0B98}" type="presParOf" srcId="{94A6CE2D-7E88-4CAC-A5C5-7DBD9D49AD9E}" destId="{0F8E4A32-6541-49F8-A8E0-56CB22730758}" srcOrd="1" destOrd="0" presId="urn:microsoft.com/office/officeart/2005/8/layout/vList4"/>
    <dgm:cxn modelId="{06994D1E-27E1-423F-A24C-5DB3B8459EB0}" type="presParOf" srcId="{94A6CE2D-7E88-4CAC-A5C5-7DBD9D49AD9E}" destId="{6279B3BA-1068-4F01-9963-53A6BD9AA0A1}" srcOrd="2" destOrd="0" presId="urn:microsoft.com/office/officeart/2005/8/layout/vList4"/>
    <dgm:cxn modelId="{02FC5C25-DD34-4CE6-89E5-B43CDCDF363F}" type="presParOf" srcId="{016B1E6B-5764-4071-8AB9-C7BD6D10AE81}" destId="{EFFEFAB1-11ED-49AF-973F-D5DFA5C57B83}" srcOrd="3" destOrd="0" presId="urn:microsoft.com/office/officeart/2005/8/layout/vList4"/>
    <dgm:cxn modelId="{8BFC4CDA-0C9E-4090-A8A0-B24E36ED6A67}" type="presParOf" srcId="{016B1E6B-5764-4071-8AB9-C7BD6D10AE81}" destId="{A6C65E6C-024E-4307-93F2-050F69107F9E}" srcOrd="4" destOrd="0" presId="urn:microsoft.com/office/officeart/2005/8/layout/vList4"/>
    <dgm:cxn modelId="{4F1E61D5-388D-4F4E-A598-FF605A336EE0}" type="presParOf" srcId="{A6C65E6C-024E-4307-93F2-050F69107F9E}" destId="{8DC6BDFB-FA99-42F5-A773-2F91049159C2}" srcOrd="0" destOrd="0" presId="urn:microsoft.com/office/officeart/2005/8/layout/vList4"/>
    <dgm:cxn modelId="{FCCCE1B7-F29B-4EA6-8EEC-FFE955617BF5}" type="presParOf" srcId="{A6C65E6C-024E-4307-93F2-050F69107F9E}" destId="{1D619648-4A40-43B7-B2A7-BCAB7E2F50BB}" srcOrd="1" destOrd="0" presId="urn:microsoft.com/office/officeart/2005/8/layout/vList4"/>
    <dgm:cxn modelId="{7D8F5557-A02E-438F-BD46-49F6C5718052}" type="presParOf" srcId="{A6C65E6C-024E-4307-93F2-050F69107F9E}" destId="{C0D83D46-5C98-44A6-85EB-6EE3DF2AD331}"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5AEEFB-BE72-4265-8060-C207C0738301}" type="doc">
      <dgm:prSet loTypeId="urn:microsoft.com/office/officeart/2005/8/layout/vList4" loCatId="picture" qsTypeId="urn:microsoft.com/office/officeart/2005/8/quickstyle/simple1" qsCatId="simple" csTypeId="urn:microsoft.com/office/officeart/2005/8/colors/accent3_1" csCatId="accent3" phldr="1"/>
      <dgm:spPr/>
      <dgm:t>
        <a:bodyPr/>
        <a:lstStyle/>
        <a:p>
          <a:endParaRPr lang="en-US"/>
        </a:p>
      </dgm:t>
    </dgm:pt>
    <dgm:pt modelId="{03188513-6F1B-41C9-971B-2F21BB3C8B1A}">
      <dgm:prSet phldrT="[Text]"/>
      <dgm:spPr/>
      <dgm:t>
        <a:bodyPr/>
        <a:lstStyle/>
        <a:p>
          <a:r>
            <a:rPr lang="en-US" sz="2200" smtClean="0"/>
            <a:t>Professional certifications</a:t>
          </a:r>
          <a:endParaRPr lang="en-US" sz="2200"/>
        </a:p>
      </dgm:t>
    </dgm:pt>
    <dgm:pt modelId="{E328A793-CBCD-418F-9101-5F2AA9AC3938}" type="parTrans" cxnId="{C66486BD-CB59-4C83-B8B3-2106BE4E04F7}">
      <dgm:prSet/>
      <dgm:spPr/>
      <dgm:t>
        <a:bodyPr/>
        <a:lstStyle/>
        <a:p>
          <a:endParaRPr lang="en-US"/>
        </a:p>
      </dgm:t>
    </dgm:pt>
    <dgm:pt modelId="{4C389536-051E-4A47-950C-5C139C8260DA}" type="sibTrans" cxnId="{C66486BD-CB59-4C83-B8B3-2106BE4E04F7}">
      <dgm:prSet/>
      <dgm:spPr/>
      <dgm:t>
        <a:bodyPr/>
        <a:lstStyle/>
        <a:p>
          <a:endParaRPr lang="en-US"/>
        </a:p>
      </dgm:t>
    </dgm:pt>
    <dgm:pt modelId="{023384A6-7562-49BB-AABE-16AA2E6C8200}">
      <dgm:prSet phldrT="[Text]" custT="1"/>
      <dgm:spPr/>
      <dgm:t>
        <a:bodyPr/>
        <a:lstStyle/>
        <a:p>
          <a:r>
            <a:rPr lang="en-US" sz="1800" smtClean="0"/>
            <a:t>Recognize professional certifications of each other’s jurisdictions. Potential groups : architects, engineers, accountants, foresters.</a:t>
          </a:r>
          <a:endParaRPr lang="en-US" sz="1800"/>
        </a:p>
      </dgm:t>
    </dgm:pt>
    <dgm:pt modelId="{1EF3A257-0439-40FE-A8A3-730EF08ADD24}" type="parTrans" cxnId="{A4C3FDCF-5F31-4123-A739-3A4109048800}">
      <dgm:prSet/>
      <dgm:spPr/>
      <dgm:t>
        <a:bodyPr/>
        <a:lstStyle/>
        <a:p>
          <a:endParaRPr lang="en-US"/>
        </a:p>
      </dgm:t>
    </dgm:pt>
    <dgm:pt modelId="{2A20571D-4E32-4C2B-8C76-D5F0C264A1F8}" type="sibTrans" cxnId="{A4C3FDCF-5F31-4123-A739-3A4109048800}">
      <dgm:prSet/>
      <dgm:spPr/>
      <dgm:t>
        <a:bodyPr/>
        <a:lstStyle/>
        <a:p>
          <a:endParaRPr lang="en-US"/>
        </a:p>
      </dgm:t>
    </dgm:pt>
    <dgm:pt modelId="{B87AB915-DDF4-4F15-AB17-2D38486CF2C8}">
      <dgm:prSet phldrT="[Text]"/>
      <dgm:spPr/>
      <dgm:t>
        <a:bodyPr/>
        <a:lstStyle/>
        <a:p>
          <a:r>
            <a:rPr lang="en-US" sz="2200" smtClean="0"/>
            <a:t>Banking</a:t>
          </a:r>
          <a:endParaRPr lang="en-US" sz="2200"/>
        </a:p>
      </dgm:t>
    </dgm:pt>
    <dgm:pt modelId="{B72A16CF-C6CA-4F8E-88D7-5E640DCB7104}" type="parTrans" cxnId="{638CC02F-4A73-4317-BE3F-69891259DABD}">
      <dgm:prSet/>
      <dgm:spPr/>
      <dgm:t>
        <a:bodyPr/>
        <a:lstStyle/>
        <a:p>
          <a:endParaRPr lang="en-US"/>
        </a:p>
      </dgm:t>
    </dgm:pt>
    <dgm:pt modelId="{F1952296-A470-493C-A0BB-4A5842959714}" type="sibTrans" cxnId="{638CC02F-4A73-4317-BE3F-69891259DABD}">
      <dgm:prSet/>
      <dgm:spPr/>
      <dgm:t>
        <a:bodyPr/>
        <a:lstStyle/>
        <a:p>
          <a:endParaRPr lang="en-US"/>
        </a:p>
      </dgm:t>
    </dgm:pt>
    <dgm:pt modelId="{E06CF416-4D61-42E8-A42F-7C7DC0967B43}">
      <dgm:prSet phldrT="[Text]" custT="1"/>
      <dgm:spPr/>
      <dgm:t>
        <a:bodyPr/>
        <a:lstStyle/>
        <a:p>
          <a:r>
            <a:rPr lang="en-US" sz="1800" smtClean="0"/>
            <a:t>Deeper links between the Canadian and European banking sectors. </a:t>
          </a:r>
          <a:endParaRPr lang="en-US" sz="1800"/>
        </a:p>
      </dgm:t>
    </dgm:pt>
    <dgm:pt modelId="{E34BCF51-2557-4EDB-B24D-F6BAA07D8F50}" type="parTrans" cxnId="{F59B69B5-2F9F-451C-A1C4-8FC34434BBEB}">
      <dgm:prSet/>
      <dgm:spPr/>
      <dgm:t>
        <a:bodyPr/>
        <a:lstStyle/>
        <a:p>
          <a:endParaRPr lang="en-US"/>
        </a:p>
      </dgm:t>
    </dgm:pt>
    <dgm:pt modelId="{2C40F9ED-B375-4286-BF34-AF00FE172930}" type="sibTrans" cxnId="{F59B69B5-2F9F-451C-A1C4-8FC34434BBEB}">
      <dgm:prSet/>
      <dgm:spPr/>
      <dgm:t>
        <a:bodyPr/>
        <a:lstStyle/>
        <a:p>
          <a:endParaRPr lang="en-US"/>
        </a:p>
      </dgm:t>
    </dgm:pt>
    <dgm:pt modelId="{D2D7F3DC-E908-4897-9B30-1ED1B787A35F}">
      <dgm:prSet phldrT="[Text]" custT="1"/>
      <dgm:spPr/>
      <dgm:t>
        <a:bodyPr/>
        <a:lstStyle/>
        <a:p>
          <a:r>
            <a:rPr lang="en-US" sz="1800" smtClean="0"/>
            <a:t>The EU estimates that half of the overall expected GDP gains will come from liberalizing the trade in services, including in the banking sector. </a:t>
          </a:r>
          <a:endParaRPr lang="en-US" sz="1800"/>
        </a:p>
      </dgm:t>
    </dgm:pt>
    <dgm:pt modelId="{79DC0E06-3EE0-4D8E-B5B9-F499FC6C6D85}" type="parTrans" cxnId="{D2B58B78-0663-4A69-B6BE-9792E627133E}">
      <dgm:prSet/>
      <dgm:spPr/>
      <dgm:t>
        <a:bodyPr/>
        <a:lstStyle/>
        <a:p>
          <a:endParaRPr lang="en-US"/>
        </a:p>
      </dgm:t>
    </dgm:pt>
    <dgm:pt modelId="{FA9603F0-4523-4A11-94AD-C74F52E9F977}" type="sibTrans" cxnId="{D2B58B78-0663-4A69-B6BE-9792E627133E}">
      <dgm:prSet/>
      <dgm:spPr/>
      <dgm:t>
        <a:bodyPr/>
        <a:lstStyle/>
        <a:p>
          <a:endParaRPr lang="en-US"/>
        </a:p>
      </dgm:t>
    </dgm:pt>
    <dgm:pt modelId="{211C0F9C-6926-4726-9C0D-6438B648DE51}">
      <dgm:prSet phldrT="[Text]" custT="1"/>
      <dgm:spPr/>
      <dgm:t>
        <a:bodyPr/>
        <a:lstStyle/>
        <a:p>
          <a:r>
            <a:rPr lang="en-US" sz="1800" smtClean="0"/>
            <a:t>Canada says the deal will open new markets for its domestic banking sector, while ensuring it can maintain government rules for the sector.</a:t>
          </a:r>
          <a:endParaRPr lang="en-US" sz="1800"/>
        </a:p>
      </dgm:t>
    </dgm:pt>
    <dgm:pt modelId="{95EFB4E9-E30D-4922-8161-33365027D472}" type="parTrans" cxnId="{1BD2C97E-4608-42C8-AE1A-C8C9AF88FCBF}">
      <dgm:prSet/>
      <dgm:spPr/>
      <dgm:t>
        <a:bodyPr/>
        <a:lstStyle/>
        <a:p>
          <a:endParaRPr lang="en-US"/>
        </a:p>
      </dgm:t>
    </dgm:pt>
    <dgm:pt modelId="{A2EE10A9-F3B0-4014-AE13-D777F90822D1}" type="sibTrans" cxnId="{1BD2C97E-4608-42C8-AE1A-C8C9AF88FCBF}">
      <dgm:prSet/>
      <dgm:spPr/>
      <dgm:t>
        <a:bodyPr/>
        <a:lstStyle/>
        <a:p>
          <a:endParaRPr lang="en-US"/>
        </a:p>
      </dgm:t>
    </dgm:pt>
    <dgm:pt modelId="{016B1E6B-5764-4071-8AB9-C7BD6D10AE81}" type="pres">
      <dgm:prSet presAssocID="{105AEEFB-BE72-4265-8060-C207C0738301}" presName="linear" presStyleCnt="0">
        <dgm:presLayoutVars>
          <dgm:dir/>
          <dgm:resizeHandles val="exact"/>
        </dgm:presLayoutVars>
      </dgm:prSet>
      <dgm:spPr/>
    </dgm:pt>
    <dgm:pt modelId="{29EDD1C1-B14B-495A-80EC-E07E296F46D0}" type="pres">
      <dgm:prSet presAssocID="{03188513-6F1B-41C9-971B-2F21BB3C8B1A}" presName="comp" presStyleCnt="0"/>
      <dgm:spPr/>
    </dgm:pt>
    <dgm:pt modelId="{5FFBF8CF-2E18-48CE-B064-1AF9B18168B2}" type="pres">
      <dgm:prSet presAssocID="{03188513-6F1B-41C9-971B-2F21BB3C8B1A}" presName="box" presStyleLbl="node1" presStyleIdx="0" presStyleCnt="2" custScaleY="47764"/>
      <dgm:spPr/>
      <dgm:t>
        <a:bodyPr/>
        <a:lstStyle/>
        <a:p>
          <a:endParaRPr lang="en-US"/>
        </a:p>
      </dgm:t>
    </dgm:pt>
    <dgm:pt modelId="{9964D09F-BCEE-4A6D-BE01-8102D0C91BCE}" type="pres">
      <dgm:prSet presAssocID="{03188513-6F1B-41C9-971B-2F21BB3C8B1A}" presName="img" presStyleLbl="fgImgPlace1" presStyleIdx="0" presStyleCnt="2" custAng="21328675" custScaleY="39329" custLinFactNeighborX="-8235" custLinFactNeighborY="-1176"/>
      <dgm:spPr>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dgm:spPr>
    </dgm:pt>
    <dgm:pt modelId="{33FAEF55-E65C-41CF-AA95-312B637D54D6}" type="pres">
      <dgm:prSet presAssocID="{03188513-6F1B-41C9-971B-2F21BB3C8B1A}" presName="text" presStyleLbl="node1" presStyleIdx="0" presStyleCnt="2">
        <dgm:presLayoutVars>
          <dgm:bulletEnabled val="1"/>
        </dgm:presLayoutVars>
      </dgm:prSet>
      <dgm:spPr/>
      <dgm:t>
        <a:bodyPr/>
        <a:lstStyle/>
        <a:p>
          <a:endParaRPr lang="en-US"/>
        </a:p>
      </dgm:t>
    </dgm:pt>
    <dgm:pt modelId="{40070FC9-1936-4065-A761-C7423F1E085B}" type="pres">
      <dgm:prSet presAssocID="{4C389536-051E-4A47-950C-5C139C8260DA}" presName="spacer" presStyleCnt="0"/>
      <dgm:spPr/>
    </dgm:pt>
    <dgm:pt modelId="{94A6CE2D-7E88-4CAC-A5C5-7DBD9D49AD9E}" type="pres">
      <dgm:prSet presAssocID="{B87AB915-DDF4-4F15-AB17-2D38486CF2C8}" presName="comp" presStyleCnt="0"/>
      <dgm:spPr/>
    </dgm:pt>
    <dgm:pt modelId="{17C1A22A-1405-4FCC-8952-502AFD5292EB}" type="pres">
      <dgm:prSet presAssocID="{B87AB915-DDF4-4F15-AB17-2D38486CF2C8}" presName="box" presStyleLbl="node1" presStyleIdx="1" presStyleCnt="2" custScaleY="68112"/>
      <dgm:spPr/>
      <dgm:t>
        <a:bodyPr/>
        <a:lstStyle/>
        <a:p>
          <a:endParaRPr lang="en-US"/>
        </a:p>
      </dgm:t>
    </dgm:pt>
    <dgm:pt modelId="{0F8E4A32-6541-49F8-A8E0-56CB22730758}" type="pres">
      <dgm:prSet presAssocID="{B87AB915-DDF4-4F15-AB17-2D38486CF2C8}" presName="img" presStyleLbl="fgImgPlace1" presStyleIdx="1" presStyleCnt="2" custScaleY="71119" custLinFactNeighborX="-8921" custLinFactNeighborY="-1946"/>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6279B3BA-1068-4F01-9963-53A6BD9AA0A1}" type="pres">
      <dgm:prSet presAssocID="{B87AB915-DDF4-4F15-AB17-2D38486CF2C8}" presName="text" presStyleLbl="node1" presStyleIdx="1" presStyleCnt="2">
        <dgm:presLayoutVars>
          <dgm:bulletEnabled val="1"/>
        </dgm:presLayoutVars>
      </dgm:prSet>
      <dgm:spPr/>
      <dgm:t>
        <a:bodyPr/>
        <a:lstStyle/>
        <a:p>
          <a:endParaRPr lang="en-US"/>
        </a:p>
      </dgm:t>
    </dgm:pt>
  </dgm:ptLst>
  <dgm:cxnLst>
    <dgm:cxn modelId="{3B10E6B5-82FF-40F6-B7E2-963FD2149306}" type="presOf" srcId="{023384A6-7562-49BB-AABE-16AA2E6C8200}" destId="{5FFBF8CF-2E18-48CE-B064-1AF9B18168B2}" srcOrd="0" destOrd="1" presId="urn:microsoft.com/office/officeart/2005/8/layout/vList4"/>
    <dgm:cxn modelId="{1BD2C97E-4608-42C8-AE1A-C8C9AF88FCBF}" srcId="{B87AB915-DDF4-4F15-AB17-2D38486CF2C8}" destId="{211C0F9C-6926-4726-9C0D-6438B648DE51}" srcOrd="2" destOrd="0" parTransId="{95EFB4E9-E30D-4922-8161-33365027D472}" sibTransId="{A2EE10A9-F3B0-4014-AE13-D777F90822D1}"/>
    <dgm:cxn modelId="{D2B58B78-0663-4A69-B6BE-9792E627133E}" srcId="{B87AB915-DDF4-4F15-AB17-2D38486CF2C8}" destId="{D2D7F3DC-E908-4897-9B30-1ED1B787A35F}" srcOrd="1" destOrd="0" parTransId="{79DC0E06-3EE0-4D8E-B5B9-F499FC6C6D85}" sibTransId="{FA9603F0-4523-4A11-94AD-C74F52E9F977}"/>
    <dgm:cxn modelId="{F59B69B5-2F9F-451C-A1C4-8FC34434BBEB}" srcId="{B87AB915-DDF4-4F15-AB17-2D38486CF2C8}" destId="{E06CF416-4D61-42E8-A42F-7C7DC0967B43}" srcOrd="0" destOrd="0" parTransId="{E34BCF51-2557-4EDB-B24D-F6BAA07D8F50}" sibTransId="{2C40F9ED-B375-4286-BF34-AF00FE172930}"/>
    <dgm:cxn modelId="{93A53D2F-6450-4DF9-997C-0651AF8477BF}" type="presOf" srcId="{023384A6-7562-49BB-AABE-16AA2E6C8200}" destId="{33FAEF55-E65C-41CF-AA95-312B637D54D6}" srcOrd="1" destOrd="1" presId="urn:microsoft.com/office/officeart/2005/8/layout/vList4"/>
    <dgm:cxn modelId="{4FC4FF21-1BF5-40CD-AE84-136840799365}" type="presOf" srcId="{B87AB915-DDF4-4F15-AB17-2D38486CF2C8}" destId="{17C1A22A-1405-4FCC-8952-502AFD5292EB}" srcOrd="0" destOrd="0" presId="urn:microsoft.com/office/officeart/2005/8/layout/vList4"/>
    <dgm:cxn modelId="{C66486BD-CB59-4C83-B8B3-2106BE4E04F7}" srcId="{105AEEFB-BE72-4265-8060-C207C0738301}" destId="{03188513-6F1B-41C9-971B-2F21BB3C8B1A}" srcOrd="0" destOrd="0" parTransId="{E328A793-CBCD-418F-9101-5F2AA9AC3938}" sibTransId="{4C389536-051E-4A47-950C-5C139C8260DA}"/>
    <dgm:cxn modelId="{A4C3FDCF-5F31-4123-A739-3A4109048800}" srcId="{03188513-6F1B-41C9-971B-2F21BB3C8B1A}" destId="{023384A6-7562-49BB-AABE-16AA2E6C8200}" srcOrd="0" destOrd="0" parTransId="{1EF3A257-0439-40FE-A8A3-730EF08ADD24}" sibTransId="{2A20571D-4E32-4C2B-8C76-D5F0C264A1F8}"/>
    <dgm:cxn modelId="{83E5360B-50D7-4A1E-AF79-7A910257342F}" type="presOf" srcId="{211C0F9C-6926-4726-9C0D-6438B648DE51}" destId="{6279B3BA-1068-4F01-9963-53A6BD9AA0A1}" srcOrd="1" destOrd="3" presId="urn:microsoft.com/office/officeart/2005/8/layout/vList4"/>
    <dgm:cxn modelId="{C58A7BB5-1D75-4AAB-B200-43D0609F7760}" type="presOf" srcId="{03188513-6F1B-41C9-971B-2F21BB3C8B1A}" destId="{33FAEF55-E65C-41CF-AA95-312B637D54D6}" srcOrd="1" destOrd="0" presId="urn:microsoft.com/office/officeart/2005/8/layout/vList4"/>
    <dgm:cxn modelId="{F0745291-1D31-41FE-A277-1030ADF3AA27}" type="presOf" srcId="{E06CF416-4D61-42E8-A42F-7C7DC0967B43}" destId="{6279B3BA-1068-4F01-9963-53A6BD9AA0A1}" srcOrd="1" destOrd="1" presId="urn:microsoft.com/office/officeart/2005/8/layout/vList4"/>
    <dgm:cxn modelId="{7CDC5F4A-B25F-4FC7-8D8D-FD7D1082FA59}" type="presOf" srcId="{211C0F9C-6926-4726-9C0D-6438B648DE51}" destId="{17C1A22A-1405-4FCC-8952-502AFD5292EB}" srcOrd="0" destOrd="3" presId="urn:microsoft.com/office/officeart/2005/8/layout/vList4"/>
    <dgm:cxn modelId="{D604DDEB-D915-4B53-B9F4-59A51D2189A8}" type="presOf" srcId="{E06CF416-4D61-42E8-A42F-7C7DC0967B43}" destId="{17C1A22A-1405-4FCC-8952-502AFD5292EB}" srcOrd="0" destOrd="1" presId="urn:microsoft.com/office/officeart/2005/8/layout/vList4"/>
    <dgm:cxn modelId="{638CC02F-4A73-4317-BE3F-69891259DABD}" srcId="{105AEEFB-BE72-4265-8060-C207C0738301}" destId="{B87AB915-DDF4-4F15-AB17-2D38486CF2C8}" srcOrd="1" destOrd="0" parTransId="{B72A16CF-C6CA-4F8E-88D7-5E640DCB7104}" sibTransId="{F1952296-A470-493C-A0BB-4A5842959714}"/>
    <dgm:cxn modelId="{5B30586A-A927-4AE1-8D1C-8C47D91CA055}" type="presOf" srcId="{B87AB915-DDF4-4F15-AB17-2D38486CF2C8}" destId="{6279B3BA-1068-4F01-9963-53A6BD9AA0A1}" srcOrd="1" destOrd="0" presId="urn:microsoft.com/office/officeart/2005/8/layout/vList4"/>
    <dgm:cxn modelId="{84C64001-81D5-48DF-BFCB-6EEC4DBDA640}" type="presOf" srcId="{D2D7F3DC-E908-4897-9B30-1ED1B787A35F}" destId="{6279B3BA-1068-4F01-9963-53A6BD9AA0A1}" srcOrd="1" destOrd="2" presId="urn:microsoft.com/office/officeart/2005/8/layout/vList4"/>
    <dgm:cxn modelId="{6A72FA1C-E795-4012-BD13-DBD78C73DD65}" type="presOf" srcId="{D2D7F3DC-E908-4897-9B30-1ED1B787A35F}" destId="{17C1A22A-1405-4FCC-8952-502AFD5292EB}" srcOrd="0" destOrd="2" presId="urn:microsoft.com/office/officeart/2005/8/layout/vList4"/>
    <dgm:cxn modelId="{4019EDEF-0E7D-4F75-9872-11B56BFA4E21}" type="presOf" srcId="{03188513-6F1B-41C9-971B-2F21BB3C8B1A}" destId="{5FFBF8CF-2E18-48CE-B064-1AF9B18168B2}" srcOrd="0" destOrd="0" presId="urn:microsoft.com/office/officeart/2005/8/layout/vList4"/>
    <dgm:cxn modelId="{47497BDC-BE29-4266-92FE-30DDAACCC4CC}" type="presOf" srcId="{105AEEFB-BE72-4265-8060-C207C0738301}" destId="{016B1E6B-5764-4071-8AB9-C7BD6D10AE81}" srcOrd="0" destOrd="0" presId="urn:microsoft.com/office/officeart/2005/8/layout/vList4"/>
    <dgm:cxn modelId="{9109E198-948B-4F40-BCC5-A6C3588408D9}" type="presParOf" srcId="{016B1E6B-5764-4071-8AB9-C7BD6D10AE81}" destId="{29EDD1C1-B14B-495A-80EC-E07E296F46D0}" srcOrd="0" destOrd="0" presId="urn:microsoft.com/office/officeart/2005/8/layout/vList4"/>
    <dgm:cxn modelId="{E7CFF24C-6720-4B5F-9CAE-1AD6898773E6}" type="presParOf" srcId="{29EDD1C1-B14B-495A-80EC-E07E296F46D0}" destId="{5FFBF8CF-2E18-48CE-B064-1AF9B18168B2}" srcOrd="0" destOrd="0" presId="urn:microsoft.com/office/officeart/2005/8/layout/vList4"/>
    <dgm:cxn modelId="{EFBA3B0C-D2F1-47FC-81C8-3DECC98E8C1A}" type="presParOf" srcId="{29EDD1C1-B14B-495A-80EC-E07E296F46D0}" destId="{9964D09F-BCEE-4A6D-BE01-8102D0C91BCE}" srcOrd="1" destOrd="0" presId="urn:microsoft.com/office/officeart/2005/8/layout/vList4"/>
    <dgm:cxn modelId="{23DA3971-4D3D-447A-AABE-D92004C000FD}" type="presParOf" srcId="{29EDD1C1-B14B-495A-80EC-E07E296F46D0}" destId="{33FAEF55-E65C-41CF-AA95-312B637D54D6}" srcOrd="2" destOrd="0" presId="urn:microsoft.com/office/officeart/2005/8/layout/vList4"/>
    <dgm:cxn modelId="{097B3AA1-DF8A-417B-AE9C-A658B261E80C}" type="presParOf" srcId="{016B1E6B-5764-4071-8AB9-C7BD6D10AE81}" destId="{40070FC9-1936-4065-A761-C7423F1E085B}" srcOrd="1" destOrd="0" presId="urn:microsoft.com/office/officeart/2005/8/layout/vList4"/>
    <dgm:cxn modelId="{511E0D6E-7DCE-4875-B457-AC617F0D1A69}" type="presParOf" srcId="{016B1E6B-5764-4071-8AB9-C7BD6D10AE81}" destId="{94A6CE2D-7E88-4CAC-A5C5-7DBD9D49AD9E}" srcOrd="2" destOrd="0" presId="urn:microsoft.com/office/officeart/2005/8/layout/vList4"/>
    <dgm:cxn modelId="{80A4FF89-4112-44BF-AD8C-25FE246CFADC}" type="presParOf" srcId="{94A6CE2D-7E88-4CAC-A5C5-7DBD9D49AD9E}" destId="{17C1A22A-1405-4FCC-8952-502AFD5292EB}" srcOrd="0" destOrd="0" presId="urn:microsoft.com/office/officeart/2005/8/layout/vList4"/>
    <dgm:cxn modelId="{88461ABA-A485-4CFD-83AF-7D1B3ACCFB49}" type="presParOf" srcId="{94A6CE2D-7E88-4CAC-A5C5-7DBD9D49AD9E}" destId="{0F8E4A32-6541-49F8-A8E0-56CB22730758}" srcOrd="1" destOrd="0" presId="urn:microsoft.com/office/officeart/2005/8/layout/vList4"/>
    <dgm:cxn modelId="{D37CB6C1-4A93-47ED-AF8B-7A129F2DBAEF}" type="presParOf" srcId="{94A6CE2D-7E88-4CAC-A5C5-7DBD9D49AD9E}" destId="{6279B3BA-1068-4F01-9963-53A6BD9AA0A1}"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12CD43-C5A9-4482-9B29-9EF490EDA5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2E5FA299-F61D-4141-BE63-E2634E7C2EAF}">
      <dgm:prSet phldrT="[Text]"/>
      <dgm:spPr/>
      <dgm:t>
        <a:bodyPr/>
        <a:lstStyle/>
        <a:p>
          <a:r>
            <a:rPr lang="en-US" dirty="0" smtClean="0">
              <a:solidFill>
                <a:schemeClr val="bg2"/>
              </a:solidFill>
            </a:rPr>
            <a:t>1. What is CETA?</a:t>
          </a:r>
          <a:endParaRPr lang="en-US" dirty="0">
            <a:solidFill>
              <a:schemeClr val="bg2"/>
            </a:solidFill>
          </a:endParaRPr>
        </a:p>
      </dgm:t>
    </dgm:pt>
    <dgm:pt modelId="{3D546C72-D7C6-4442-9E62-D3F6539A35F8}" type="parTrans" cxnId="{EBF4F53D-8A75-44E8-8153-C1B9BB220D5F}">
      <dgm:prSet/>
      <dgm:spPr/>
      <dgm:t>
        <a:bodyPr/>
        <a:lstStyle/>
        <a:p>
          <a:endParaRPr lang="en-US"/>
        </a:p>
      </dgm:t>
    </dgm:pt>
    <dgm:pt modelId="{D893F3F4-91F3-4A70-9AFA-B2497286ADAF}" type="sibTrans" cxnId="{EBF4F53D-8A75-44E8-8153-C1B9BB220D5F}">
      <dgm:prSet/>
      <dgm:spPr/>
      <dgm:t>
        <a:bodyPr/>
        <a:lstStyle/>
        <a:p>
          <a:endParaRPr lang="en-US"/>
        </a:p>
      </dgm:t>
    </dgm:pt>
    <dgm:pt modelId="{23C70457-3D6D-4F48-957F-7E39E99CD622}">
      <dgm:prSet/>
      <dgm:spPr/>
      <dgm:t>
        <a:bodyPr/>
        <a:lstStyle/>
        <a:p>
          <a:r>
            <a:rPr lang="en-US" dirty="0" smtClean="0">
              <a:solidFill>
                <a:schemeClr val="bg2"/>
              </a:solidFill>
            </a:rPr>
            <a:t>2. Benefits and Opportunities From CETA</a:t>
          </a:r>
        </a:p>
      </dgm:t>
    </dgm:pt>
    <dgm:pt modelId="{B21731C1-C6F9-4AA4-A975-7F86B6720C17}" type="parTrans" cxnId="{D1F7CABB-B079-4914-9FC7-C2DEB9F7D811}">
      <dgm:prSet/>
      <dgm:spPr/>
      <dgm:t>
        <a:bodyPr/>
        <a:lstStyle/>
        <a:p>
          <a:endParaRPr lang="en-US"/>
        </a:p>
      </dgm:t>
    </dgm:pt>
    <dgm:pt modelId="{CB9C5CB9-F888-4F85-9146-9220AD48A2C9}" type="sibTrans" cxnId="{D1F7CABB-B079-4914-9FC7-C2DEB9F7D811}">
      <dgm:prSet/>
      <dgm:spPr/>
      <dgm:t>
        <a:bodyPr/>
        <a:lstStyle/>
        <a:p>
          <a:endParaRPr lang="en-US"/>
        </a:p>
      </dgm:t>
    </dgm:pt>
    <dgm:pt modelId="{14E7DD97-25E0-44DF-9031-429880924598}">
      <dgm:prSet/>
      <dgm:spPr/>
      <dgm:t>
        <a:bodyPr/>
        <a:lstStyle/>
        <a:p>
          <a:r>
            <a:rPr lang="en-US" dirty="0" smtClean="0">
              <a:solidFill>
                <a:schemeClr val="tx1"/>
              </a:solidFill>
            </a:rPr>
            <a:t>3. CETA Issues and Criticism</a:t>
          </a:r>
        </a:p>
      </dgm:t>
    </dgm:pt>
    <dgm:pt modelId="{079EE9B3-B582-42C5-8A4F-B56833440D58}" type="parTrans" cxnId="{E6476C10-25F3-4F4C-A4A0-7C90162F91D2}">
      <dgm:prSet/>
      <dgm:spPr/>
      <dgm:t>
        <a:bodyPr/>
        <a:lstStyle/>
        <a:p>
          <a:endParaRPr lang="en-US"/>
        </a:p>
      </dgm:t>
    </dgm:pt>
    <dgm:pt modelId="{7B8571AF-8181-48D7-A0E0-1FD01FE93329}" type="sibTrans" cxnId="{E6476C10-25F3-4F4C-A4A0-7C90162F91D2}">
      <dgm:prSet/>
      <dgm:spPr/>
      <dgm:t>
        <a:bodyPr/>
        <a:lstStyle/>
        <a:p>
          <a:endParaRPr lang="en-US"/>
        </a:p>
      </dgm:t>
    </dgm:pt>
    <dgm:pt modelId="{034BECF9-834F-45EF-A911-0B7EEA2693B3}" type="pres">
      <dgm:prSet presAssocID="{7E12CD43-C5A9-4482-9B29-9EF490EDA567}" presName="linear" presStyleCnt="0">
        <dgm:presLayoutVars>
          <dgm:dir/>
          <dgm:animLvl val="lvl"/>
          <dgm:resizeHandles val="exact"/>
        </dgm:presLayoutVars>
      </dgm:prSet>
      <dgm:spPr/>
      <dgm:t>
        <a:bodyPr/>
        <a:lstStyle/>
        <a:p>
          <a:endParaRPr lang="en-US"/>
        </a:p>
      </dgm:t>
    </dgm:pt>
    <dgm:pt modelId="{EFC5BAEF-A93A-44FC-B582-66E46E4FC424}" type="pres">
      <dgm:prSet presAssocID="{2E5FA299-F61D-4141-BE63-E2634E7C2EAF}" presName="parentLin" presStyleCnt="0"/>
      <dgm:spPr/>
    </dgm:pt>
    <dgm:pt modelId="{3D7FABA4-09D5-49FD-8305-B344762DE7AF}" type="pres">
      <dgm:prSet presAssocID="{2E5FA299-F61D-4141-BE63-E2634E7C2EAF}" presName="parentLeftMargin" presStyleLbl="node1" presStyleIdx="0" presStyleCnt="3"/>
      <dgm:spPr/>
      <dgm:t>
        <a:bodyPr/>
        <a:lstStyle/>
        <a:p>
          <a:endParaRPr lang="en-US"/>
        </a:p>
      </dgm:t>
    </dgm:pt>
    <dgm:pt modelId="{55588E6D-F3A9-4245-B464-169C32E91F9B}" type="pres">
      <dgm:prSet presAssocID="{2E5FA299-F61D-4141-BE63-E2634E7C2EAF}" presName="parentText" presStyleLbl="node1" presStyleIdx="0" presStyleCnt="3">
        <dgm:presLayoutVars>
          <dgm:chMax val="0"/>
          <dgm:bulletEnabled val="1"/>
        </dgm:presLayoutVars>
      </dgm:prSet>
      <dgm:spPr/>
      <dgm:t>
        <a:bodyPr/>
        <a:lstStyle/>
        <a:p>
          <a:endParaRPr lang="en-US"/>
        </a:p>
      </dgm:t>
    </dgm:pt>
    <dgm:pt modelId="{19FC5A4D-EE81-4A61-A52F-9DE9FE21694D}" type="pres">
      <dgm:prSet presAssocID="{2E5FA299-F61D-4141-BE63-E2634E7C2EAF}" presName="negativeSpace" presStyleCnt="0"/>
      <dgm:spPr/>
    </dgm:pt>
    <dgm:pt modelId="{3AB9089A-1155-4F9B-8EAE-C0133F092962}" type="pres">
      <dgm:prSet presAssocID="{2E5FA299-F61D-4141-BE63-E2634E7C2EAF}" presName="childText" presStyleLbl="conFgAcc1" presStyleIdx="0" presStyleCnt="3">
        <dgm:presLayoutVars>
          <dgm:bulletEnabled val="1"/>
        </dgm:presLayoutVars>
      </dgm:prSet>
      <dgm:spPr/>
    </dgm:pt>
    <dgm:pt modelId="{79D5762A-34F1-4945-B0D8-1202CBA5F864}" type="pres">
      <dgm:prSet presAssocID="{D893F3F4-91F3-4A70-9AFA-B2497286ADAF}" presName="spaceBetweenRectangles" presStyleCnt="0"/>
      <dgm:spPr/>
    </dgm:pt>
    <dgm:pt modelId="{221D4870-E88F-45F8-A754-2C0A52C145E7}" type="pres">
      <dgm:prSet presAssocID="{23C70457-3D6D-4F48-957F-7E39E99CD622}" presName="parentLin" presStyleCnt="0"/>
      <dgm:spPr/>
    </dgm:pt>
    <dgm:pt modelId="{7F1EA09A-8DA3-4AD6-AB7C-316903447CF3}" type="pres">
      <dgm:prSet presAssocID="{23C70457-3D6D-4F48-957F-7E39E99CD622}" presName="parentLeftMargin" presStyleLbl="node1" presStyleIdx="0" presStyleCnt="3"/>
      <dgm:spPr/>
      <dgm:t>
        <a:bodyPr/>
        <a:lstStyle/>
        <a:p>
          <a:endParaRPr lang="en-US"/>
        </a:p>
      </dgm:t>
    </dgm:pt>
    <dgm:pt modelId="{3D7FC172-EDE2-4EC0-8725-39D5CB40C757}" type="pres">
      <dgm:prSet presAssocID="{23C70457-3D6D-4F48-957F-7E39E99CD622}" presName="parentText" presStyleLbl="node1" presStyleIdx="1" presStyleCnt="3">
        <dgm:presLayoutVars>
          <dgm:chMax val="0"/>
          <dgm:bulletEnabled val="1"/>
        </dgm:presLayoutVars>
      </dgm:prSet>
      <dgm:spPr/>
      <dgm:t>
        <a:bodyPr/>
        <a:lstStyle/>
        <a:p>
          <a:endParaRPr lang="en-US"/>
        </a:p>
      </dgm:t>
    </dgm:pt>
    <dgm:pt modelId="{FEBACB86-A419-49FE-85D4-569D1A6AE947}" type="pres">
      <dgm:prSet presAssocID="{23C70457-3D6D-4F48-957F-7E39E99CD622}" presName="negativeSpace" presStyleCnt="0"/>
      <dgm:spPr/>
    </dgm:pt>
    <dgm:pt modelId="{828603F8-04E9-4071-9AE9-A693589BDD67}" type="pres">
      <dgm:prSet presAssocID="{23C70457-3D6D-4F48-957F-7E39E99CD622}" presName="childText" presStyleLbl="conFgAcc1" presStyleIdx="1" presStyleCnt="3">
        <dgm:presLayoutVars>
          <dgm:bulletEnabled val="1"/>
        </dgm:presLayoutVars>
      </dgm:prSet>
      <dgm:spPr/>
    </dgm:pt>
    <dgm:pt modelId="{E863F516-3697-4451-9248-11389DE215EE}" type="pres">
      <dgm:prSet presAssocID="{CB9C5CB9-F888-4F85-9146-9220AD48A2C9}" presName="spaceBetweenRectangles" presStyleCnt="0"/>
      <dgm:spPr/>
    </dgm:pt>
    <dgm:pt modelId="{CDD531E9-0F4A-480F-B5B4-AB2A33CEC9B2}" type="pres">
      <dgm:prSet presAssocID="{14E7DD97-25E0-44DF-9031-429880924598}" presName="parentLin" presStyleCnt="0"/>
      <dgm:spPr/>
    </dgm:pt>
    <dgm:pt modelId="{A5020F86-24A9-4872-B412-4C773BBB9E91}" type="pres">
      <dgm:prSet presAssocID="{14E7DD97-25E0-44DF-9031-429880924598}" presName="parentLeftMargin" presStyleLbl="node1" presStyleIdx="1" presStyleCnt="3"/>
      <dgm:spPr/>
      <dgm:t>
        <a:bodyPr/>
        <a:lstStyle/>
        <a:p>
          <a:endParaRPr lang="en-US"/>
        </a:p>
      </dgm:t>
    </dgm:pt>
    <dgm:pt modelId="{BA4E8431-4F62-4098-BA0F-6D4F6BA57D36}" type="pres">
      <dgm:prSet presAssocID="{14E7DD97-25E0-44DF-9031-429880924598}" presName="parentText" presStyleLbl="node1" presStyleIdx="2" presStyleCnt="3">
        <dgm:presLayoutVars>
          <dgm:chMax val="0"/>
          <dgm:bulletEnabled val="1"/>
        </dgm:presLayoutVars>
      </dgm:prSet>
      <dgm:spPr/>
      <dgm:t>
        <a:bodyPr/>
        <a:lstStyle/>
        <a:p>
          <a:endParaRPr lang="en-US"/>
        </a:p>
      </dgm:t>
    </dgm:pt>
    <dgm:pt modelId="{B169962A-AD45-468F-93E1-EC5485D6BD9A}" type="pres">
      <dgm:prSet presAssocID="{14E7DD97-25E0-44DF-9031-429880924598}" presName="negativeSpace" presStyleCnt="0"/>
      <dgm:spPr/>
    </dgm:pt>
    <dgm:pt modelId="{2F0ACD4C-57D7-450B-BE3E-DE42347A8441}" type="pres">
      <dgm:prSet presAssocID="{14E7DD97-25E0-44DF-9031-429880924598}" presName="childText" presStyleLbl="conFgAcc1" presStyleIdx="2" presStyleCnt="3">
        <dgm:presLayoutVars>
          <dgm:bulletEnabled val="1"/>
        </dgm:presLayoutVars>
      </dgm:prSet>
      <dgm:spPr/>
    </dgm:pt>
  </dgm:ptLst>
  <dgm:cxnLst>
    <dgm:cxn modelId="{E88D9D0F-AE4C-4B16-B0F4-0A50F3F5B861}" type="presOf" srcId="{2E5FA299-F61D-4141-BE63-E2634E7C2EAF}" destId="{55588E6D-F3A9-4245-B464-169C32E91F9B}" srcOrd="1" destOrd="0" presId="urn:microsoft.com/office/officeart/2005/8/layout/list1"/>
    <dgm:cxn modelId="{EBF4F53D-8A75-44E8-8153-C1B9BB220D5F}" srcId="{7E12CD43-C5A9-4482-9B29-9EF490EDA567}" destId="{2E5FA299-F61D-4141-BE63-E2634E7C2EAF}" srcOrd="0" destOrd="0" parTransId="{3D546C72-D7C6-4442-9E62-D3F6539A35F8}" sibTransId="{D893F3F4-91F3-4A70-9AFA-B2497286ADAF}"/>
    <dgm:cxn modelId="{D1F7CABB-B079-4914-9FC7-C2DEB9F7D811}" srcId="{7E12CD43-C5A9-4482-9B29-9EF490EDA567}" destId="{23C70457-3D6D-4F48-957F-7E39E99CD622}" srcOrd="1" destOrd="0" parTransId="{B21731C1-C6F9-4AA4-A975-7F86B6720C17}" sibTransId="{CB9C5CB9-F888-4F85-9146-9220AD48A2C9}"/>
    <dgm:cxn modelId="{E6476C10-25F3-4F4C-A4A0-7C90162F91D2}" srcId="{7E12CD43-C5A9-4482-9B29-9EF490EDA567}" destId="{14E7DD97-25E0-44DF-9031-429880924598}" srcOrd="2" destOrd="0" parTransId="{079EE9B3-B582-42C5-8A4F-B56833440D58}" sibTransId="{7B8571AF-8181-48D7-A0E0-1FD01FE93329}"/>
    <dgm:cxn modelId="{CAB0494E-0876-4EFD-92B4-915565C7314B}" type="presOf" srcId="{23C70457-3D6D-4F48-957F-7E39E99CD622}" destId="{3D7FC172-EDE2-4EC0-8725-39D5CB40C757}" srcOrd="1" destOrd="0" presId="urn:microsoft.com/office/officeart/2005/8/layout/list1"/>
    <dgm:cxn modelId="{5D4D6D1F-1A84-4897-95EB-697E595E923C}" type="presOf" srcId="{14E7DD97-25E0-44DF-9031-429880924598}" destId="{A5020F86-24A9-4872-B412-4C773BBB9E91}" srcOrd="0" destOrd="0" presId="urn:microsoft.com/office/officeart/2005/8/layout/list1"/>
    <dgm:cxn modelId="{6E56EE04-A07D-4D1D-8A1B-42A5731B0475}" type="presOf" srcId="{7E12CD43-C5A9-4482-9B29-9EF490EDA567}" destId="{034BECF9-834F-45EF-A911-0B7EEA2693B3}" srcOrd="0" destOrd="0" presId="urn:microsoft.com/office/officeart/2005/8/layout/list1"/>
    <dgm:cxn modelId="{2B454AF5-4B0C-450E-93DD-75FB92DD5A8D}" type="presOf" srcId="{14E7DD97-25E0-44DF-9031-429880924598}" destId="{BA4E8431-4F62-4098-BA0F-6D4F6BA57D36}" srcOrd="1" destOrd="0" presId="urn:microsoft.com/office/officeart/2005/8/layout/list1"/>
    <dgm:cxn modelId="{A97A281E-60C2-4019-BB5B-4D374C8CC1A4}" type="presOf" srcId="{2E5FA299-F61D-4141-BE63-E2634E7C2EAF}" destId="{3D7FABA4-09D5-49FD-8305-B344762DE7AF}" srcOrd="0" destOrd="0" presId="urn:microsoft.com/office/officeart/2005/8/layout/list1"/>
    <dgm:cxn modelId="{3C3EDF1E-282E-4738-BCE4-46D7245953BC}" type="presOf" srcId="{23C70457-3D6D-4F48-957F-7E39E99CD622}" destId="{7F1EA09A-8DA3-4AD6-AB7C-316903447CF3}" srcOrd="0" destOrd="0" presId="urn:microsoft.com/office/officeart/2005/8/layout/list1"/>
    <dgm:cxn modelId="{5AB96CA0-E3CF-420B-9CB0-7C008A9292D6}" type="presParOf" srcId="{034BECF9-834F-45EF-A911-0B7EEA2693B3}" destId="{EFC5BAEF-A93A-44FC-B582-66E46E4FC424}" srcOrd="0" destOrd="0" presId="urn:microsoft.com/office/officeart/2005/8/layout/list1"/>
    <dgm:cxn modelId="{01FCB0F0-75D5-4112-BFCF-211FADA0B449}" type="presParOf" srcId="{EFC5BAEF-A93A-44FC-B582-66E46E4FC424}" destId="{3D7FABA4-09D5-49FD-8305-B344762DE7AF}" srcOrd="0" destOrd="0" presId="urn:microsoft.com/office/officeart/2005/8/layout/list1"/>
    <dgm:cxn modelId="{02BE4BFE-873A-4CC4-8FA3-32640FA6ED78}" type="presParOf" srcId="{EFC5BAEF-A93A-44FC-B582-66E46E4FC424}" destId="{55588E6D-F3A9-4245-B464-169C32E91F9B}" srcOrd="1" destOrd="0" presId="urn:microsoft.com/office/officeart/2005/8/layout/list1"/>
    <dgm:cxn modelId="{18C856B5-E8EA-464B-8B05-709A2F63BC58}" type="presParOf" srcId="{034BECF9-834F-45EF-A911-0B7EEA2693B3}" destId="{19FC5A4D-EE81-4A61-A52F-9DE9FE21694D}" srcOrd="1" destOrd="0" presId="urn:microsoft.com/office/officeart/2005/8/layout/list1"/>
    <dgm:cxn modelId="{2FAA378D-5F82-468E-9BE5-1A6F933F4753}" type="presParOf" srcId="{034BECF9-834F-45EF-A911-0B7EEA2693B3}" destId="{3AB9089A-1155-4F9B-8EAE-C0133F092962}" srcOrd="2" destOrd="0" presId="urn:microsoft.com/office/officeart/2005/8/layout/list1"/>
    <dgm:cxn modelId="{5D6A6F68-6B82-45BC-B509-6F75ABF49A09}" type="presParOf" srcId="{034BECF9-834F-45EF-A911-0B7EEA2693B3}" destId="{79D5762A-34F1-4945-B0D8-1202CBA5F864}" srcOrd="3" destOrd="0" presId="urn:microsoft.com/office/officeart/2005/8/layout/list1"/>
    <dgm:cxn modelId="{367432A5-3978-4FE3-AFB3-93F92C42A666}" type="presParOf" srcId="{034BECF9-834F-45EF-A911-0B7EEA2693B3}" destId="{221D4870-E88F-45F8-A754-2C0A52C145E7}" srcOrd="4" destOrd="0" presId="urn:microsoft.com/office/officeart/2005/8/layout/list1"/>
    <dgm:cxn modelId="{F4184E23-97F6-4A90-9A2F-30D226379231}" type="presParOf" srcId="{221D4870-E88F-45F8-A754-2C0A52C145E7}" destId="{7F1EA09A-8DA3-4AD6-AB7C-316903447CF3}" srcOrd="0" destOrd="0" presId="urn:microsoft.com/office/officeart/2005/8/layout/list1"/>
    <dgm:cxn modelId="{22241BC7-B73B-4DB8-9D00-E24E782F15D7}" type="presParOf" srcId="{221D4870-E88F-45F8-A754-2C0A52C145E7}" destId="{3D7FC172-EDE2-4EC0-8725-39D5CB40C757}" srcOrd="1" destOrd="0" presId="urn:microsoft.com/office/officeart/2005/8/layout/list1"/>
    <dgm:cxn modelId="{642565FD-B8EE-4443-BF94-3B8DBF98CCE6}" type="presParOf" srcId="{034BECF9-834F-45EF-A911-0B7EEA2693B3}" destId="{FEBACB86-A419-49FE-85D4-569D1A6AE947}" srcOrd="5" destOrd="0" presId="urn:microsoft.com/office/officeart/2005/8/layout/list1"/>
    <dgm:cxn modelId="{325C0EB3-2D0D-4732-82A6-2C9AECDD35F8}" type="presParOf" srcId="{034BECF9-834F-45EF-A911-0B7EEA2693B3}" destId="{828603F8-04E9-4071-9AE9-A693589BDD67}" srcOrd="6" destOrd="0" presId="urn:microsoft.com/office/officeart/2005/8/layout/list1"/>
    <dgm:cxn modelId="{987B50CE-32B2-4D6B-A44A-31ED9A556D7B}" type="presParOf" srcId="{034BECF9-834F-45EF-A911-0B7EEA2693B3}" destId="{E863F516-3697-4451-9248-11389DE215EE}" srcOrd="7" destOrd="0" presId="urn:microsoft.com/office/officeart/2005/8/layout/list1"/>
    <dgm:cxn modelId="{F82C1F6A-035F-4BFB-AD3F-C573CF558A71}" type="presParOf" srcId="{034BECF9-834F-45EF-A911-0B7EEA2693B3}" destId="{CDD531E9-0F4A-480F-B5B4-AB2A33CEC9B2}" srcOrd="8" destOrd="0" presId="urn:microsoft.com/office/officeart/2005/8/layout/list1"/>
    <dgm:cxn modelId="{050F7E45-5FB4-46E6-B87A-BF9FBF274F4B}" type="presParOf" srcId="{CDD531E9-0F4A-480F-B5B4-AB2A33CEC9B2}" destId="{A5020F86-24A9-4872-B412-4C773BBB9E91}" srcOrd="0" destOrd="0" presId="urn:microsoft.com/office/officeart/2005/8/layout/list1"/>
    <dgm:cxn modelId="{1DAD7FD3-EAFF-4F3B-91FE-3DB915500972}" type="presParOf" srcId="{CDD531E9-0F4A-480F-B5B4-AB2A33CEC9B2}" destId="{BA4E8431-4F62-4098-BA0F-6D4F6BA57D36}" srcOrd="1" destOrd="0" presId="urn:microsoft.com/office/officeart/2005/8/layout/list1"/>
    <dgm:cxn modelId="{C8D2C902-2EBD-49AF-8DD1-1603FEE4B254}" type="presParOf" srcId="{034BECF9-834F-45EF-A911-0B7EEA2693B3}" destId="{B169962A-AD45-468F-93E1-EC5485D6BD9A}" srcOrd="9" destOrd="0" presId="urn:microsoft.com/office/officeart/2005/8/layout/list1"/>
    <dgm:cxn modelId="{F2EC7B79-76AB-4DE5-935B-2183B369F1D5}" type="presParOf" srcId="{034BECF9-834F-45EF-A911-0B7EEA2693B3}" destId="{2F0ACD4C-57D7-450B-BE3E-DE42347A84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9089A-1155-4F9B-8EAE-C0133F092962}">
      <dsp:nvSpPr>
        <dsp:cNvPr id="0" name=""/>
        <dsp:cNvSpPr/>
      </dsp:nvSpPr>
      <dsp:spPr>
        <a:xfrm>
          <a:off x="0" y="472037"/>
          <a:ext cx="10926332"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88E6D-F3A9-4245-B464-169C32E91F9B}">
      <dsp:nvSpPr>
        <dsp:cNvPr id="0" name=""/>
        <dsp:cNvSpPr/>
      </dsp:nvSpPr>
      <dsp:spPr>
        <a:xfrm>
          <a:off x="546316" y="29237"/>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t>1. What is CETA?</a:t>
          </a:r>
          <a:endParaRPr lang="en-US" sz="3000" kern="1200" dirty="0"/>
        </a:p>
      </dsp:txBody>
      <dsp:txXfrm>
        <a:off x="589547" y="72468"/>
        <a:ext cx="7561970" cy="799138"/>
      </dsp:txXfrm>
    </dsp:sp>
    <dsp:sp modelId="{828603F8-04E9-4071-9AE9-A693589BDD67}">
      <dsp:nvSpPr>
        <dsp:cNvPr id="0" name=""/>
        <dsp:cNvSpPr/>
      </dsp:nvSpPr>
      <dsp:spPr>
        <a:xfrm>
          <a:off x="0" y="1832838"/>
          <a:ext cx="10926332"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7FC172-EDE2-4EC0-8725-39D5CB40C757}">
      <dsp:nvSpPr>
        <dsp:cNvPr id="0" name=""/>
        <dsp:cNvSpPr/>
      </dsp:nvSpPr>
      <dsp:spPr>
        <a:xfrm>
          <a:off x="546316" y="1390037"/>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t>2. Benefits and Opportunities From CETA</a:t>
          </a:r>
        </a:p>
      </dsp:txBody>
      <dsp:txXfrm>
        <a:off x="589547" y="1433268"/>
        <a:ext cx="7561970" cy="799138"/>
      </dsp:txXfrm>
    </dsp:sp>
    <dsp:sp modelId="{2F0ACD4C-57D7-450B-BE3E-DE42347A8441}">
      <dsp:nvSpPr>
        <dsp:cNvPr id="0" name=""/>
        <dsp:cNvSpPr/>
      </dsp:nvSpPr>
      <dsp:spPr>
        <a:xfrm>
          <a:off x="0" y="3193638"/>
          <a:ext cx="10926332"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4E8431-4F62-4098-BA0F-6D4F6BA57D36}">
      <dsp:nvSpPr>
        <dsp:cNvPr id="0" name=""/>
        <dsp:cNvSpPr/>
      </dsp:nvSpPr>
      <dsp:spPr>
        <a:xfrm>
          <a:off x="546316" y="2750838"/>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t>3. CETA Issues and Criticism</a:t>
          </a:r>
        </a:p>
      </dsp:txBody>
      <dsp:txXfrm>
        <a:off x="589547" y="2794069"/>
        <a:ext cx="7561970"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9089A-1155-4F9B-8EAE-C0133F092962}">
      <dsp:nvSpPr>
        <dsp:cNvPr id="0" name=""/>
        <dsp:cNvSpPr/>
      </dsp:nvSpPr>
      <dsp:spPr>
        <a:xfrm>
          <a:off x="0" y="472037"/>
          <a:ext cx="10926332"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88E6D-F3A9-4245-B464-169C32E91F9B}">
      <dsp:nvSpPr>
        <dsp:cNvPr id="0" name=""/>
        <dsp:cNvSpPr/>
      </dsp:nvSpPr>
      <dsp:spPr>
        <a:xfrm>
          <a:off x="546316" y="29237"/>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t>1. What is CETA?</a:t>
          </a:r>
          <a:endParaRPr lang="en-US" sz="3000" kern="1200" dirty="0"/>
        </a:p>
      </dsp:txBody>
      <dsp:txXfrm>
        <a:off x="589547" y="72468"/>
        <a:ext cx="7561970" cy="799138"/>
      </dsp:txXfrm>
    </dsp:sp>
    <dsp:sp modelId="{828603F8-04E9-4071-9AE9-A693589BDD67}">
      <dsp:nvSpPr>
        <dsp:cNvPr id="0" name=""/>
        <dsp:cNvSpPr/>
      </dsp:nvSpPr>
      <dsp:spPr>
        <a:xfrm>
          <a:off x="0" y="1832838"/>
          <a:ext cx="10926332"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7FC172-EDE2-4EC0-8725-39D5CB40C757}">
      <dsp:nvSpPr>
        <dsp:cNvPr id="0" name=""/>
        <dsp:cNvSpPr/>
      </dsp:nvSpPr>
      <dsp:spPr>
        <a:xfrm>
          <a:off x="546316" y="1390037"/>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bg2"/>
              </a:solidFill>
            </a:rPr>
            <a:t>2. Benefits and Opportunities From CETA</a:t>
          </a:r>
        </a:p>
      </dsp:txBody>
      <dsp:txXfrm>
        <a:off x="589547" y="1433268"/>
        <a:ext cx="7561970" cy="799138"/>
      </dsp:txXfrm>
    </dsp:sp>
    <dsp:sp modelId="{2F0ACD4C-57D7-450B-BE3E-DE42347A8441}">
      <dsp:nvSpPr>
        <dsp:cNvPr id="0" name=""/>
        <dsp:cNvSpPr/>
      </dsp:nvSpPr>
      <dsp:spPr>
        <a:xfrm>
          <a:off x="0" y="3193638"/>
          <a:ext cx="10926332"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4E8431-4F62-4098-BA0F-6D4F6BA57D36}">
      <dsp:nvSpPr>
        <dsp:cNvPr id="0" name=""/>
        <dsp:cNvSpPr/>
      </dsp:nvSpPr>
      <dsp:spPr>
        <a:xfrm>
          <a:off x="546316" y="2750838"/>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bg2"/>
              </a:solidFill>
            </a:rPr>
            <a:t>3. CETA Issues and Criticism</a:t>
          </a:r>
        </a:p>
      </dsp:txBody>
      <dsp:txXfrm>
        <a:off x="589547" y="2794069"/>
        <a:ext cx="7561970"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9089A-1155-4F9B-8EAE-C0133F092962}">
      <dsp:nvSpPr>
        <dsp:cNvPr id="0" name=""/>
        <dsp:cNvSpPr/>
      </dsp:nvSpPr>
      <dsp:spPr>
        <a:xfrm>
          <a:off x="0" y="472037"/>
          <a:ext cx="10926332"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88E6D-F3A9-4245-B464-169C32E91F9B}">
      <dsp:nvSpPr>
        <dsp:cNvPr id="0" name=""/>
        <dsp:cNvSpPr/>
      </dsp:nvSpPr>
      <dsp:spPr>
        <a:xfrm>
          <a:off x="546316" y="29237"/>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bg2"/>
              </a:solidFill>
            </a:rPr>
            <a:t>1. What is CETA?</a:t>
          </a:r>
          <a:endParaRPr lang="en-US" sz="3000" kern="1200" dirty="0">
            <a:solidFill>
              <a:schemeClr val="bg2"/>
            </a:solidFill>
          </a:endParaRPr>
        </a:p>
      </dsp:txBody>
      <dsp:txXfrm>
        <a:off x="589547" y="72468"/>
        <a:ext cx="7561970" cy="799138"/>
      </dsp:txXfrm>
    </dsp:sp>
    <dsp:sp modelId="{828603F8-04E9-4071-9AE9-A693589BDD67}">
      <dsp:nvSpPr>
        <dsp:cNvPr id="0" name=""/>
        <dsp:cNvSpPr/>
      </dsp:nvSpPr>
      <dsp:spPr>
        <a:xfrm>
          <a:off x="0" y="1832838"/>
          <a:ext cx="10926332"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7FC172-EDE2-4EC0-8725-39D5CB40C757}">
      <dsp:nvSpPr>
        <dsp:cNvPr id="0" name=""/>
        <dsp:cNvSpPr/>
      </dsp:nvSpPr>
      <dsp:spPr>
        <a:xfrm>
          <a:off x="546316" y="1390037"/>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t>2. Benefits and Opportunities From CETA</a:t>
          </a:r>
        </a:p>
      </dsp:txBody>
      <dsp:txXfrm>
        <a:off x="589547" y="1433268"/>
        <a:ext cx="7561970" cy="799138"/>
      </dsp:txXfrm>
    </dsp:sp>
    <dsp:sp modelId="{2F0ACD4C-57D7-450B-BE3E-DE42347A8441}">
      <dsp:nvSpPr>
        <dsp:cNvPr id="0" name=""/>
        <dsp:cNvSpPr/>
      </dsp:nvSpPr>
      <dsp:spPr>
        <a:xfrm>
          <a:off x="0" y="3193638"/>
          <a:ext cx="10926332"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4E8431-4F62-4098-BA0F-6D4F6BA57D36}">
      <dsp:nvSpPr>
        <dsp:cNvPr id="0" name=""/>
        <dsp:cNvSpPr/>
      </dsp:nvSpPr>
      <dsp:spPr>
        <a:xfrm>
          <a:off x="546316" y="2750838"/>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bg2"/>
              </a:solidFill>
            </a:rPr>
            <a:t>3. CETA Issues and Criticism</a:t>
          </a:r>
        </a:p>
      </dsp:txBody>
      <dsp:txXfrm>
        <a:off x="589547" y="2794069"/>
        <a:ext cx="7561970" cy="799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BF8CF-2E18-48CE-B064-1AF9B18168B2}">
      <dsp:nvSpPr>
        <dsp:cNvPr id="0" name=""/>
        <dsp:cNvSpPr/>
      </dsp:nvSpPr>
      <dsp:spPr>
        <a:xfrm>
          <a:off x="0" y="0"/>
          <a:ext cx="9944100" cy="1082370"/>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a:lnSpc>
              <a:spcPct val="90000"/>
            </a:lnSpc>
            <a:spcBef>
              <a:spcPct val="0"/>
            </a:spcBef>
            <a:spcAft>
              <a:spcPct val="35000"/>
            </a:spcAft>
          </a:pPr>
          <a:r>
            <a:rPr lang="en-US" sz="2200" kern="1200" smtClean="0"/>
            <a:t>Cheese</a:t>
          </a:r>
          <a:endParaRPr lang="en-US" sz="2200" kern="1200"/>
        </a:p>
        <a:p>
          <a:pPr marL="171450" lvl="1" indent="-171450" algn="l" defTabSz="800100">
            <a:lnSpc>
              <a:spcPct val="90000"/>
            </a:lnSpc>
            <a:spcBef>
              <a:spcPct val="0"/>
            </a:spcBef>
            <a:spcAft>
              <a:spcPct val="15000"/>
            </a:spcAft>
            <a:buChar char="••"/>
          </a:pPr>
          <a:r>
            <a:rPr lang="en-US" sz="1800" kern="1200" smtClean="0"/>
            <a:t>Double the quota imported from the EU to about 30,000 tons per year.</a:t>
          </a:r>
          <a:endParaRPr lang="en-US" sz="1800" kern="1200"/>
        </a:p>
      </dsp:txBody>
      <dsp:txXfrm>
        <a:off x="2115380" y="0"/>
        <a:ext cx="7828719" cy="1082370"/>
      </dsp:txXfrm>
    </dsp:sp>
    <dsp:sp modelId="{9964D09F-BCEE-4A6D-BE01-8102D0C91BCE}">
      <dsp:nvSpPr>
        <dsp:cNvPr id="0" name=""/>
        <dsp:cNvSpPr/>
      </dsp:nvSpPr>
      <dsp:spPr>
        <a:xfrm>
          <a:off x="126560" y="122832"/>
          <a:ext cx="1988820" cy="83670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C1A22A-1405-4FCC-8952-502AFD5292EB}">
      <dsp:nvSpPr>
        <dsp:cNvPr id="0" name=""/>
        <dsp:cNvSpPr/>
      </dsp:nvSpPr>
      <dsp:spPr>
        <a:xfrm>
          <a:off x="0" y="1208931"/>
          <a:ext cx="9944100" cy="109172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a:lnSpc>
              <a:spcPct val="90000"/>
            </a:lnSpc>
            <a:spcBef>
              <a:spcPct val="0"/>
            </a:spcBef>
            <a:spcAft>
              <a:spcPct val="35000"/>
            </a:spcAft>
          </a:pPr>
          <a:r>
            <a:rPr lang="en-US" sz="2200" kern="1200" smtClean="0"/>
            <a:t>Wine &amp; Hard liquor</a:t>
          </a:r>
          <a:endParaRPr lang="en-US" sz="2200" kern="1200"/>
        </a:p>
        <a:p>
          <a:pPr marL="171450" lvl="1" indent="-171450" algn="l" defTabSz="800100">
            <a:lnSpc>
              <a:spcPct val="90000"/>
            </a:lnSpc>
            <a:spcBef>
              <a:spcPct val="0"/>
            </a:spcBef>
            <a:spcAft>
              <a:spcPct val="15000"/>
            </a:spcAft>
            <a:buChar char="••"/>
          </a:pPr>
          <a:r>
            <a:rPr lang="en-US" sz="1800" kern="1200" smtClean="0"/>
            <a:t>Weaken the trade barrier and </a:t>
          </a:r>
          <a:r>
            <a:rPr lang="en-US" sz="1800" b="0" i="0" kern="1200" smtClean="0"/>
            <a:t>making European products less expensive.</a:t>
          </a:r>
          <a:endParaRPr lang="en-US" sz="1800" kern="1200"/>
        </a:p>
      </dsp:txBody>
      <dsp:txXfrm>
        <a:off x="2115380" y="1208931"/>
        <a:ext cx="7828719" cy="1091723"/>
      </dsp:txXfrm>
    </dsp:sp>
    <dsp:sp modelId="{0F8E4A32-6541-49F8-A8E0-56CB22730758}">
      <dsp:nvSpPr>
        <dsp:cNvPr id="0" name=""/>
        <dsp:cNvSpPr/>
      </dsp:nvSpPr>
      <dsp:spPr>
        <a:xfrm>
          <a:off x="126560" y="1296537"/>
          <a:ext cx="1988820" cy="91651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55FCCD-FDBE-4A07-9B74-0A5D1EBA6D53}">
      <dsp:nvSpPr>
        <dsp:cNvPr id="0" name=""/>
        <dsp:cNvSpPr/>
      </dsp:nvSpPr>
      <dsp:spPr>
        <a:xfrm>
          <a:off x="0" y="2427214"/>
          <a:ext cx="9944100" cy="104888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a:lnSpc>
              <a:spcPct val="90000"/>
            </a:lnSpc>
            <a:spcBef>
              <a:spcPct val="0"/>
            </a:spcBef>
            <a:spcAft>
              <a:spcPct val="35000"/>
            </a:spcAft>
          </a:pPr>
          <a:r>
            <a:rPr lang="en-US" sz="2200" kern="1200" smtClean="0"/>
            <a:t>Drugs</a:t>
          </a:r>
          <a:endParaRPr lang="en-US" sz="2200" kern="1200"/>
        </a:p>
        <a:p>
          <a:pPr marL="171450" lvl="1" indent="-171450" algn="l" defTabSz="800100">
            <a:lnSpc>
              <a:spcPct val="90000"/>
            </a:lnSpc>
            <a:spcBef>
              <a:spcPct val="0"/>
            </a:spcBef>
            <a:spcAft>
              <a:spcPct val="15000"/>
            </a:spcAft>
            <a:buChar char="••"/>
          </a:pPr>
          <a:r>
            <a:rPr lang="en-US" sz="1800" kern="1200" smtClean="0"/>
            <a:t>Canada has agreed to adopt EU measures on “patent term restoration”. Drug makers will get an extra 2 years of patent protection.</a:t>
          </a:r>
          <a:endParaRPr lang="en-US" sz="1800" kern="1200"/>
        </a:p>
      </dsp:txBody>
      <dsp:txXfrm>
        <a:off x="2115380" y="2427214"/>
        <a:ext cx="7828719" cy="1048882"/>
      </dsp:txXfrm>
    </dsp:sp>
    <dsp:sp modelId="{FE0969B6-2415-4CE5-9B91-AD6531390264}">
      <dsp:nvSpPr>
        <dsp:cNvPr id="0" name=""/>
        <dsp:cNvSpPr/>
      </dsp:nvSpPr>
      <dsp:spPr>
        <a:xfrm>
          <a:off x="126560" y="2511190"/>
          <a:ext cx="1988820" cy="88093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4000" b="-14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24F06-BE18-4D2F-9F3D-69021E841C7F}">
      <dsp:nvSpPr>
        <dsp:cNvPr id="0" name=""/>
        <dsp:cNvSpPr/>
      </dsp:nvSpPr>
      <dsp:spPr>
        <a:xfrm>
          <a:off x="0" y="3602658"/>
          <a:ext cx="9944100" cy="1378496"/>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44550">
            <a:lnSpc>
              <a:spcPct val="90000"/>
            </a:lnSpc>
            <a:spcBef>
              <a:spcPct val="0"/>
            </a:spcBef>
            <a:spcAft>
              <a:spcPct val="35000"/>
            </a:spcAft>
          </a:pPr>
          <a:r>
            <a:rPr lang="en-US" sz="1900" kern="1200" smtClean="0"/>
            <a:t>Business takeover</a:t>
          </a:r>
          <a:endParaRPr lang="en-US" sz="1900" kern="1200"/>
        </a:p>
        <a:p>
          <a:pPr marL="171450" lvl="1" indent="-171450" algn="l" defTabSz="800100">
            <a:lnSpc>
              <a:spcPct val="90000"/>
            </a:lnSpc>
            <a:spcBef>
              <a:spcPct val="0"/>
            </a:spcBef>
            <a:spcAft>
              <a:spcPct val="15000"/>
            </a:spcAft>
            <a:buChar char="••"/>
          </a:pPr>
          <a:r>
            <a:rPr lang="en-US" sz="1800" kern="1200" smtClean="0"/>
            <a:t>Canadian government will increase the threshold to review foreign takeovers involving an EU company from $1-bil. to $1.5-bil. (except for the airline, cultural &amp; telecommunications).</a:t>
          </a:r>
          <a:endParaRPr lang="en-US" sz="1800" kern="1200"/>
        </a:p>
      </dsp:txBody>
      <dsp:txXfrm>
        <a:off x="2115380" y="3602658"/>
        <a:ext cx="7828719" cy="1378496"/>
      </dsp:txXfrm>
    </dsp:sp>
    <dsp:sp modelId="{479F86A9-9EE6-429C-9A2C-4DF2370BE037}">
      <dsp:nvSpPr>
        <dsp:cNvPr id="0" name=""/>
        <dsp:cNvSpPr/>
      </dsp:nvSpPr>
      <dsp:spPr>
        <a:xfrm>
          <a:off x="126560" y="3785664"/>
          <a:ext cx="1988820" cy="1012483"/>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BF8CF-2E18-48CE-B064-1AF9B18168B2}">
      <dsp:nvSpPr>
        <dsp:cNvPr id="0" name=""/>
        <dsp:cNvSpPr/>
      </dsp:nvSpPr>
      <dsp:spPr>
        <a:xfrm>
          <a:off x="0" y="0"/>
          <a:ext cx="9944100" cy="1454597"/>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a:lnSpc>
              <a:spcPct val="90000"/>
            </a:lnSpc>
            <a:spcBef>
              <a:spcPct val="0"/>
            </a:spcBef>
            <a:spcAft>
              <a:spcPct val="35000"/>
            </a:spcAft>
          </a:pPr>
          <a:r>
            <a:rPr lang="en-US" sz="2200" kern="1200" smtClean="0"/>
            <a:t>Meat</a:t>
          </a:r>
          <a:endParaRPr lang="en-US" sz="2200" kern="1200"/>
        </a:p>
        <a:p>
          <a:pPr marL="171450" lvl="1" indent="-171450" algn="l" defTabSz="800100">
            <a:lnSpc>
              <a:spcPct val="90000"/>
            </a:lnSpc>
            <a:spcBef>
              <a:spcPct val="0"/>
            </a:spcBef>
            <a:spcAft>
              <a:spcPct val="15000"/>
            </a:spcAft>
            <a:buChar char="••"/>
          </a:pPr>
          <a:r>
            <a:rPr lang="en-US" sz="1800" kern="1200" smtClean="0"/>
            <a:t>Guaranteed access to European markets for 50,000 tons of Canadian beef and 80,000 tons pork.</a:t>
          </a:r>
          <a:endParaRPr lang="en-US" sz="1800" kern="1200"/>
        </a:p>
      </dsp:txBody>
      <dsp:txXfrm>
        <a:off x="2228544" y="0"/>
        <a:ext cx="7715555" cy="1454597"/>
      </dsp:txXfrm>
    </dsp:sp>
    <dsp:sp modelId="{9964D09F-BCEE-4A6D-BE01-8102D0C91BCE}">
      <dsp:nvSpPr>
        <dsp:cNvPr id="0" name=""/>
        <dsp:cNvSpPr/>
      </dsp:nvSpPr>
      <dsp:spPr>
        <a:xfrm>
          <a:off x="75944" y="105598"/>
          <a:ext cx="1988820" cy="1193921"/>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C1A22A-1405-4FCC-8952-502AFD5292EB}">
      <dsp:nvSpPr>
        <dsp:cNvPr id="0" name=""/>
        <dsp:cNvSpPr/>
      </dsp:nvSpPr>
      <dsp:spPr>
        <a:xfrm>
          <a:off x="0" y="1715920"/>
          <a:ext cx="9944100" cy="186258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a:lnSpc>
              <a:spcPct val="90000"/>
            </a:lnSpc>
            <a:spcBef>
              <a:spcPct val="0"/>
            </a:spcBef>
            <a:spcAft>
              <a:spcPct val="35000"/>
            </a:spcAft>
          </a:pPr>
          <a:r>
            <a:rPr lang="en-US" sz="2200" kern="1200" smtClean="0"/>
            <a:t>Vehicles</a:t>
          </a:r>
          <a:endParaRPr lang="en-US" sz="2200" kern="1200"/>
        </a:p>
        <a:p>
          <a:pPr marL="171450" lvl="1" indent="-171450" algn="l" defTabSz="800100">
            <a:lnSpc>
              <a:spcPct val="90000"/>
            </a:lnSpc>
            <a:spcBef>
              <a:spcPct val="0"/>
            </a:spcBef>
            <a:spcAft>
              <a:spcPct val="15000"/>
            </a:spcAft>
            <a:buChar char="••"/>
          </a:pPr>
          <a:r>
            <a:rPr lang="en-US" sz="1800" kern="1200" smtClean="0"/>
            <a:t>Vehicles that are ≥ 50% Canadian-made will enjoy open access into the EU market. </a:t>
          </a:r>
          <a:endParaRPr lang="en-US" sz="1800" kern="1200"/>
        </a:p>
        <a:p>
          <a:pPr marL="171450" lvl="1" indent="-171450" algn="l" defTabSz="800100">
            <a:lnSpc>
              <a:spcPct val="90000"/>
            </a:lnSpc>
            <a:spcBef>
              <a:spcPct val="0"/>
            </a:spcBef>
            <a:spcAft>
              <a:spcPct val="15000"/>
            </a:spcAft>
            <a:buChar char="••"/>
          </a:pPr>
          <a:r>
            <a:rPr lang="en-US" sz="1800" kern="1200" smtClean="0"/>
            <a:t>Canada will be allowed to import up to 100,000 vehicles/year that are at least 20% Canadian-made. </a:t>
          </a:r>
          <a:endParaRPr lang="en-US" sz="1800" kern="1200"/>
        </a:p>
        <a:p>
          <a:pPr marL="171450" lvl="1" indent="-171450" algn="l" defTabSz="800100">
            <a:lnSpc>
              <a:spcPct val="90000"/>
            </a:lnSpc>
            <a:spcBef>
              <a:spcPct val="0"/>
            </a:spcBef>
            <a:spcAft>
              <a:spcPct val="15000"/>
            </a:spcAft>
            <a:buChar char="••"/>
          </a:pPr>
          <a:r>
            <a:rPr lang="en-US" sz="1800" kern="1200" smtClean="0"/>
            <a:t>Canadian consumers won’t have to pay 6.1% tariff on European imports.</a:t>
          </a:r>
          <a:endParaRPr lang="en-US" sz="1800" kern="1200"/>
        </a:p>
      </dsp:txBody>
      <dsp:txXfrm>
        <a:off x="2228544" y="1715920"/>
        <a:ext cx="7715555" cy="1862584"/>
      </dsp:txXfrm>
    </dsp:sp>
    <dsp:sp modelId="{0F8E4A32-6541-49F8-A8E0-56CB22730758}">
      <dsp:nvSpPr>
        <dsp:cNvPr id="0" name=""/>
        <dsp:cNvSpPr/>
      </dsp:nvSpPr>
      <dsp:spPr>
        <a:xfrm>
          <a:off x="75944" y="1811731"/>
          <a:ext cx="1988820" cy="160843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C6BDFB-FA99-42F5-A773-2F91049159C2}">
      <dsp:nvSpPr>
        <dsp:cNvPr id="0" name=""/>
        <dsp:cNvSpPr/>
      </dsp:nvSpPr>
      <dsp:spPr>
        <a:xfrm>
          <a:off x="0" y="3799145"/>
          <a:ext cx="9944100" cy="1154990"/>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smtClean="0"/>
            <a:t>Tariffs</a:t>
          </a:r>
          <a:endParaRPr lang="en-US" sz="2200" kern="1200"/>
        </a:p>
        <a:p>
          <a:pPr marL="171450" lvl="1" indent="-171450" algn="l" defTabSz="800100">
            <a:lnSpc>
              <a:spcPct val="90000"/>
            </a:lnSpc>
            <a:spcBef>
              <a:spcPct val="0"/>
            </a:spcBef>
            <a:spcAft>
              <a:spcPct val="15000"/>
            </a:spcAft>
            <a:buChar char="••"/>
          </a:pPr>
          <a:r>
            <a:rPr lang="en-US" sz="1800" b="0" i="0" kern="1200" smtClean="0"/>
            <a:t>99 per cent of EU tariff lines will be duty-free and Canadian products will become more competitive in the EU market.</a:t>
          </a:r>
          <a:endParaRPr lang="en-US" sz="1800" kern="1200"/>
        </a:p>
      </dsp:txBody>
      <dsp:txXfrm>
        <a:off x="2228544" y="3799145"/>
        <a:ext cx="7715555" cy="1154990"/>
      </dsp:txXfrm>
    </dsp:sp>
    <dsp:sp modelId="{1D619648-4A40-43B7-B2A7-BCAB7E2F50BB}">
      <dsp:nvSpPr>
        <dsp:cNvPr id="0" name=""/>
        <dsp:cNvSpPr/>
      </dsp:nvSpPr>
      <dsp:spPr>
        <a:xfrm>
          <a:off x="239724" y="3970784"/>
          <a:ext cx="1988820" cy="80668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3000" b="-13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BF8CF-2E18-48CE-B064-1AF9B18168B2}">
      <dsp:nvSpPr>
        <dsp:cNvPr id="0" name=""/>
        <dsp:cNvSpPr/>
      </dsp:nvSpPr>
      <dsp:spPr>
        <a:xfrm>
          <a:off x="0" y="0"/>
          <a:ext cx="9944100" cy="143361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a:lnSpc>
              <a:spcPct val="90000"/>
            </a:lnSpc>
            <a:spcBef>
              <a:spcPct val="0"/>
            </a:spcBef>
            <a:spcAft>
              <a:spcPct val="35000"/>
            </a:spcAft>
          </a:pPr>
          <a:r>
            <a:rPr lang="en-US" sz="2200" kern="1200" smtClean="0"/>
            <a:t>Professional certifications</a:t>
          </a:r>
          <a:endParaRPr lang="en-US" sz="2200" kern="1200"/>
        </a:p>
        <a:p>
          <a:pPr marL="171450" lvl="1" indent="-171450" algn="l" defTabSz="800100">
            <a:lnSpc>
              <a:spcPct val="90000"/>
            </a:lnSpc>
            <a:spcBef>
              <a:spcPct val="0"/>
            </a:spcBef>
            <a:spcAft>
              <a:spcPct val="15000"/>
            </a:spcAft>
            <a:buChar char="••"/>
          </a:pPr>
          <a:r>
            <a:rPr lang="en-US" sz="1800" kern="1200" smtClean="0"/>
            <a:t>Recognize professional certifications of each other’s jurisdictions. Potential groups : architects, engineers, accountants, foresters.</a:t>
          </a:r>
          <a:endParaRPr lang="en-US" sz="1800" kern="1200"/>
        </a:p>
      </dsp:txBody>
      <dsp:txXfrm>
        <a:off x="2288965" y="0"/>
        <a:ext cx="7655134" cy="1433614"/>
      </dsp:txXfrm>
    </dsp:sp>
    <dsp:sp modelId="{9964D09F-BCEE-4A6D-BE01-8102D0C91BCE}">
      <dsp:nvSpPr>
        <dsp:cNvPr id="0" name=""/>
        <dsp:cNvSpPr/>
      </dsp:nvSpPr>
      <dsp:spPr>
        <a:xfrm rot="21328675">
          <a:off x="136366" y="216392"/>
          <a:ext cx="1988820" cy="94435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C1A22A-1405-4FCC-8952-502AFD5292EB}">
      <dsp:nvSpPr>
        <dsp:cNvPr id="0" name=""/>
        <dsp:cNvSpPr/>
      </dsp:nvSpPr>
      <dsp:spPr>
        <a:xfrm>
          <a:off x="0" y="1733759"/>
          <a:ext cx="9944100" cy="2044350"/>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a:lnSpc>
              <a:spcPct val="90000"/>
            </a:lnSpc>
            <a:spcBef>
              <a:spcPct val="0"/>
            </a:spcBef>
            <a:spcAft>
              <a:spcPct val="35000"/>
            </a:spcAft>
          </a:pPr>
          <a:r>
            <a:rPr lang="en-US" sz="2200" kern="1200" smtClean="0"/>
            <a:t>Banking</a:t>
          </a:r>
          <a:endParaRPr lang="en-US" sz="2200" kern="1200"/>
        </a:p>
        <a:p>
          <a:pPr marL="171450" lvl="1" indent="-171450" algn="l" defTabSz="800100">
            <a:lnSpc>
              <a:spcPct val="90000"/>
            </a:lnSpc>
            <a:spcBef>
              <a:spcPct val="0"/>
            </a:spcBef>
            <a:spcAft>
              <a:spcPct val="15000"/>
            </a:spcAft>
            <a:buChar char="••"/>
          </a:pPr>
          <a:r>
            <a:rPr lang="en-US" sz="1800" kern="1200" smtClean="0"/>
            <a:t>Deeper links between the Canadian and European banking sectors. </a:t>
          </a:r>
          <a:endParaRPr lang="en-US" sz="1800" kern="1200"/>
        </a:p>
        <a:p>
          <a:pPr marL="171450" lvl="1" indent="-171450" algn="l" defTabSz="800100">
            <a:lnSpc>
              <a:spcPct val="90000"/>
            </a:lnSpc>
            <a:spcBef>
              <a:spcPct val="0"/>
            </a:spcBef>
            <a:spcAft>
              <a:spcPct val="15000"/>
            </a:spcAft>
            <a:buChar char="••"/>
          </a:pPr>
          <a:r>
            <a:rPr lang="en-US" sz="1800" kern="1200" smtClean="0"/>
            <a:t>The EU estimates that half of the overall expected GDP gains will come from liberalizing the trade in services, including in the banking sector. </a:t>
          </a:r>
          <a:endParaRPr lang="en-US" sz="1800" kern="1200"/>
        </a:p>
        <a:p>
          <a:pPr marL="171450" lvl="1" indent="-171450" algn="l" defTabSz="800100">
            <a:lnSpc>
              <a:spcPct val="90000"/>
            </a:lnSpc>
            <a:spcBef>
              <a:spcPct val="0"/>
            </a:spcBef>
            <a:spcAft>
              <a:spcPct val="15000"/>
            </a:spcAft>
            <a:buChar char="••"/>
          </a:pPr>
          <a:r>
            <a:rPr lang="en-US" sz="1800" kern="1200" smtClean="0"/>
            <a:t>Canada says the deal will open new markets for its domestic banking sector, while ensuring it can maintain government rules for the sector.</a:t>
          </a:r>
          <a:endParaRPr lang="en-US" sz="1800" kern="1200"/>
        </a:p>
      </dsp:txBody>
      <dsp:txXfrm>
        <a:off x="2288965" y="1733759"/>
        <a:ext cx="7655134" cy="2044350"/>
      </dsp:txXfrm>
    </dsp:sp>
    <dsp:sp modelId="{0F8E4A32-6541-49F8-A8E0-56CB22730758}">
      <dsp:nvSpPr>
        <dsp:cNvPr id="0" name=""/>
        <dsp:cNvSpPr/>
      </dsp:nvSpPr>
      <dsp:spPr>
        <a:xfrm>
          <a:off x="122722" y="1855366"/>
          <a:ext cx="1988820" cy="170768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9089A-1155-4F9B-8EAE-C0133F092962}">
      <dsp:nvSpPr>
        <dsp:cNvPr id="0" name=""/>
        <dsp:cNvSpPr/>
      </dsp:nvSpPr>
      <dsp:spPr>
        <a:xfrm>
          <a:off x="0" y="472037"/>
          <a:ext cx="10926331"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88E6D-F3A9-4245-B464-169C32E91F9B}">
      <dsp:nvSpPr>
        <dsp:cNvPr id="0" name=""/>
        <dsp:cNvSpPr/>
      </dsp:nvSpPr>
      <dsp:spPr>
        <a:xfrm>
          <a:off x="546316" y="29237"/>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bg2"/>
              </a:solidFill>
            </a:rPr>
            <a:t>1. What is CETA?</a:t>
          </a:r>
          <a:endParaRPr lang="en-US" sz="3000" kern="1200" dirty="0">
            <a:solidFill>
              <a:schemeClr val="bg2"/>
            </a:solidFill>
          </a:endParaRPr>
        </a:p>
      </dsp:txBody>
      <dsp:txXfrm>
        <a:off x="589547" y="72468"/>
        <a:ext cx="7561970" cy="799138"/>
      </dsp:txXfrm>
    </dsp:sp>
    <dsp:sp modelId="{828603F8-04E9-4071-9AE9-A693589BDD67}">
      <dsp:nvSpPr>
        <dsp:cNvPr id="0" name=""/>
        <dsp:cNvSpPr/>
      </dsp:nvSpPr>
      <dsp:spPr>
        <a:xfrm>
          <a:off x="0" y="1832837"/>
          <a:ext cx="10926331"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7FC172-EDE2-4EC0-8725-39D5CB40C757}">
      <dsp:nvSpPr>
        <dsp:cNvPr id="0" name=""/>
        <dsp:cNvSpPr/>
      </dsp:nvSpPr>
      <dsp:spPr>
        <a:xfrm>
          <a:off x="546316" y="1390037"/>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bg2"/>
              </a:solidFill>
            </a:rPr>
            <a:t>2. Benefits and Opportunities From CETA</a:t>
          </a:r>
        </a:p>
      </dsp:txBody>
      <dsp:txXfrm>
        <a:off x="589547" y="1433268"/>
        <a:ext cx="7561970" cy="799138"/>
      </dsp:txXfrm>
    </dsp:sp>
    <dsp:sp modelId="{2F0ACD4C-57D7-450B-BE3E-DE42347A8441}">
      <dsp:nvSpPr>
        <dsp:cNvPr id="0" name=""/>
        <dsp:cNvSpPr/>
      </dsp:nvSpPr>
      <dsp:spPr>
        <a:xfrm>
          <a:off x="0" y="3193638"/>
          <a:ext cx="10926331"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4E8431-4F62-4098-BA0F-6D4F6BA57D36}">
      <dsp:nvSpPr>
        <dsp:cNvPr id="0" name=""/>
        <dsp:cNvSpPr/>
      </dsp:nvSpPr>
      <dsp:spPr>
        <a:xfrm>
          <a:off x="546316" y="2750837"/>
          <a:ext cx="7648432"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093" tIns="0" rIns="289093" bIns="0" numCol="1" spcCol="1270" anchor="ctr" anchorCtr="0">
          <a:noAutofit/>
        </a:bodyPr>
        <a:lstStyle/>
        <a:p>
          <a:pPr lvl="0" algn="l" defTabSz="1333500">
            <a:lnSpc>
              <a:spcPct val="90000"/>
            </a:lnSpc>
            <a:spcBef>
              <a:spcPct val="0"/>
            </a:spcBef>
            <a:spcAft>
              <a:spcPct val="35000"/>
            </a:spcAft>
          </a:pPr>
          <a:r>
            <a:rPr lang="en-US" sz="3000" kern="1200" dirty="0" smtClean="0">
              <a:solidFill>
                <a:schemeClr val="tx1"/>
              </a:solidFill>
            </a:rPr>
            <a:t>3. CETA Issues and Criticism</a:t>
          </a:r>
        </a:p>
      </dsp:txBody>
      <dsp:txXfrm>
        <a:off x="589547" y="2794068"/>
        <a:ext cx="7561970"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3A1FC-EE63-4097-8F4D-CB80C690EF3F}" type="datetimeFigureOut">
              <a:rPr lang="en-US" smtClean="0"/>
              <a:t>11/10/2016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F606F-BA76-4F23-A5CE-D004C2EC6D09}" type="slidenum">
              <a:rPr lang="en-US" smtClean="0"/>
              <a:t>‹#›</a:t>
            </a:fld>
            <a:endParaRPr lang="en-US"/>
          </a:p>
        </p:txBody>
      </p:sp>
    </p:spTree>
    <p:extLst>
      <p:ext uri="{BB962C8B-B14F-4D97-AF65-F5344CB8AC3E}">
        <p14:creationId xmlns:p14="http://schemas.microsoft.com/office/powerpoint/2010/main" val="393314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2</a:t>
            </a:fld>
            <a:endParaRPr lang="en-US"/>
          </a:p>
        </p:txBody>
      </p:sp>
    </p:spTree>
    <p:extLst>
      <p:ext uri="{BB962C8B-B14F-4D97-AF65-F5344CB8AC3E}">
        <p14:creationId xmlns:p14="http://schemas.microsoft.com/office/powerpoint/2010/main" val="2400303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11</a:t>
            </a:fld>
            <a:endParaRPr lang="en-US"/>
          </a:p>
        </p:txBody>
      </p:sp>
    </p:spTree>
    <p:extLst>
      <p:ext uri="{BB962C8B-B14F-4D97-AF65-F5344CB8AC3E}">
        <p14:creationId xmlns:p14="http://schemas.microsoft.com/office/powerpoint/2010/main" val="3109938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12</a:t>
            </a:fld>
            <a:endParaRPr lang="en-US"/>
          </a:p>
        </p:txBody>
      </p:sp>
    </p:spTree>
    <p:extLst>
      <p:ext uri="{BB962C8B-B14F-4D97-AF65-F5344CB8AC3E}">
        <p14:creationId xmlns:p14="http://schemas.microsoft.com/office/powerpoint/2010/main" val="181139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13</a:t>
            </a:fld>
            <a:endParaRPr lang="en-US"/>
          </a:p>
        </p:txBody>
      </p:sp>
    </p:spTree>
    <p:extLst>
      <p:ext uri="{BB962C8B-B14F-4D97-AF65-F5344CB8AC3E}">
        <p14:creationId xmlns:p14="http://schemas.microsoft.com/office/powerpoint/2010/main" val="1053437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14</a:t>
            </a:fld>
            <a:endParaRPr lang="en-US"/>
          </a:p>
        </p:txBody>
      </p:sp>
    </p:spTree>
    <p:extLst>
      <p:ext uri="{BB962C8B-B14F-4D97-AF65-F5344CB8AC3E}">
        <p14:creationId xmlns:p14="http://schemas.microsoft.com/office/powerpoint/2010/main" val="337020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3</a:t>
            </a:fld>
            <a:endParaRPr lang="en-US"/>
          </a:p>
        </p:txBody>
      </p:sp>
    </p:spTree>
    <p:extLst>
      <p:ext uri="{BB962C8B-B14F-4D97-AF65-F5344CB8AC3E}">
        <p14:creationId xmlns:p14="http://schemas.microsoft.com/office/powerpoint/2010/main" val="201006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4</a:t>
            </a:fld>
            <a:endParaRPr lang="en-US"/>
          </a:p>
        </p:txBody>
      </p:sp>
    </p:spTree>
    <p:extLst>
      <p:ext uri="{BB962C8B-B14F-4D97-AF65-F5344CB8AC3E}">
        <p14:creationId xmlns:p14="http://schemas.microsoft.com/office/powerpoint/2010/main" val="209940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5</a:t>
            </a:fld>
            <a:endParaRPr lang="en-US"/>
          </a:p>
        </p:txBody>
      </p:sp>
    </p:spTree>
    <p:extLst>
      <p:ext uri="{BB962C8B-B14F-4D97-AF65-F5344CB8AC3E}">
        <p14:creationId xmlns:p14="http://schemas.microsoft.com/office/powerpoint/2010/main" val="27814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6</a:t>
            </a:fld>
            <a:endParaRPr lang="en-US"/>
          </a:p>
        </p:txBody>
      </p:sp>
    </p:spTree>
    <p:extLst>
      <p:ext uri="{BB962C8B-B14F-4D97-AF65-F5344CB8AC3E}">
        <p14:creationId xmlns:p14="http://schemas.microsoft.com/office/powerpoint/2010/main" val="231830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7</a:t>
            </a:fld>
            <a:endParaRPr lang="en-US"/>
          </a:p>
        </p:txBody>
      </p:sp>
    </p:spTree>
    <p:extLst>
      <p:ext uri="{BB962C8B-B14F-4D97-AF65-F5344CB8AC3E}">
        <p14:creationId xmlns:p14="http://schemas.microsoft.com/office/powerpoint/2010/main" val="188053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8</a:t>
            </a:fld>
            <a:endParaRPr lang="en-US"/>
          </a:p>
        </p:txBody>
      </p:sp>
    </p:spTree>
    <p:extLst>
      <p:ext uri="{BB962C8B-B14F-4D97-AF65-F5344CB8AC3E}">
        <p14:creationId xmlns:p14="http://schemas.microsoft.com/office/powerpoint/2010/main" val="3109938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9</a:t>
            </a:fld>
            <a:endParaRPr lang="en-US"/>
          </a:p>
        </p:txBody>
      </p:sp>
    </p:spTree>
    <p:extLst>
      <p:ext uri="{BB962C8B-B14F-4D97-AF65-F5344CB8AC3E}">
        <p14:creationId xmlns:p14="http://schemas.microsoft.com/office/powerpoint/2010/main" val="310993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F606F-BA76-4F23-A5CE-D004C2EC6D09}" type="slidenum">
              <a:rPr lang="en-US" smtClean="0"/>
              <a:t>10</a:t>
            </a:fld>
            <a:endParaRPr lang="en-US"/>
          </a:p>
        </p:txBody>
      </p:sp>
    </p:spTree>
    <p:extLst>
      <p:ext uri="{BB962C8B-B14F-4D97-AF65-F5344CB8AC3E}">
        <p14:creationId xmlns:p14="http://schemas.microsoft.com/office/powerpoint/2010/main" val="310993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59CD18-5153-45B8-946B-7A65292A0A01}" type="datetime1">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21554953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085D04-D037-421A-94F7-B42813F6BEA3}" type="datetime1">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115188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7C1DB-0A0F-4AF0-AA60-253644D0499B}" type="datetime1">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262757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69182"/>
            <a:ext cx="12192000" cy="1047297"/>
          </a:xfrm>
          <a:solidFill>
            <a:srgbClr val="CE0404"/>
          </a:solidFill>
          <a:ln>
            <a:solidFill>
              <a:schemeClr val="bg1"/>
            </a:solidFill>
          </a:ln>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093" y="1445079"/>
            <a:ext cx="11519807" cy="475410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53093" y="6328229"/>
            <a:ext cx="2743200" cy="365125"/>
          </a:xfrm>
        </p:spPr>
        <p:txBody>
          <a:bodyPr/>
          <a:lstStyle/>
          <a:p>
            <a:fld id="{1F97729D-0008-48B7-8403-D1F01227836E}" type="datetime1">
              <a:rPr lang="en-US" smtClean="0"/>
              <a:t>11/10/2016</a:t>
            </a:fld>
            <a:endParaRPr lang="en-US"/>
          </a:p>
        </p:txBody>
      </p:sp>
      <p:sp>
        <p:nvSpPr>
          <p:cNvPr id="5" name="Footer Placeholder 4"/>
          <p:cNvSpPr>
            <a:spLocks noGrp="1"/>
          </p:cNvSpPr>
          <p:nvPr>
            <p:ph type="ftr" sz="quarter" idx="11"/>
          </p:nvPr>
        </p:nvSpPr>
        <p:spPr>
          <a:xfrm>
            <a:off x="3184071" y="6356350"/>
            <a:ext cx="5682343" cy="365125"/>
          </a:xfrm>
        </p:spPr>
        <p:txBody>
          <a:bodyPr/>
          <a:lstStyle/>
          <a:p>
            <a:endParaRPr lang="en-US" dirty="0"/>
          </a:p>
        </p:txBody>
      </p:sp>
      <p:sp>
        <p:nvSpPr>
          <p:cNvPr id="6" name="Slide Number Placeholder 5"/>
          <p:cNvSpPr>
            <a:spLocks noGrp="1"/>
          </p:cNvSpPr>
          <p:nvPr>
            <p:ph type="sldNum" sz="quarter" idx="12"/>
          </p:nvPr>
        </p:nvSpPr>
        <p:spPr>
          <a:xfrm>
            <a:off x="9029700" y="6320064"/>
            <a:ext cx="2743200" cy="365125"/>
          </a:xfrm>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3883347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8C7200-D1A7-4E7E-8913-405A185732A4}" type="datetime1">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27147731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1A194B-E653-48B3-AA10-686F45F4B4BB}" type="datetime1">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41735068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40D66B-E478-4666-93C5-EB3805479877}" type="datetime1">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380122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BAE64-1F2C-4ED3-8A20-B128258F7436}" type="datetime1">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352655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F37B3-54AA-4DD3-9AB1-A4475F341FFF}" type="datetime1">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215194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57469-EAFB-4065-8C4D-E38BC3BAB5FA}" type="datetime1">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100934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6A297-06DB-4929-8BB5-F66FC9DFA6E6}" type="datetime1">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60E64-A74D-45F1-B1F4-07603B9C548F}" type="slidenum">
              <a:rPr lang="en-US" smtClean="0"/>
              <a:t>‹#›</a:t>
            </a:fld>
            <a:endParaRPr lang="en-US"/>
          </a:p>
        </p:txBody>
      </p:sp>
    </p:spTree>
    <p:extLst>
      <p:ext uri="{BB962C8B-B14F-4D97-AF65-F5344CB8AC3E}">
        <p14:creationId xmlns:p14="http://schemas.microsoft.com/office/powerpoint/2010/main" val="160542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47ED-024E-45F6-9BF5-01E4ECB27721}" type="datetime1">
              <a:rPr lang="en-US" smtClean="0"/>
              <a:t>11/10/2016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60E64-A74D-45F1-B1F4-07603B9C548F}" type="slidenum">
              <a:rPr lang="en-US" smtClean="0"/>
              <a:t>‹#›</a:t>
            </a:fld>
            <a:endParaRPr lang="en-US"/>
          </a:p>
        </p:txBody>
      </p:sp>
      <p:sp>
        <p:nvSpPr>
          <p:cNvPr id="10" name="Rectangle 9"/>
          <p:cNvSpPr/>
          <p:nvPr userDrawn="1"/>
        </p:nvSpPr>
        <p:spPr>
          <a:xfrm>
            <a:off x="0" y="0"/>
            <a:ext cx="12192000" cy="6858000"/>
          </a:xfrm>
          <a:prstGeom prst="rect">
            <a:avLst/>
          </a:prstGeom>
          <a:gradFill flip="none" rotWithShape="1">
            <a:gsLst>
              <a:gs pos="0">
                <a:srgbClr val="6F82AA"/>
              </a:gs>
              <a:gs pos="42000">
                <a:srgbClr val="788BB3"/>
              </a:gs>
              <a:gs pos="71000">
                <a:srgbClr val="546787"/>
              </a:gs>
              <a:gs pos="100000">
                <a:srgbClr val="4B5E7E"/>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029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jp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jpg"/><Relationship Id="rId7"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9.png"/><Relationship Id="rId4" Type="http://schemas.openxmlformats.org/officeDocument/2006/relationships/diagramData" Target="../diagrams/data6.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_mXEqDQKNBo" TargetMode="External"/><Relationship Id="rId5" Type="http://schemas.openxmlformats.org/officeDocument/2006/relationships/image" Target="../media/image3.jpe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38hvvAzgXZY" TargetMode="External"/><Relationship Id="rId5" Type="http://schemas.openxmlformats.org/officeDocument/2006/relationships/image" Target="../media/image4.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7638"/>
          <a:stretch/>
        </p:blipFill>
        <p:spPr>
          <a:xfrm>
            <a:off x="-13648" y="-13648"/>
            <a:ext cx="9030127" cy="6912592"/>
          </a:xfrm>
          <a:prstGeom prst="rect">
            <a:avLst/>
          </a:prstGeom>
          <a:ln>
            <a:noFill/>
          </a:ln>
          <a:effectLst>
            <a:softEdge rad="112500"/>
          </a:effectLst>
        </p:spPr>
      </p:pic>
      <p:sp>
        <p:nvSpPr>
          <p:cNvPr id="2" name="Title 1"/>
          <p:cNvSpPr>
            <a:spLocks noGrp="1"/>
          </p:cNvSpPr>
          <p:nvPr>
            <p:ph type="ctrTitle"/>
          </p:nvPr>
        </p:nvSpPr>
        <p:spPr>
          <a:xfrm>
            <a:off x="5554639" y="579301"/>
            <a:ext cx="6441988" cy="2496064"/>
          </a:xfrm>
        </p:spPr>
        <p:txBody>
          <a:bodyPr anchor="ctr">
            <a:normAutofit/>
          </a:bodyPr>
          <a:lstStyle/>
          <a:p>
            <a:pPr>
              <a:spcAft>
                <a:spcPts val="600"/>
              </a:spcAft>
            </a:pPr>
            <a:r>
              <a:rPr lang="en-US" sz="6700" dirty="0" smtClean="0">
                <a:solidFill>
                  <a:schemeClr val="bg1"/>
                </a:solidFill>
                <a:latin typeface="Aharoni" panose="02010803020104030203" pitchFamily="2" charset="-79"/>
                <a:cs typeface="Aharoni" panose="02010803020104030203" pitchFamily="2" charset="-79"/>
              </a:rPr>
              <a:t>CETA</a:t>
            </a:r>
            <a:r>
              <a:rPr lang="en-US" sz="5000" dirty="0" smtClean="0">
                <a:solidFill>
                  <a:schemeClr val="bg1"/>
                </a:solidFill>
                <a:latin typeface="Aharoni" panose="02010803020104030203" pitchFamily="2" charset="-79"/>
                <a:cs typeface="Aharoni" panose="02010803020104030203" pitchFamily="2" charset="-79"/>
              </a:rPr>
              <a:t/>
            </a:r>
            <a:br>
              <a:rPr lang="en-US" sz="5000" dirty="0" smtClean="0">
                <a:solidFill>
                  <a:schemeClr val="bg1"/>
                </a:solidFill>
                <a:latin typeface="Aharoni" panose="02010803020104030203" pitchFamily="2" charset="-79"/>
                <a:cs typeface="Aharoni" panose="02010803020104030203" pitchFamily="2" charset="-79"/>
              </a:rPr>
            </a:br>
            <a:r>
              <a:rPr lang="en-US" sz="3600" dirty="0" smtClean="0">
                <a:solidFill>
                  <a:schemeClr val="bg1"/>
                </a:solidFill>
                <a:latin typeface="Aharoni" panose="02010803020104030203" pitchFamily="2" charset="-79"/>
                <a:cs typeface="Aharoni" panose="02010803020104030203" pitchFamily="2" charset="-79"/>
              </a:rPr>
              <a:t>Opportunities and Issues</a:t>
            </a:r>
            <a:endParaRPr lang="en-US" sz="3600" dirty="0">
              <a:solidFill>
                <a:schemeClr val="bg1"/>
              </a:solidFill>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9016479" y="4901818"/>
            <a:ext cx="3175521" cy="980302"/>
          </a:xfrm>
        </p:spPr>
        <p:txBody>
          <a:bodyPr numCol="2">
            <a:noAutofit/>
          </a:bodyPr>
          <a:lstStyle/>
          <a:p>
            <a:pPr>
              <a:lnSpc>
                <a:spcPct val="120000"/>
              </a:lnSpc>
              <a:spcBef>
                <a:spcPts val="0"/>
              </a:spcBef>
            </a:pPr>
            <a:r>
              <a:rPr lang="en-US" sz="1200" b="1" dirty="0" smtClean="0">
                <a:solidFill>
                  <a:schemeClr val="bg1"/>
                </a:solidFill>
              </a:rPr>
              <a:t> </a:t>
            </a:r>
            <a:r>
              <a:rPr lang="en-US" sz="1200" b="1" dirty="0" err="1" smtClean="0">
                <a:solidFill>
                  <a:schemeClr val="bg1"/>
                </a:solidFill>
              </a:rPr>
              <a:t>Cerase</a:t>
            </a:r>
            <a:r>
              <a:rPr lang="en-US" sz="1200" b="1" dirty="0" smtClean="0">
                <a:solidFill>
                  <a:schemeClr val="bg1"/>
                </a:solidFill>
              </a:rPr>
              <a:t> </a:t>
            </a:r>
            <a:r>
              <a:rPr lang="en-US" sz="1200" b="1" dirty="0" err="1" smtClean="0">
                <a:solidFill>
                  <a:schemeClr val="bg1"/>
                </a:solidFill>
              </a:rPr>
              <a:t>Dagostino</a:t>
            </a:r>
            <a:endParaRPr lang="en-US" sz="1200" b="1" dirty="0" smtClean="0">
              <a:solidFill>
                <a:schemeClr val="bg1"/>
              </a:solidFill>
            </a:endParaRPr>
          </a:p>
          <a:p>
            <a:pPr>
              <a:lnSpc>
                <a:spcPct val="120000"/>
              </a:lnSpc>
              <a:spcBef>
                <a:spcPts val="0"/>
              </a:spcBef>
            </a:pPr>
            <a:r>
              <a:rPr lang="en-US" sz="1200" b="1" dirty="0" smtClean="0">
                <a:solidFill>
                  <a:schemeClr val="bg1"/>
                </a:solidFill>
              </a:rPr>
              <a:t>Georgios </a:t>
            </a:r>
            <a:r>
              <a:rPr lang="en-US" sz="1200" b="1" dirty="0" err="1" smtClean="0">
                <a:solidFill>
                  <a:schemeClr val="bg1"/>
                </a:solidFill>
              </a:rPr>
              <a:t>Ellinas</a:t>
            </a:r>
            <a:endParaRPr lang="en-US" sz="1200" b="1" dirty="0" smtClean="0">
              <a:solidFill>
                <a:schemeClr val="bg1"/>
              </a:solidFill>
            </a:endParaRPr>
          </a:p>
          <a:p>
            <a:pPr>
              <a:lnSpc>
                <a:spcPct val="120000"/>
              </a:lnSpc>
              <a:spcBef>
                <a:spcPts val="0"/>
              </a:spcBef>
            </a:pPr>
            <a:r>
              <a:rPr lang="en-US" sz="1200" b="1" dirty="0" smtClean="0">
                <a:solidFill>
                  <a:schemeClr val="bg1"/>
                </a:solidFill>
              </a:rPr>
              <a:t>Miguel </a:t>
            </a:r>
            <a:r>
              <a:rPr lang="en-US" sz="1200" b="1" dirty="0">
                <a:solidFill>
                  <a:schemeClr val="bg1"/>
                </a:solidFill>
              </a:rPr>
              <a:t>Van de </a:t>
            </a:r>
            <a:r>
              <a:rPr lang="en-US" sz="1200" b="1" dirty="0" err="1" smtClean="0">
                <a:solidFill>
                  <a:schemeClr val="bg1"/>
                </a:solidFill>
              </a:rPr>
              <a:t>Goor</a:t>
            </a:r>
            <a:endParaRPr lang="en-US" sz="1200" b="1" dirty="0" smtClean="0">
              <a:solidFill>
                <a:schemeClr val="bg1"/>
              </a:solidFill>
            </a:endParaRPr>
          </a:p>
          <a:p>
            <a:pPr>
              <a:lnSpc>
                <a:spcPct val="120000"/>
              </a:lnSpc>
              <a:spcBef>
                <a:spcPts val="0"/>
              </a:spcBef>
            </a:pPr>
            <a:r>
              <a:rPr lang="en-US" sz="1200" b="1" dirty="0" err="1" smtClean="0">
                <a:solidFill>
                  <a:schemeClr val="bg1"/>
                </a:solidFill>
              </a:rPr>
              <a:t>Joep</a:t>
            </a:r>
            <a:r>
              <a:rPr lang="en-US" sz="1200" b="1" dirty="0" smtClean="0">
                <a:solidFill>
                  <a:schemeClr val="bg1"/>
                </a:solidFill>
              </a:rPr>
              <a:t> </a:t>
            </a:r>
            <a:r>
              <a:rPr lang="en-US" sz="1200" b="1" dirty="0" err="1" smtClean="0">
                <a:solidFill>
                  <a:schemeClr val="bg1"/>
                </a:solidFill>
              </a:rPr>
              <a:t>Hermus</a:t>
            </a:r>
            <a:endParaRPr lang="en-US" sz="1200" b="1" dirty="0" smtClean="0">
              <a:solidFill>
                <a:schemeClr val="bg1"/>
              </a:solidFill>
            </a:endParaRPr>
          </a:p>
          <a:p>
            <a:pPr>
              <a:lnSpc>
                <a:spcPct val="120000"/>
              </a:lnSpc>
              <a:spcBef>
                <a:spcPts val="0"/>
              </a:spcBef>
            </a:pPr>
            <a:r>
              <a:rPr lang="en-US" sz="1200" b="1" dirty="0" err="1" smtClean="0">
                <a:solidFill>
                  <a:schemeClr val="bg1"/>
                </a:solidFill>
              </a:rPr>
              <a:t>Hemal</a:t>
            </a:r>
            <a:r>
              <a:rPr lang="en-US" sz="1200" b="1" dirty="0" smtClean="0">
                <a:solidFill>
                  <a:schemeClr val="bg1"/>
                </a:solidFill>
              </a:rPr>
              <a:t> Kanji</a:t>
            </a:r>
          </a:p>
          <a:p>
            <a:pPr>
              <a:lnSpc>
                <a:spcPct val="120000"/>
              </a:lnSpc>
              <a:spcBef>
                <a:spcPts val="0"/>
              </a:spcBef>
            </a:pPr>
            <a:r>
              <a:rPr lang="en-US" sz="1200" b="1" dirty="0" err="1" smtClean="0">
                <a:solidFill>
                  <a:schemeClr val="bg1"/>
                </a:solidFill>
              </a:rPr>
              <a:t>Joost</a:t>
            </a:r>
            <a:r>
              <a:rPr lang="en-US" sz="1200" b="1" dirty="0" smtClean="0">
                <a:solidFill>
                  <a:schemeClr val="bg1"/>
                </a:solidFill>
              </a:rPr>
              <a:t> Melchers</a:t>
            </a:r>
          </a:p>
          <a:p>
            <a:pPr>
              <a:lnSpc>
                <a:spcPct val="120000"/>
              </a:lnSpc>
              <a:spcBef>
                <a:spcPts val="0"/>
              </a:spcBef>
            </a:pPr>
            <a:r>
              <a:rPr lang="en-US" sz="1200" b="1" dirty="0" err="1" smtClean="0">
                <a:solidFill>
                  <a:schemeClr val="bg1"/>
                </a:solidFill>
              </a:rPr>
              <a:t>Binh</a:t>
            </a:r>
            <a:r>
              <a:rPr lang="en-US" sz="1200" b="1" dirty="0" smtClean="0">
                <a:solidFill>
                  <a:schemeClr val="bg1"/>
                </a:solidFill>
              </a:rPr>
              <a:t> </a:t>
            </a:r>
            <a:r>
              <a:rPr lang="en-US" sz="1200" b="1" dirty="0">
                <a:solidFill>
                  <a:schemeClr val="bg1"/>
                </a:solidFill>
              </a:rPr>
              <a:t>Nguyen </a:t>
            </a:r>
          </a:p>
        </p:txBody>
      </p:sp>
      <p:sp>
        <p:nvSpPr>
          <p:cNvPr id="5" name="Subtitle 2"/>
          <p:cNvSpPr txBox="1">
            <a:spLocks/>
          </p:cNvSpPr>
          <p:nvPr/>
        </p:nvSpPr>
        <p:spPr>
          <a:xfrm>
            <a:off x="9773969" y="6209609"/>
            <a:ext cx="1842363" cy="325395"/>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spcBef>
                <a:spcPts val="0"/>
              </a:spcBef>
            </a:pPr>
            <a:r>
              <a:rPr lang="en-US" sz="1200" b="1" dirty="0" smtClean="0">
                <a:solidFill>
                  <a:schemeClr val="bg1"/>
                </a:solidFill>
              </a:rPr>
              <a:t>- November 2016 -</a:t>
            </a:r>
            <a:endParaRPr lang="en-US" sz="1200" b="1" dirty="0">
              <a:solidFill>
                <a:schemeClr val="bg1"/>
              </a:solidFill>
            </a:endParaRPr>
          </a:p>
        </p:txBody>
      </p:sp>
    </p:spTree>
    <p:extLst>
      <p:ext uri="{BB962C8B-B14F-4D97-AF65-F5344CB8AC3E}">
        <p14:creationId xmlns:p14="http://schemas.microsoft.com/office/powerpoint/2010/main" val="977580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Benefits and Opportunities from CETA</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10</a:t>
            </a:fld>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597502812"/>
              </p:ext>
            </p:extLst>
          </p:nvPr>
        </p:nvGraphicFramePr>
        <p:xfrm>
          <a:off x="2019869" y="1555846"/>
          <a:ext cx="9944100" cy="49541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48" y="1552219"/>
            <a:ext cx="2011680" cy="2011680"/>
          </a:xfrm>
          <a:prstGeom prst="ellipse">
            <a:avLst/>
          </a:prstGeom>
          <a:ln>
            <a:noFill/>
          </a:ln>
          <a:effectLst>
            <a:softEdge rad="112500"/>
          </a:effectLst>
        </p:spPr>
      </p:pic>
    </p:spTree>
    <p:extLst>
      <p:ext uri="{BB962C8B-B14F-4D97-AF65-F5344CB8AC3E}">
        <p14:creationId xmlns:p14="http://schemas.microsoft.com/office/powerpoint/2010/main" val="242294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Benefits and Opportunities from CETA</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11</a:t>
            </a:fld>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7719249"/>
              </p:ext>
            </p:extLst>
          </p:nvPr>
        </p:nvGraphicFramePr>
        <p:xfrm>
          <a:off x="2019869" y="1555846"/>
          <a:ext cx="9944100" cy="37804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080772"/>
            <a:ext cx="2011680" cy="2011680"/>
          </a:xfrm>
          <a:prstGeom prst="ellipse">
            <a:avLst/>
          </a:prstGeom>
          <a:ln>
            <a:noFill/>
          </a:ln>
          <a:effectLst>
            <a:softEdge rad="112500"/>
          </a:effectLst>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58" y="1504242"/>
            <a:ext cx="2011680" cy="2011680"/>
          </a:xfrm>
          <a:prstGeom prst="ellipse">
            <a:avLst/>
          </a:prstGeom>
          <a:ln>
            <a:noFill/>
          </a:ln>
          <a:effectLst>
            <a:softEdge rad="112500"/>
          </a:effectLst>
        </p:spPr>
      </p:pic>
    </p:spTree>
    <p:extLst>
      <p:ext uri="{BB962C8B-B14F-4D97-AF65-F5344CB8AC3E}">
        <p14:creationId xmlns:p14="http://schemas.microsoft.com/office/powerpoint/2010/main" val="3647347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Benefits and Opportunities from CETA</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12</a:t>
            </a:fld>
            <a:endParaRPr lang="en-US"/>
          </a:p>
        </p:txBody>
      </p:sp>
      <p:sp>
        <p:nvSpPr>
          <p:cNvPr id="3" name="Content Placeholder 2"/>
          <p:cNvSpPr>
            <a:spLocks noGrp="1"/>
          </p:cNvSpPr>
          <p:nvPr>
            <p:ph idx="1"/>
          </p:nvPr>
        </p:nvSpPr>
        <p:spPr>
          <a:solidFill>
            <a:schemeClr val="bg1"/>
          </a:solidFill>
        </p:spPr>
        <p:txBody>
          <a:bodyPr>
            <a:normAutofit/>
          </a:bodyPr>
          <a:lstStyle/>
          <a:p>
            <a:pPr marL="0" indent="0">
              <a:buNone/>
            </a:pPr>
            <a:r>
              <a:rPr lang="en-US" dirty="0" smtClean="0"/>
              <a:t>Mutual:</a:t>
            </a:r>
            <a:endParaRPr lang="en-US" dirty="0"/>
          </a:p>
          <a:p>
            <a:r>
              <a:rPr lang="en-US" dirty="0" smtClean="0"/>
              <a:t>Canada </a:t>
            </a:r>
            <a:r>
              <a:rPr lang="en-US" dirty="0"/>
              <a:t>and Europe will recognize professional certifications of each other’s jurisdictions</a:t>
            </a:r>
            <a:r>
              <a:rPr lang="en-US" dirty="0" smtClean="0"/>
              <a:t>. Potential groups are: architects, engineers. In the future can be accountants </a:t>
            </a:r>
            <a:r>
              <a:rPr lang="en-US" dirty="0"/>
              <a:t>and </a:t>
            </a:r>
            <a:r>
              <a:rPr lang="en-US" dirty="0" smtClean="0"/>
              <a:t>foresters.</a:t>
            </a:r>
          </a:p>
          <a:p>
            <a:r>
              <a:rPr lang="en-US" dirty="0" smtClean="0"/>
              <a:t>Deeper </a:t>
            </a:r>
            <a:r>
              <a:rPr lang="en-US" dirty="0"/>
              <a:t>links between the Canadian and European banking sectors. The EU estimates that half of the overall </a:t>
            </a:r>
            <a:r>
              <a:rPr lang="en-US" dirty="0" smtClean="0"/>
              <a:t>expected GDP gains will </a:t>
            </a:r>
            <a:r>
              <a:rPr lang="en-US" dirty="0"/>
              <a:t>come from liberalizing the trade in services, including in the banking sector. Canada says the deal will open new markets for its domestic banking sector, while ensuring it can maintain government rules for the sector.</a:t>
            </a:r>
          </a:p>
        </p:txBody>
      </p:sp>
    </p:spTree>
    <p:extLst>
      <p:ext uri="{BB962C8B-B14F-4D97-AF65-F5344CB8AC3E}">
        <p14:creationId xmlns:p14="http://schemas.microsoft.com/office/powerpoint/2010/main" val="2615363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59639389"/>
              </p:ext>
            </p:extLst>
          </p:nvPr>
        </p:nvGraphicFramePr>
        <p:xfrm>
          <a:off x="705495" y="1754660"/>
          <a:ext cx="10926332" cy="397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13</a:t>
            </a:fld>
            <a:endParaRPr lang="en-US"/>
          </a:p>
        </p:txBody>
      </p:sp>
    </p:spTree>
    <p:extLst>
      <p:ext uri="{BB962C8B-B14F-4D97-AF65-F5344CB8AC3E}">
        <p14:creationId xmlns:p14="http://schemas.microsoft.com/office/powerpoint/2010/main" val="831299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CETA Issues and Criticism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14</a:t>
            </a:fld>
            <a:endParaRPr lang="en-US"/>
          </a:p>
        </p:txBody>
      </p:sp>
      <p:sp>
        <p:nvSpPr>
          <p:cNvPr id="3" name="Content Placeholder 2"/>
          <p:cNvSpPr>
            <a:spLocks noGrp="1"/>
          </p:cNvSpPr>
          <p:nvPr>
            <p:ph idx="1"/>
          </p:nvPr>
        </p:nvSpPr>
        <p:spPr>
          <a:solidFill>
            <a:schemeClr val="bg1"/>
          </a:solidFill>
        </p:spPr>
        <p:txBody>
          <a:bodyPr/>
          <a:lstStyle/>
          <a:p>
            <a:endParaRPr lang="en-US" dirty="0"/>
          </a:p>
        </p:txBody>
      </p:sp>
    </p:spTree>
    <p:extLst>
      <p:ext uri="{BB962C8B-B14F-4D97-AF65-F5344CB8AC3E}">
        <p14:creationId xmlns:p14="http://schemas.microsoft.com/office/powerpoint/2010/main" val="3022580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73598387"/>
              </p:ext>
            </p:extLst>
          </p:nvPr>
        </p:nvGraphicFramePr>
        <p:xfrm>
          <a:off x="705495" y="1754660"/>
          <a:ext cx="10926332" cy="397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2</a:t>
            </a:fld>
            <a:endParaRPr lang="en-US"/>
          </a:p>
        </p:txBody>
      </p:sp>
    </p:spTree>
    <p:extLst>
      <p:ext uri="{BB962C8B-B14F-4D97-AF65-F5344CB8AC3E}">
        <p14:creationId xmlns:p14="http://schemas.microsoft.com/office/powerpoint/2010/main" val="2854633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336233"/>
              </p:ext>
            </p:extLst>
          </p:nvPr>
        </p:nvGraphicFramePr>
        <p:xfrm>
          <a:off x="705495" y="1754660"/>
          <a:ext cx="10926332" cy="397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3</a:t>
            </a:fld>
            <a:endParaRPr lang="en-US"/>
          </a:p>
        </p:txBody>
      </p:sp>
    </p:spTree>
    <p:extLst>
      <p:ext uri="{BB962C8B-B14F-4D97-AF65-F5344CB8AC3E}">
        <p14:creationId xmlns:p14="http://schemas.microsoft.com/office/powerpoint/2010/main" val="300156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What is CETA?</a:t>
            </a: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4</a:t>
            </a:fld>
            <a:endParaRPr lang="en-US"/>
          </a:p>
        </p:txBody>
      </p:sp>
      <p:pic>
        <p:nvPicPr>
          <p:cNvPr id="7" name="_mXEqDQKNBo"/>
          <p:cNvPicPr>
            <a:picLocks noGrp="1" noRot="1" noChangeAspect="1"/>
          </p:cNvPicPr>
          <p:nvPr>
            <p:ph idx="1"/>
            <a:videoFile r:link="rId1"/>
          </p:nvPr>
        </p:nvPicPr>
        <p:blipFill>
          <a:blip r:embed="rId5"/>
          <a:stretch>
            <a:fillRect/>
          </a:stretch>
        </p:blipFill>
        <p:spPr>
          <a:xfrm>
            <a:off x="1507524" y="1286530"/>
            <a:ext cx="9597617" cy="5398659"/>
          </a:xfrm>
          <a:prstGeom prst="rect">
            <a:avLst/>
          </a:prstGeom>
        </p:spPr>
      </p:pic>
    </p:spTree>
    <p:extLst>
      <p:ext uri="{BB962C8B-B14F-4D97-AF65-F5344CB8AC3E}">
        <p14:creationId xmlns:p14="http://schemas.microsoft.com/office/powerpoint/2010/main" val="2129588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What is CETA?</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5</a:t>
            </a:fld>
            <a:endParaRPr lang="en-US"/>
          </a:p>
        </p:txBody>
      </p:sp>
      <p:sp>
        <p:nvSpPr>
          <p:cNvPr id="3" name="Content Placeholder 2"/>
          <p:cNvSpPr>
            <a:spLocks noGrp="1"/>
          </p:cNvSpPr>
          <p:nvPr>
            <p:ph idx="1"/>
          </p:nvPr>
        </p:nvSpPr>
        <p:spPr>
          <a:solidFill>
            <a:schemeClr val="bg1"/>
          </a:solidFill>
        </p:spPr>
        <p:txBody>
          <a:bodyPr/>
          <a:lstStyle/>
          <a:p>
            <a:r>
              <a:rPr lang="en-US" dirty="0" smtClean="0"/>
              <a:t>Summary</a:t>
            </a:r>
            <a:endParaRPr lang="en-US" dirty="0"/>
          </a:p>
        </p:txBody>
      </p:sp>
    </p:spTree>
    <p:extLst>
      <p:ext uri="{BB962C8B-B14F-4D97-AF65-F5344CB8AC3E}">
        <p14:creationId xmlns:p14="http://schemas.microsoft.com/office/powerpoint/2010/main" val="2810619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What is CETA?</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6</a:t>
            </a:fld>
            <a:endParaRPr lang="en-US"/>
          </a:p>
        </p:txBody>
      </p:sp>
      <p:sp>
        <p:nvSpPr>
          <p:cNvPr id="3" name="Content Placeholder 2"/>
          <p:cNvSpPr>
            <a:spLocks noGrp="1"/>
          </p:cNvSpPr>
          <p:nvPr>
            <p:ph idx="1"/>
          </p:nvPr>
        </p:nvSpPr>
        <p:spPr>
          <a:solidFill>
            <a:schemeClr val="bg1"/>
          </a:solidFill>
        </p:spPr>
        <p:txBody>
          <a:bodyPr/>
          <a:lstStyle/>
          <a:p>
            <a:r>
              <a:rPr lang="en-US" dirty="0" smtClean="0"/>
              <a:t>Key questions</a:t>
            </a:r>
            <a:endParaRPr lang="en-US" dirty="0"/>
          </a:p>
        </p:txBody>
      </p:sp>
    </p:spTree>
    <p:extLst>
      <p:ext uri="{BB962C8B-B14F-4D97-AF65-F5344CB8AC3E}">
        <p14:creationId xmlns:p14="http://schemas.microsoft.com/office/powerpoint/2010/main" val="3576563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5791355"/>
              </p:ext>
            </p:extLst>
          </p:nvPr>
        </p:nvGraphicFramePr>
        <p:xfrm>
          <a:off x="705495" y="1754660"/>
          <a:ext cx="10926332" cy="397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7</a:t>
            </a:fld>
            <a:endParaRPr lang="en-US"/>
          </a:p>
        </p:txBody>
      </p:sp>
    </p:spTree>
    <p:extLst>
      <p:ext uri="{BB962C8B-B14F-4D97-AF65-F5344CB8AC3E}">
        <p14:creationId xmlns:p14="http://schemas.microsoft.com/office/powerpoint/2010/main" val="340842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Benefits and Opportunities from CETA</a:t>
            </a: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8</a:t>
            </a:fld>
            <a:endParaRPr lang="en-US"/>
          </a:p>
        </p:txBody>
      </p:sp>
      <p:sp>
        <p:nvSpPr>
          <p:cNvPr id="6" name="Content Placeholder 5"/>
          <p:cNvSpPr>
            <a:spLocks noGrp="1"/>
          </p:cNvSpPr>
          <p:nvPr>
            <p:ph idx="1"/>
          </p:nvPr>
        </p:nvSpPr>
        <p:spPr>
          <a:xfrm>
            <a:off x="212150" y="1445079"/>
            <a:ext cx="11519807" cy="4754109"/>
          </a:xfrm>
          <a:solidFill>
            <a:schemeClr val="bg1"/>
          </a:solidFill>
        </p:spPr>
        <p:txBody>
          <a:bodyPr/>
          <a:lstStyle/>
          <a:p>
            <a:pPr marL="0" indent="0">
              <a:lnSpc>
                <a:spcPct val="120000"/>
              </a:lnSpc>
              <a:buNone/>
            </a:pPr>
            <a:r>
              <a:rPr lang="en-US" smtClean="0"/>
              <a:t>Why free trade is beneficial?</a:t>
            </a:r>
          </a:p>
          <a:p>
            <a:pPr>
              <a:lnSpc>
                <a:spcPct val="120000"/>
              </a:lnSpc>
            </a:pPr>
            <a:r>
              <a:rPr lang="en-US" sz="2400" smtClean="0"/>
              <a:t>The </a:t>
            </a:r>
            <a:r>
              <a:rPr lang="en-US" sz="2400"/>
              <a:t>Theory of </a:t>
            </a:r>
            <a:r>
              <a:rPr lang="en-US" sz="2400"/>
              <a:t>Absolute </a:t>
            </a:r>
            <a:r>
              <a:rPr lang="en-US" sz="2400" smtClean="0"/>
              <a:t>Advantages</a:t>
            </a:r>
          </a:p>
          <a:p>
            <a:pPr marL="0" indent="0">
              <a:lnSpc>
                <a:spcPct val="120000"/>
              </a:lnSpc>
              <a:buNone/>
            </a:pPr>
            <a:r>
              <a:rPr lang="en-US" sz="2400" i="1" smtClean="0"/>
              <a:t>(Adam </a:t>
            </a:r>
            <a:r>
              <a:rPr lang="en-US" sz="2400" i="1"/>
              <a:t>Smith, 1776) </a:t>
            </a:r>
          </a:p>
          <a:p>
            <a:pPr>
              <a:lnSpc>
                <a:spcPct val="120000"/>
              </a:lnSpc>
            </a:pPr>
            <a:r>
              <a:rPr lang="en-US" sz="2400" smtClean="0"/>
              <a:t>The </a:t>
            </a:r>
            <a:r>
              <a:rPr lang="en-US" sz="2400"/>
              <a:t>Theory of </a:t>
            </a:r>
            <a:r>
              <a:rPr lang="en-US" sz="2400"/>
              <a:t>Comparative </a:t>
            </a:r>
            <a:r>
              <a:rPr lang="en-US" sz="2400" smtClean="0"/>
              <a:t>Advantages</a:t>
            </a:r>
          </a:p>
          <a:p>
            <a:pPr marL="0" indent="0">
              <a:lnSpc>
                <a:spcPct val="120000"/>
              </a:lnSpc>
              <a:buNone/>
            </a:pPr>
            <a:r>
              <a:rPr lang="en-US" sz="2400" i="1" smtClean="0"/>
              <a:t>(</a:t>
            </a:r>
            <a:r>
              <a:rPr lang="en-US" sz="2400" i="1"/>
              <a:t>David Ricardo</a:t>
            </a:r>
            <a:r>
              <a:rPr lang="en-US" sz="2400" i="1"/>
              <a:t>, </a:t>
            </a:r>
            <a:r>
              <a:rPr lang="en-US" sz="2400" i="1" smtClean="0"/>
              <a:t>1817)</a:t>
            </a:r>
          </a:p>
        </p:txBody>
      </p:sp>
      <p:pic>
        <p:nvPicPr>
          <p:cNvPr id="10" name="38hvvAzgXZY"/>
          <p:cNvPicPr>
            <a:picLocks noRot="1" noChangeAspect="1"/>
          </p:cNvPicPr>
          <p:nvPr>
            <a:videoFile r:link="rId1"/>
          </p:nvPr>
        </p:nvPicPr>
        <p:blipFill>
          <a:blip r:embed="rId5"/>
          <a:stretch>
            <a:fillRect/>
          </a:stretch>
        </p:blipFill>
        <p:spPr>
          <a:xfrm>
            <a:off x="5829870" y="1460738"/>
            <a:ext cx="5967861" cy="4721698"/>
          </a:xfrm>
          <a:prstGeom prst="rect">
            <a:avLst/>
          </a:prstGeom>
        </p:spPr>
      </p:pic>
    </p:spTree>
    <p:extLst>
      <p:ext uri="{BB962C8B-B14F-4D97-AF65-F5344CB8AC3E}">
        <p14:creationId xmlns:p14="http://schemas.microsoft.com/office/powerpoint/2010/main" val="2369622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Benefits and Opportunities from CETA</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24" y="180717"/>
            <a:ext cx="2244795" cy="1033200"/>
          </a:xfrm>
          <a:prstGeom prst="rect">
            <a:avLst/>
          </a:prstGeom>
        </p:spPr>
      </p:pic>
      <p:sp>
        <p:nvSpPr>
          <p:cNvPr id="5" name="Slide Number Placeholder 4"/>
          <p:cNvSpPr>
            <a:spLocks noGrp="1"/>
          </p:cNvSpPr>
          <p:nvPr>
            <p:ph type="sldNum" sz="quarter" idx="12"/>
          </p:nvPr>
        </p:nvSpPr>
        <p:spPr/>
        <p:txBody>
          <a:bodyPr/>
          <a:lstStyle/>
          <a:p>
            <a:fld id="{21D60E64-A74D-45F1-B1F4-07603B9C548F}" type="slidenum">
              <a:rPr lang="en-US" smtClean="0"/>
              <a:t>9</a:t>
            </a:fld>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508156021"/>
              </p:ext>
            </p:extLst>
          </p:nvPr>
        </p:nvGraphicFramePr>
        <p:xfrm>
          <a:off x="2019869" y="1555846"/>
          <a:ext cx="9944100" cy="498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182" y="1436002"/>
            <a:ext cx="2143125" cy="2143125"/>
          </a:xfrm>
          <a:prstGeom prst="ellipse">
            <a:avLst/>
          </a:prstGeom>
          <a:ln>
            <a:noFill/>
          </a:ln>
          <a:effectLst>
            <a:softEdge rad="112500"/>
          </a:effectLst>
        </p:spPr>
      </p:pic>
    </p:spTree>
    <p:extLst>
      <p:ext uri="{BB962C8B-B14F-4D97-AF65-F5344CB8AC3E}">
        <p14:creationId xmlns:p14="http://schemas.microsoft.com/office/powerpoint/2010/main" val="3048946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508</Words>
  <Application>Microsoft Office PowerPoint</Application>
  <PresentationFormat>Custom</PresentationFormat>
  <Paragraphs>92</Paragraphs>
  <Slides>14</Slides>
  <Notes>13</Notes>
  <HiddenSlides>0</HiddenSlides>
  <MMClips>2</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CETA Opportunities and Issues</vt:lpstr>
      <vt:lpstr> Contents</vt:lpstr>
      <vt:lpstr> Contents</vt:lpstr>
      <vt:lpstr> What is CETA?</vt:lpstr>
      <vt:lpstr> What is CETA?</vt:lpstr>
      <vt:lpstr> What is CETA?</vt:lpstr>
      <vt:lpstr> Contents</vt:lpstr>
      <vt:lpstr> Benefits and Opportunities from CETA</vt:lpstr>
      <vt:lpstr> Benefits and Opportunities from CETA</vt:lpstr>
      <vt:lpstr> Benefits and Opportunities from CETA</vt:lpstr>
      <vt:lpstr> Benefits and Opportunities from CETA</vt:lpstr>
      <vt:lpstr> Benefits and Opportunities from CETA</vt:lpstr>
      <vt:lpstr> Contents</vt:lpstr>
      <vt:lpstr> CETA Issues and Criticism</vt:lpstr>
    </vt:vector>
  </TitlesOfParts>
  <Company>Tilburg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Nguyen</dc:creator>
  <cp:lastModifiedBy>Binh Nguyen</cp:lastModifiedBy>
  <cp:revision>46</cp:revision>
  <dcterms:created xsi:type="dcterms:W3CDTF">2016-11-10T13:39:45Z</dcterms:created>
  <dcterms:modified xsi:type="dcterms:W3CDTF">2016-11-10T23:09:49Z</dcterms:modified>
</cp:coreProperties>
</file>