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4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CAF6-1699-42A4-86AE-1908EF1312C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AF1B-1B9C-406D-820A-42F100BBE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CAF6-1699-42A4-86AE-1908EF1312C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AF1B-1B9C-406D-820A-42F100BBE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8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CAF6-1699-42A4-86AE-1908EF1312C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AF1B-1B9C-406D-820A-42F100BBE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9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CAF6-1699-42A4-86AE-1908EF1312C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AF1B-1B9C-406D-820A-42F100BBE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7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CAF6-1699-42A4-86AE-1908EF1312C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AF1B-1B9C-406D-820A-42F100BBE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CAF6-1699-42A4-86AE-1908EF1312C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AF1B-1B9C-406D-820A-42F100BBE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6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CAF6-1699-42A4-86AE-1908EF1312C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AF1B-1B9C-406D-820A-42F100BBE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9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CAF6-1699-42A4-86AE-1908EF1312C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AF1B-1B9C-406D-820A-42F100BBE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9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CAF6-1699-42A4-86AE-1908EF1312C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AF1B-1B9C-406D-820A-42F100BBE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4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CAF6-1699-42A4-86AE-1908EF1312C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AF1B-1B9C-406D-820A-42F100BBE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2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CAF6-1699-42A4-86AE-1908EF1312C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6AF1B-1B9C-406D-820A-42F100BBE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3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DCAF6-1699-42A4-86AE-1908EF1312C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6AF1B-1B9C-406D-820A-42F100BBE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ádfasd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5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ádfasd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ádfasd</dc:title>
  <dc:creator>binhpd212@gmail.com</dc:creator>
  <cp:lastModifiedBy>binhpd212@gmail.com</cp:lastModifiedBy>
  <cp:revision>1</cp:revision>
  <dcterms:created xsi:type="dcterms:W3CDTF">2023-08-27T15:08:40Z</dcterms:created>
  <dcterms:modified xsi:type="dcterms:W3CDTF">2023-08-27T15:08:50Z</dcterms:modified>
</cp:coreProperties>
</file>