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thuylinh1102001@gmail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21" y="850759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 đề tài:</a:t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lí phòng khám nha khoa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1807" y="4109032"/>
            <a:ext cx="9001462" cy="2527158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Nhóm: 19N10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Thành viên:          Ngô Nguyễn Hoàng Dung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Nguyễn Thùy Linh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Trần Thị Hiền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Liên Thị Quỳnh Nga</a:t>
            </a:r>
          </a:p>
        </p:txBody>
      </p:sp>
    </p:spTree>
    <p:extLst>
      <p:ext uri="{BB962C8B-B14F-4D97-AF65-F5344CB8AC3E}">
        <p14:creationId xmlns:p14="http://schemas.microsoft.com/office/powerpoint/2010/main" val="352437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673" y="389299"/>
            <a:ext cx="783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GĐ5: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673" y="1276539"/>
            <a:ext cx="11054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thực hiện: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cần đạt được của giai đoạn này: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thực hiện: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4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673" y="389299"/>
            <a:ext cx="783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GĐ7: 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673" y="1276539"/>
            <a:ext cx="11054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thực hiện: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cần đạt được của giai đoạn này: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thực hiện: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513" y="289711"/>
            <a:ext cx="9397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Biểu đồ Grantt tổng quát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0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077" y="117695"/>
            <a:ext cx="11343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32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dự án  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cài đặt theo hình thức App Desktop, cho phép quản lí nhân viên,    việc khám chữa bệnh tại phòng khám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162" y="1910281"/>
            <a:ext cx="5495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chức năng: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Phân quyền sử dụng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đơn giản, dễ sử dụng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toàn thông tin, dữ liệu, bảo mật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Dễ nâng cấp, bảo trì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383" y="4825497"/>
            <a:ext cx="583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dự kiến: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Bắt đầu: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Kết thúc: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275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3865" y="452673"/>
            <a:ext cx="614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Quản lí nguồn nhân sự: 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21738"/>
              </p:ext>
            </p:extLst>
          </p:nvPr>
        </p:nvGraphicFramePr>
        <p:xfrm>
          <a:off x="688063" y="1244766"/>
          <a:ext cx="10809837" cy="48405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159"/>
                <a:gridCol w="3146885"/>
                <a:gridCol w="1258432"/>
                <a:gridCol w="5649361"/>
              </a:tblGrid>
              <a:tr h="511606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Họ</a:t>
                      </a:r>
                      <a:r>
                        <a:rPr lang="en-US" sz="20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 tên 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vụ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lạc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70137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r>
                        <a:rPr lang="en-US" sz="20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Nguyễn Hoàng Dung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9504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0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Thùy Linh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Gmail:   </a:t>
                      </a:r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thuylinh1102001@gmail.com</a:t>
                      </a:r>
                      <a:endParaRPr lang="en-US" sz="2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SĐT</a:t>
                      </a:r>
                      <a:r>
                        <a:rPr lang="en-US" sz="20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:</a:t>
                      </a:r>
                    </a:p>
                    <a:p>
                      <a:r>
                        <a:rPr lang="en-US" sz="20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GitHub: 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76657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Thị Quỳnh Nga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76268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20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Thị Hiền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73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230" y="262550"/>
            <a:ext cx="1157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Lựa chọn các công cụ lập kế hoạch: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6582" y="1004935"/>
            <a:ext cx="10773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soạn thảo văn bản MS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bảng mẫu biểu MS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quản lí code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quản lí tài liệu, công việc dự án Trello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230" y="3223178"/>
            <a:ext cx="950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 và môi trường phát triển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812" y="4300396"/>
            <a:ext cx="7858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trình: Java (jdk 7.0)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trình: Eclipse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liệu: SQL Server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0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192" y="81481"/>
            <a:ext cx="10212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Phân công công việc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186" y="1683945"/>
            <a:ext cx="111086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GĐ1: Xác định yêu cầu và mục tiêu dự án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GĐ2: Thiết kế các sơ đồ đặc tả phần mềm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GĐ3: Xây dựng cơ sở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GĐ4: Thiết kế giao diện người dùng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GĐ5: Lập trình chức năng hệ thống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GĐ6: Kiểm thử phần mềm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GĐ7: Lập báo cáo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8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673" y="389299"/>
            <a:ext cx="783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GĐ1: Xác định yêu cầu, mục tiêu dự án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673" y="1276539"/>
            <a:ext cx="11054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thực hiện: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cần đạt được của giai đoạn này: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thực hiện: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4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139" y="289711"/>
            <a:ext cx="783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GĐ2: Thiết kế sơ đồ đặc tả phần mềm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673" y="1276539"/>
            <a:ext cx="11054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thực hiện: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đạt được của giai đoạn này: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thực hiện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9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673" y="389299"/>
            <a:ext cx="783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GĐ3: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673" y="1276539"/>
            <a:ext cx="11054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thực hiện: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cần đạt được của giai đoạn này: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thực hiện: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5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673" y="389299"/>
            <a:ext cx="783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GĐ4: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673" y="1276539"/>
            <a:ext cx="11054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thực hiện: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cần đạt được của giai đoạn này: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thực hiện: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91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63</TotalTime>
  <Words>462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Rockwell</vt:lpstr>
      <vt:lpstr>Times New Roman</vt:lpstr>
      <vt:lpstr>Wingdings</vt:lpstr>
      <vt:lpstr>Damask</vt:lpstr>
      <vt:lpstr>Tên đề tài:   hệ thống quản lí phòng khám nha khoa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đề tài:   hệ thống quản lí phòng khám nha khoa</dc:title>
  <dc:creator>PC</dc:creator>
  <cp:lastModifiedBy>PC</cp:lastModifiedBy>
  <cp:revision>57</cp:revision>
  <dcterms:created xsi:type="dcterms:W3CDTF">2021-05-01T16:02:28Z</dcterms:created>
  <dcterms:modified xsi:type="dcterms:W3CDTF">2021-05-01T17:06:20Z</dcterms:modified>
</cp:coreProperties>
</file>