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C720-F646-4663-BA47-18BA1F80B73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026728" y="28349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469058" y="24143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SD-WAN 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078394" y="1541210"/>
            <a:ext cx="6803743" cy="5485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3862229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104133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78" y="31996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52" y="36449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0645" y="24116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025802" y="41327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6437" y="28365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0564" y="41343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078395" y="1541821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866" y="48841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02" y="44507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637" y="4311887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298037" y="3855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292407" y="28349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07" y="31996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481" y="36449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291481" y="41327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2116" y="28365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43" y="41343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545" y="48841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81" y="44507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99" y="17196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04" y="12913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4" name="Freeform 26">
            <a:extLst>
              <a:ext uri="{FF2B5EF4-FFF2-40B4-BE49-F238E27FC236}">
                <a16:creationId xmlns:a16="http://schemas.microsoft.com/office/drawing/2014/main" id="{0E035488-ECEA-4FF1-936A-5539C45AA9B9}"/>
              </a:ext>
            </a:extLst>
          </p:cNvPr>
          <p:cNvSpPr/>
          <p:nvPr/>
        </p:nvSpPr>
        <p:spPr bwMode="auto">
          <a:xfrm rot="16200000">
            <a:off x="6311904" y="1333764"/>
            <a:ext cx="457201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EACE2-05AD-4E97-A3A7-0D6A503E1CA4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>
            <a:off x="6537224" y="1981279"/>
            <a:ext cx="0" cy="7571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79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529" y="76074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67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442" y="839894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0"/>
            <a:endCxn id="52" idx="2"/>
          </p:cNvCxnSpPr>
          <p:nvPr/>
        </p:nvCxnSpPr>
        <p:spPr>
          <a:xfrm flipV="1">
            <a:off x="6535104" y="1022355"/>
            <a:ext cx="0" cy="2689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5264967" y="612204"/>
            <a:ext cx="1044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037" y="16089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412" y="1972207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7156349" y="1843897"/>
            <a:ext cx="2985688" cy="65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7E9B43A-DEA1-4A87-8500-AAD44BA0FBBF}"/>
              </a:ext>
            </a:extLst>
          </p:cNvPr>
          <p:cNvGrpSpPr/>
          <p:nvPr/>
        </p:nvGrpSpPr>
        <p:grpSpPr>
          <a:xfrm>
            <a:off x="3187055" y="5835479"/>
            <a:ext cx="6586420" cy="1050070"/>
            <a:chOff x="3118091" y="5835479"/>
            <a:chExt cx="6586420" cy="1050070"/>
          </a:xfrm>
        </p:grpSpPr>
        <p:pic>
          <p:nvPicPr>
            <p:cNvPr id="29" name="Graphic 7">
              <a:extLst>
                <a:ext uri="{FF2B5EF4-FFF2-40B4-BE49-F238E27FC236}">
                  <a16:creationId xmlns:a16="http://schemas.microsoft.com/office/drawing/2014/main" id="{FA36765F-5CCD-4B68-A868-C72C5D7B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34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CE85C5B2-97E7-4656-82D7-DBF37A5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773" y="660855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Transit Gateway</a:t>
              </a:r>
            </a:p>
          </p:txBody>
        </p:sp>
        <p:pic>
          <p:nvPicPr>
            <p:cNvPr id="73" name="Graphic 17">
              <a:extLst>
                <a:ext uri="{FF2B5EF4-FFF2-40B4-BE49-F238E27FC236}">
                  <a16:creationId xmlns:a16="http://schemas.microsoft.com/office/drawing/2014/main" id="{B2341643-89ED-4292-B32A-E97FDD642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990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A30E169A-CBD1-4242-9E36-CA660421C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091" y="6608550"/>
              <a:ext cx="16737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75" name="Graphic 10">
              <a:extLst>
                <a:ext uri="{FF2B5EF4-FFF2-40B4-BE49-F238E27FC236}">
                  <a16:creationId xmlns:a16="http://schemas.microsoft.com/office/drawing/2014/main" id="{36A2DE79-39B4-48B6-B906-70AF13344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956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8637615B-B70F-4C26-B1F2-D48DF94B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202" y="6608550"/>
              <a:ext cx="11975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77" name="Graphic 17">
              <a:extLst>
                <a:ext uri="{FF2B5EF4-FFF2-40B4-BE49-F238E27FC236}">
                  <a16:creationId xmlns:a16="http://schemas.microsoft.com/office/drawing/2014/main" id="{C30322A9-7FA7-442E-9290-17052DC5B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75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5A2A9D83-05F4-47F1-897D-003E3A4F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991" y="6608550"/>
              <a:ext cx="1747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9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270002"/>
            <a:ext cx="6897389" cy="78836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270003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637" y="3886293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9037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545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81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512" y="20752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37" y="167432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7526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7526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902924"/>
            <a:ext cx="341988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902924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100" y="16679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8475" y="207526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6237" y="1902924"/>
            <a:ext cx="354386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E98D58-A9D8-410D-8E67-98885DBB820B}"/>
              </a:ext>
            </a:extLst>
          </p:cNvPr>
          <p:cNvGrpSpPr/>
          <p:nvPr/>
        </p:nvGrpSpPr>
        <p:grpSpPr>
          <a:xfrm>
            <a:off x="5475603" y="6343437"/>
            <a:ext cx="2864067" cy="1553468"/>
            <a:chOff x="5322904" y="6343437"/>
            <a:chExt cx="2864067" cy="155346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54678A-2D24-4C3A-9641-73B96409264C}"/>
                </a:ext>
              </a:extLst>
            </p:cNvPr>
            <p:cNvSpPr/>
            <p:nvPr/>
          </p:nvSpPr>
          <p:spPr>
            <a:xfrm>
              <a:off x="5322904" y="6343437"/>
              <a:ext cx="2864066" cy="1553468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domain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0FD69E3-F5B3-4F52-ACB8-F4AA6BF1CCE7}"/>
                </a:ext>
              </a:extLst>
            </p:cNvPr>
            <p:cNvGrpSpPr/>
            <p:nvPr/>
          </p:nvGrpSpPr>
          <p:grpSpPr>
            <a:xfrm>
              <a:off x="5322904" y="6729273"/>
              <a:ext cx="2864067" cy="1160076"/>
              <a:chOff x="5322904" y="6729273"/>
              <a:chExt cx="2864067" cy="1160076"/>
            </a:xfrm>
          </p:grpSpPr>
          <p:pic>
            <p:nvPicPr>
              <p:cNvPr id="29" name="Graphic 7">
                <a:extLst>
                  <a:ext uri="{FF2B5EF4-FFF2-40B4-BE49-F238E27FC236}">
                    <a16:creationId xmlns:a16="http://schemas.microsoft.com/office/drawing/2014/main" id="{FA36765F-5CCD-4B68-A868-C72C5D7B71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9372" y="6729273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CE85C5B2-97E7-4656-82D7-DBF37A5D75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2904" y="7427684"/>
                <a:ext cx="16983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Transit Gateway</a:t>
                </a:r>
              </a:p>
            </p:txBody>
          </p:sp>
          <p:sp>
            <p:nvSpPr>
              <p:cNvPr id="49" name="TextBox 26">
                <a:extLst>
                  <a:ext uri="{FF2B5EF4-FFF2-40B4-BE49-F238E27FC236}">
                    <a16:creationId xmlns:a16="http://schemas.microsoft.com/office/drawing/2014/main" id="{F70419FA-8338-48D3-B5BB-38775FA39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3617" y="7427684"/>
                <a:ext cx="13133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Transit Gateway route table</a:t>
                </a:r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8637D6BC-5ABF-4346-96D6-BB5AA0CEC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7320802" y="688167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D1C53-F13A-4C90-8184-356644BA82C5}"/>
              </a:ext>
            </a:extLst>
          </p:cNvPr>
          <p:cNvGrpSpPr/>
          <p:nvPr/>
        </p:nvGrpSpPr>
        <p:grpSpPr>
          <a:xfrm>
            <a:off x="5288285" y="2336879"/>
            <a:ext cx="3266439" cy="1100005"/>
            <a:chOff x="5288285" y="2336879"/>
            <a:chExt cx="3266439" cy="1100005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E035488-ECEA-4FF1-936A-5539C45AA9B9}"/>
                </a:ext>
              </a:extLst>
            </p:cNvPr>
            <p:cNvSpPr/>
            <p:nvPr/>
          </p:nvSpPr>
          <p:spPr bwMode="auto">
            <a:xfrm rot="16200000">
              <a:off x="6692904" y="1575064"/>
              <a:ext cx="457201" cy="32664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4EACE2-05AD-4E97-A3A7-0D6A503E1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7637" y="2336879"/>
              <a:ext cx="0" cy="6428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 flipH="1">
            <a:off x="6907636" y="6040120"/>
            <a:ext cx="1" cy="3033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17">
            <a:extLst>
              <a:ext uri="{FF2B5EF4-FFF2-40B4-BE49-F238E27FC236}">
                <a16:creationId xmlns:a16="http://schemas.microsoft.com/office/drawing/2014/main" id="{9186DF73-80C2-44AA-A8A5-483B0606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31" y="8118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9">
            <a:extLst>
              <a:ext uri="{FF2B5EF4-FFF2-40B4-BE49-F238E27FC236}">
                <a16:creationId xmlns:a16="http://schemas.microsoft.com/office/drawing/2014/main" id="{3FAC423D-F372-445D-B6CF-77BFF8D6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432" y="8891106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9" name="Graphic 10">
            <a:extLst>
              <a:ext uri="{FF2B5EF4-FFF2-40B4-BE49-F238E27FC236}">
                <a16:creationId xmlns:a16="http://schemas.microsoft.com/office/drawing/2014/main" id="{DDE9F016-CE37-4976-B93C-34F417FA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97" y="8118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20">
            <a:extLst>
              <a:ext uri="{FF2B5EF4-FFF2-40B4-BE49-F238E27FC236}">
                <a16:creationId xmlns:a16="http://schemas.microsoft.com/office/drawing/2014/main" id="{74F2CA16-C2B4-4079-A333-96846687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543" y="8891106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1" name="Graphic 17">
            <a:extLst>
              <a:ext uri="{FF2B5EF4-FFF2-40B4-BE49-F238E27FC236}">
                <a16:creationId xmlns:a16="http://schemas.microsoft.com/office/drawing/2014/main" id="{EEEFC04E-F930-4A64-8556-F84F58B7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916" y="81180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1">
            <a:extLst>
              <a:ext uri="{FF2B5EF4-FFF2-40B4-BE49-F238E27FC236}">
                <a16:creationId xmlns:a16="http://schemas.microsoft.com/office/drawing/2014/main" id="{4CCC9522-6D1F-4C4F-837B-7685B8D0A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56" y="8891106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218498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70"/>
            <a:ext cx="8222776" cy="6163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637" y="3886293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9037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545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81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57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37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1988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>
            <a:off x="7133668" y="6523945"/>
            <a:ext cx="33643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79" y="618104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511" y="6879456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217" y="6765404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8637D6BC-5ABF-4346-96D6-BB5AA0CE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6468" y="62953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Freeform 26">
            <a:extLst>
              <a:ext uri="{FF2B5EF4-FFF2-40B4-BE49-F238E27FC236}">
                <a16:creationId xmlns:a16="http://schemas.microsoft.com/office/drawing/2014/main" id="{0E035488-ECEA-4FF1-936A-5539C45AA9B9}"/>
              </a:ext>
            </a:extLst>
          </p:cNvPr>
          <p:cNvSpPr/>
          <p:nvPr/>
        </p:nvSpPr>
        <p:spPr bwMode="auto">
          <a:xfrm rot="16200000">
            <a:off x="6692904" y="1575064"/>
            <a:ext cx="457201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EACE2-05AD-4E97-A3A7-0D6A503E1CA4}"/>
              </a:ext>
            </a:extLst>
          </p:cNvPr>
          <p:cNvCxnSpPr>
            <a:cxnSpLocks/>
          </p:cNvCxnSpPr>
          <p:nvPr/>
        </p:nvCxnSpPr>
        <p:spPr bwMode="auto">
          <a:xfrm flipV="1">
            <a:off x="6907637" y="2336879"/>
            <a:ext cx="0" cy="6428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50" idx="0"/>
          </p:cNvCxnSpPr>
          <p:nvPr/>
        </p:nvCxnSpPr>
        <p:spPr bwMode="auto">
          <a:xfrm flipH="1">
            <a:off x="6905068" y="6040120"/>
            <a:ext cx="2570" cy="25522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26392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372" y="3401298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38289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517" y="4590114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5004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511" y="5766968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6237" y="1835188"/>
            <a:ext cx="477590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7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407728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50058" y="26556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SD-WAN 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59394" y="1176870"/>
            <a:ext cx="8222776" cy="67832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43229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85133" y="22730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778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152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1645" y="26529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406802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7437" y="30778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1564" y="43756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59394" y="1176870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866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02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637" y="3886293"/>
            <a:ext cx="12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9037" y="34513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73407" y="30762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07" y="344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481" y="38862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72481" y="43740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3116" y="30778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7243" y="43756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545" y="51254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181" y="46920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57" y="2024467"/>
            <a:ext cx="1315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37" y="16065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0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00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    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8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413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59150" y="1835188"/>
            <a:ext cx="341988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52938" y="1835188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42" y="16002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0517" y="2024467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50" idx="3"/>
            <a:endCxn id="29" idx="1"/>
          </p:cNvCxnSpPr>
          <p:nvPr/>
        </p:nvCxnSpPr>
        <p:spPr>
          <a:xfrm>
            <a:off x="7133668" y="6523945"/>
            <a:ext cx="10613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039" y="6181045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571" y="6841607"/>
            <a:ext cx="16983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F70419FA-8338-48D3-B5BB-38775FA3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217" y="6824673"/>
            <a:ext cx="1313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 gateway route table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8637D6BC-5ABF-4346-96D6-BB5AA0CE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76468" y="62953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3F56127-BEC7-41C7-8031-EE3A00214E1D}"/>
              </a:ext>
            </a:extLst>
          </p:cNvPr>
          <p:cNvGrpSpPr/>
          <p:nvPr/>
        </p:nvGrpSpPr>
        <p:grpSpPr>
          <a:xfrm>
            <a:off x="5288285" y="2336879"/>
            <a:ext cx="3266439" cy="1100005"/>
            <a:chOff x="5288285" y="2336879"/>
            <a:chExt cx="3266439" cy="1100005"/>
          </a:xfrm>
        </p:grpSpPr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0E035488-ECEA-4FF1-936A-5539C45AA9B9}"/>
                </a:ext>
              </a:extLst>
            </p:cNvPr>
            <p:cNvSpPr/>
            <p:nvPr/>
          </p:nvSpPr>
          <p:spPr bwMode="auto">
            <a:xfrm rot="16200000">
              <a:off x="6692904" y="1575064"/>
              <a:ext cx="457201" cy="3266439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none" w="med" len="sm"/>
              <a:tailEnd type="non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4EACE2-05AD-4E97-A3A7-0D6A503E1C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07637" y="2336879"/>
              <a:ext cx="0" cy="6428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reeform 26">
            <a:extLst>
              <a:ext uri="{FF2B5EF4-FFF2-40B4-BE49-F238E27FC236}">
                <a16:creationId xmlns:a16="http://schemas.microsoft.com/office/drawing/2014/main" id="{82D93875-D925-44AB-9CE3-C7F0F67F5C61}"/>
              </a:ext>
            </a:extLst>
          </p:cNvPr>
          <p:cNvSpPr/>
          <p:nvPr/>
        </p:nvSpPr>
        <p:spPr bwMode="auto">
          <a:xfrm rot="5400000" flipV="1">
            <a:off x="6640864" y="4140128"/>
            <a:ext cx="533545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0C84C3-9037-4A77-81C5-26A5DE8753F6}"/>
              </a:ext>
            </a:extLst>
          </p:cNvPr>
          <p:cNvCxnSpPr>
            <a:cxnSpLocks/>
            <a:endCxn id="50" idx="0"/>
          </p:cNvCxnSpPr>
          <p:nvPr/>
        </p:nvCxnSpPr>
        <p:spPr bwMode="auto">
          <a:xfrm flipH="1">
            <a:off x="6905068" y="6040120"/>
            <a:ext cx="2570" cy="25522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7">
            <a:extLst>
              <a:ext uri="{FF2B5EF4-FFF2-40B4-BE49-F238E27FC236}">
                <a16:creationId xmlns:a16="http://schemas.microsoft.com/office/drawing/2014/main" id="{B6FFB532-19BF-4FC3-AD23-A68B16D3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26392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B87BBFC3-B074-49F1-83EE-E5C8BABA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372" y="3401298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61" name="Graphic 10">
            <a:extLst>
              <a:ext uri="{FF2B5EF4-FFF2-40B4-BE49-F238E27FC236}">
                <a16:creationId xmlns:a16="http://schemas.microsoft.com/office/drawing/2014/main" id="{233F75A2-0117-4AB3-8AE0-F34E4E276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38289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0">
            <a:extLst>
              <a:ext uri="{FF2B5EF4-FFF2-40B4-BE49-F238E27FC236}">
                <a16:creationId xmlns:a16="http://schemas.microsoft.com/office/drawing/2014/main" id="{DBC21121-9A55-4931-B33C-EAA01171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517" y="4590114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66" name="Graphic 17">
            <a:extLst>
              <a:ext uri="{FF2B5EF4-FFF2-40B4-BE49-F238E27FC236}">
                <a16:creationId xmlns:a16="http://schemas.microsoft.com/office/drawing/2014/main" id="{BC0300FC-E024-41BB-AFC6-FC2C4AA9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1" y="50049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FD1D347C-607E-4FB7-8D90-08EFA4B9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511" y="5766968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27ECE7-C235-47B5-9556-2FC9683FBDB1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36237" y="1835188"/>
            <a:ext cx="477590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9">
            <a:extLst>
              <a:ext uri="{FF2B5EF4-FFF2-40B4-BE49-F238E27FC236}">
                <a16:creationId xmlns:a16="http://schemas.microsoft.com/office/drawing/2014/main" id="{A9F08960-A8C7-4B4B-8E61-ECFC757B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272" y="7592037"/>
            <a:ext cx="1321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Workload VPCs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77F8D2F-3BCA-4351-9177-3468D40430FB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 bwMode="auto">
          <a:xfrm>
            <a:off x="8517769" y="7118606"/>
            <a:ext cx="2137" cy="47343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0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211</Words>
  <Application>Microsoft Office PowerPoint</Application>
  <PresentationFormat>Custom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34</cp:revision>
  <dcterms:created xsi:type="dcterms:W3CDTF">2021-11-03T15:16:07Z</dcterms:created>
  <dcterms:modified xsi:type="dcterms:W3CDTF">2021-11-08T16:01:23Z</dcterms:modified>
</cp:coreProperties>
</file>