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900"/>
    <a:srgbClr val="0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110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6217-EE12-5F41-8D0C-96ED1FEFEADC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1EB07-6677-904B-A2A4-1DAB2AB4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1EB07-6677-904B-A2A4-1DAB2AB40F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5574A697-5724-DC43-94D1-2E3B314B00FC}"/>
              </a:ext>
            </a:extLst>
          </p:cNvPr>
          <p:cNvSpPr/>
          <p:nvPr/>
        </p:nvSpPr>
        <p:spPr>
          <a:xfrm>
            <a:off x="3557259" y="4872085"/>
            <a:ext cx="1202792" cy="102769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6">
            <a:extLst>
              <a:ext uri="{FF2B5EF4-FFF2-40B4-BE49-F238E27FC236}">
                <a16:creationId xmlns:a16="http://schemas.microsoft.com/office/drawing/2014/main" id="{74E8EA61-2CC2-AE40-99F1-16397E14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67" y="467456"/>
            <a:ext cx="1035627" cy="6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DBABAFA-0B6C-D745-9817-2D52FF720FB0}"/>
              </a:ext>
            </a:extLst>
          </p:cNvPr>
          <p:cNvGrpSpPr/>
          <p:nvPr/>
        </p:nvGrpSpPr>
        <p:grpSpPr>
          <a:xfrm>
            <a:off x="1300606" y="797994"/>
            <a:ext cx="6153788" cy="5730706"/>
            <a:chOff x="1269214" y="530351"/>
            <a:chExt cx="9732149" cy="70800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9417FC-56D4-E941-8CC3-E9F8FACFB63F}"/>
                </a:ext>
              </a:extLst>
            </p:cNvPr>
            <p:cNvSpPr/>
            <p:nvPr/>
          </p:nvSpPr>
          <p:spPr>
            <a:xfrm>
              <a:off x="1269214" y="530351"/>
              <a:ext cx="9732149" cy="7080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C52EDEC-608A-7244-9C8E-3B1D5D055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69214" y="530352"/>
              <a:ext cx="503802" cy="3302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985D631-A4A7-A545-9392-A1E2EFCAF3AD}"/>
              </a:ext>
            </a:extLst>
          </p:cNvPr>
          <p:cNvSpPr txBox="1"/>
          <p:nvPr/>
        </p:nvSpPr>
        <p:spPr>
          <a:xfrm>
            <a:off x="3608078" y="1400109"/>
            <a:ext cx="1271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Internet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411FE5A8-B621-2F42-AE15-E6F359A53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9700" y="1104075"/>
            <a:ext cx="430880" cy="40721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D58532AE-B558-5349-8878-45C1EA610F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970" y="5202759"/>
            <a:ext cx="304632" cy="287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445368" y="6010228"/>
            <a:ext cx="961460" cy="3731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999698" y="1594570"/>
            <a:ext cx="1931507" cy="322576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4001" y="1812574"/>
            <a:ext cx="198446" cy="2337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08BB244-F0FF-F04D-8BFF-518E72F85FCC}"/>
              </a:ext>
            </a:extLst>
          </p:cNvPr>
          <p:cNvGrpSpPr/>
          <p:nvPr/>
        </p:nvGrpSpPr>
        <p:grpSpPr>
          <a:xfrm>
            <a:off x="2040404" y="3303933"/>
            <a:ext cx="1783718" cy="1068709"/>
            <a:chOff x="2029776" y="3724733"/>
            <a:chExt cx="2470969" cy="241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F65D24-7DB6-A147-BECA-9EA935B27F20}"/>
                </a:ext>
              </a:extLst>
            </p:cNvPr>
            <p:cNvSpPr/>
            <p:nvPr/>
          </p:nvSpPr>
          <p:spPr>
            <a:xfrm>
              <a:off x="2029776" y="3727092"/>
              <a:ext cx="2470969" cy="241453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solidFill>
                <a:srgbClr val="007DB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rgbClr val="007DBC"/>
                  </a:solidFill>
                </a:rPr>
                <a:t>TGW subnet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DF2F2BD-5D9A-8046-A860-3517B0AB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31500" y="3724733"/>
              <a:ext cx="274320" cy="412654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44020" y="1595352"/>
            <a:ext cx="2013078" cy="326287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7DBC"/>
                </a:solidFill>
              </a:rPr>
              <a:t>Availability Zone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3735455" y="4408299"/>
            <a:ext cx="862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10.249.0.0/16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2EE09C-9555-B447-A6C0-57FB9236CDB6}"/>
              </a:ext>
            </a:extLst>
          </p:cNvPr>
          <p:cNvGrpSpPr/>
          <p:nvPr/>
        </p:nvGrpSpPr>
        <p:grpSpPr>
          <a:xfrm>
            <a:off x="2040404" y="2093688"/>
            <a:ext cx="1783718" cy="1081807"/>
            <a:chOff x="-573760" y="-3511947"/>
            <a:chExt cx="2474928" cy="20653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021ECA-1B33-E04D-9997-7F9628185C88}"/>
                </a:ext>
              </a:extLst>
            </p:cNvPr>
            <p:cNvSpPr/>
            <p:nvPr/>
          </p:nvSpPr>
          <p:spPr>
            <a:xfrm>
              <a:off x="-573760" y="-3511947"/>
              <a:ext cx="2474928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2CDE64E-C8FE-2C45-A9B1-6E6CA798E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573760" y="-3508587"/>
              <a:ext cx="274320" cy="356501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1F3ACFB-452A-CA47-B30B-B26F5C8876C5}"/>
              </a:ext>
            </a:extLst>
          </p:cNvPr>
          <p:cNvGrpSpPr/>
          <p:nvPr/>
        </p:nvGrpSpPr>
        <p:grpSpPr>
          <a:xfrm>
            <a:off x="4509095" y="3307324"/>
            <a:ext cx="1795757" cy="1062969"/>
            <a:chOff x="2029776" y="3724733"/>
            <a:chExt cx="2470969" cy="241689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D6F7A2-29DB-4B49-A5AD-F103127A7496}"/>
                </a:ext>
              </a:extLst>
            </p:cNvPr>
            <p:cNvSpPr/>
            <p:nvPr/>
          </p:nvSpPr>
          <p:spPr>
            <a:xfrm>
              <a:off x="2029776" y="3727092"/>
              <a:ext cx="2470969" cy="241453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solidFill>
                <a:srgbClr val="007DB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rgbClr val="007DBC"/>
                  </a:solidFill>
                </a:rPr>
                <a:t>TGW subnet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6F99A9BB-39AE-314A-A7DB-A5747282A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31500" y="3724733"/>
              <a:ext cx="274320" cy="390063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CFF17-72BD-DA4D-9FC6-BFD049E4F2EC}"/>
              </a:ext>
            </a:extLst>
          </p:cNvPr>
          <p:cNvGrpSpPr/>
          <p:nvPr/>
        </p:nvGrpSpPr>
        <p:grpSpPr>
          <a:xfrm>
            <a:off x="4497739" y="2155419"/>
            <a:ext cx="1807113" cy="1079702"/>
            <a:chOff x="-573760" y="-3511947"/>
            <a:chExt cx="2474928" cy="206538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2263E1-66D4-5440-8982-0687A1C68013}"/>
                </a:ext>
              </a:extLst>
            </p:cNvPr>
            <p:cNvSpPr/>
            <p:nvPr/>
          </p:nvSpPr>
          <p:spPr>
            <a:xfrm>
              <a:off x="-573760" y="-3511947"/>
              <a:ext cx="2474928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9442B15-F678-3846-B4D3-D299D5B3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573760" y="-3508587"/>
              <a:ext cx="274320" cy="371652"/>
            </a:xfrm>
            <a:prstGeom prst="rect">
              <a:avLst/>
            </a:prstGeom>
          </p:spPr>
        </p:pic>
      </p:grpSp>
      <p:pic>
        <p:nvPicPr>
          <p:cNvPr id="94" name="Graphic 93">
            <a:extLst>
              <a:ext uri="{FF2B5EF4-FFF2-40B4-BE49-F238E27FC236}">
                <a16:creationId xmlns:a16="http://schemas.microsoft.com/office/drawing/2014/main" id="{3BD90416-C1B6-9B49-B99E-40CEC94D0E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57626" y="2389432"/>
            <a:ext cx="381231" cy="426416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5DA046D-DE77-3244-8EF5-0DBF716C7D5E}"/>
              </a:ext>
            </a:extLst>
          </p:cNvPr>
          <p:cNvSpPr txBox="1"/>
          <p:nvPr/>
        </p:nvSpPr>
        <p:spPr>
          <a:xfrm>
            <a:off x="2410760" y="3950415"/>
            <a:ext cx="904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TGW ENI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C8B70B2E-4B28-5C4C-BCB6-E77CC47CEC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07038" y="3656193"/>
            <a:ext cx="282406" cy="315878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62135C0-D63D-DD41-8D46-2F3DD688ADE2}"/>
              </a:ext>
            </a:extLst>
          </p:cNvPr>
          <p:cNvSpPr txBox="1"/>
          <p:nvPr/>
        </p:nvSpPr>
        <p:spPr>
          <a:xfrm>
            <a:off x="5043516" y="3981992"/>
            <a:ext cx="904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TGW ENI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15F4A952-8B32-5F42-8612-574F00E762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4601" y="3662442"/>
            <a:ext cx="282406" cy="315878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0F235836-38EA-7A49-9826-907CA3C155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80569" y="2389641"/>
            <a:ext cx="395878" cy="442800"/>
          </a:xfrm>
          <a:prstGeom prst="rect">
            <a:avLst/>
          </a:prstGeom>
        </p:spPr>
      </p:pic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23DCE605-415E-DF46-AA39-CD14675792B2}"/>
              </a:ext>
            </a:extLst>
          </p:cNvPr>
          <p:cNvCxnSpPr>
            <a:cxnSpLocks/>
            <a:stCxn id="89" idx="2"/>
            <a:endCxn id="166" idx="0"/>
          </p:cNvCxnSpPr>
          <p:nvPr/>
        </p:nvCxnSpPr>
        <p:spPr>
          <a:xfrm rot="16200000" flipH="1">
            <a:off x="4422649" y="1333781"/>
            <a:ext cx="878351" cy="12333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B7ED5552-0BC8-9A41-9C5E-3C03332542E6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 rot="5400000">
            <a:off x="3107620" y="1251912"/>
            <a:ext cx="878142" cy="13968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Graphic 222">
            <a:extLst>
              <a:ext uri="{FF2B5EF4-FFF2-40B4-BE49-F238E27FC236}">
                <a16:creationId xmlns:a16="http://schemas.microsoft.com/office/drawing/2014/main" id="{9DA409AE-F217-9441-A3D9-D9C9DACB5B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70966" y="29296"/>
            <a:ext cx="324809" cy="32480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59523D94-8EE1-6540-A765-C06E93C347E8}"/>
              </a:ext>
            </a:extLst>
          </p:cNvPr>
          <p:cNvSpPr txBox="1"/>
          <p:nvPr/>
        </p:nvSpPr>
        <p:spPr>
          <a:xfrm>
            <a:off x="1665025" y="498164"/>
            <a:ext cx="230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Meraki Branches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5EF5E752-7918-9044-AC20-488060D6597E}"/>
              </a:ext>
            </a:extLst>
          </p:cNvPr>
          <p:cNvCxnSpPr>
            <a:cxnSpLocks/>
            <a:stCxn id="113" idx="2"/>
            <a:endCxn id="91" idx="0"/>
          </p:cNvCxnSpPr>
          <p:nvPr/>
        </p:nvCxnSpPr>
        <p:spPr>
          <a:xfrm rot="16200000" flipH="1">
            <a:off x="2875419" y="3944892"/>
            <a:ext cx="1230688" cy="1285045"/>
          </a:xfrm>
          <a:prstGeom prst="bentConnector3">
            <a:avLst>
              <a:gd name="adj1" fmla="val 54153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6FA12118-6311-B047-ABE5-A9E6D84CC9A3}"/>
              </a:ext>
            </a:extLst>
          </p:cNvPr>
          <p:cNvCxnSpPr>
            <a:cxnSpLocks/>
            <a:stCxn id="122" idx="2"/>
            <a:endCxn id="91" idx="0"/>
          </p:cNvCxnSpPr>
          <p:nvPr/>
        </p:nvCxnSpPr>
        <p:spPr>
          <a:xfrm rot="5400000">
            <a:off x="4192326" y="3919280"/>
            <a:ext cx="1224439" cy="1342518"/>
          </a:xfrm>
          <a:prstGeom prst="bentConnector3">
            <a:avLst>
              <a:gd name="adj1" fmla="val 54175"/>
            </a:avLst>
          </a:prstGeom>
          <a:ln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B5D1AB39-1CE7-E241-895B-CB0FE4C7AB81}"/>
              </a:ext>
            </a:extLst>
          </p:cNvPr>
          <p:cNvCxnSpPr>
            <a:cxnSpLocks/>
            <a:stCxn id="115" idx="0"/>
            <a:endCxn id="91" idx="2"/>
          </p:cNvCxnSpPr>
          <p:nvPr/>
        </p:nvCxnSpPr>
        <p:spPr>
          <a:xfrm rot="16200000" flipV="1">
            <a:off x="4542402" y="5081545"/>
            <a:ext cx="522857" cy="134108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3DE7630-8251-2F43-A017-8652760F2365}"/>
              </a:ext>
            </a:extLst>
          </p:cNvPr>
          <p:cNvSpPr txBox="1"/>
          <p:nvPr/>
        </p:nvSpPr>
        <p:spPr>
          <a:xfrm>
            <a:off x="3529692" y="4907742"/>
            <a:ext cx="1257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Transit Gateway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3CD3F90-EB13-9E45-AD67-27D5A06EC706}"/>
              </a:ext>
            </a:extLst>
          </p:cNvPr>
          <p:cNvSpPr txBox="1"/>
          <p:nvPr/>
        </p:nvSpPr>
        <p:spPr>
          <a:xfrm>
            <a:off x="2982854" y="2457148"/>
            <a:ext cx="787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Meraki </a:t>
            </a:r>
            <a:r>
              <a:rPr lang="en-US" sz="800" b="1" dirty="0" err="1"/>
              <a:t>vMX</a:t>
            </a:r>
            <a:endParaRPr lang="en-US" sz="800" b="1" dirty="0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23B9918-4B3F-C948-90F0-4950D19B8B29}"/>
              </a:ext>
            </a:extLst>
          </p:cNvPr>
          <p:cNvSpPr txBox="1"/>
          <p:nvPr/>
        </p:nvSpPr>
        <p:spPr>
          <a:xfrm>
            <a:off x="5009946" y="3002631"/>
            <a:ext cx="925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10.249.1.0/24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F7AE382A-4323-5741-B1A7-F97AAC144AC4}"/>
              </a:ext>
            </a:extLst>
          </p:cNvPr>
          <p:cNvSpPr txBox="1"/>
          <p:nvPr/>
        </p:nvSpPr>
        <p:spPr>
          <a:xfrm>
            <a:off x="2416796" y="2941287"/>
            <a:ext cx="862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10.249.0.0/24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69F8BE31-3293-5045-905A-570AF41F7DF2}"/>
              </a:ext>
            </a:extLst>
          </p:cNvPr>
          <p:cNvSpPr txBox="1"/>
          <p:nvPr/>
        </p:nvSpPr>
        <p:spPr>
          <a:xfrm>
            <a:off x="4452636" y="2494918"/>
            <a:ext cx="831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Meraki </a:t>
            </a:r>
            <a:r>
              <a:rPr lang="en-US" sz="800" b="1" dirty="0" err="1"/>
              <a:t>vMX</a:t>
            </a:r>
            <a:endParaRPr lang="en-US" sz="800" b="1" dirty="0"/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3603179-B8E0-7347-8EE6-3D45895F043E}"/>
              </a:ext>
            </a:extLst>
          </p:cNvPr>
          <p:cNvCxnSpPr>
            <a:cxnSpLocks/>
            <a:stCxn id="1030" idx="2"/>
            <a:endCxn id="89" idx="0"/>
          </p:cNvCxnSpPr>
          <p:nvPr/>
        </p:nvCxnSpPr>
        <p:spPr>
          <a:xfrm rot="16200000" flipH="1">
            <a:off x="4025808" y="884742"/>
            <a:ext cx="435763" cy="290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0961CB-97E7-464C-A685-EDF278CCE479}"/>
              </a:ext>
            </a:extLst>
          </p:cNvPr>
          <p:cNvSpPr/>
          <p:nvPr/>
        </p:nvSpPr>
        <p:spPr>
          <a:xfrm>
            <a:off x="1787452" y="1822260"/>
            <a:ext cx="4628399" cy="28570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52C4E101-355E-0942-BA02-44E912D0BC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5367" y="6007257"/>
            <a:ext cx="180312" cy="212423"/>
          </a:xfrm>
          <a:prstGeom prst="rect">
            <a:avLst/>
          </a:prstGeom>
        </p:spPr>
      </p:pic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35FFDB83-1FB5-4945-AF7B-964CAF07CAD3}"/>
              </a:ext>
            </a:extLst>
          </p:cNvPr>
          <p:cNvCxnSpPr>
            <a:cxnSpLocks/>
            <a:stCxn id="2" idx="0"/>
            <a:endCxn id="91" idx="2"/>
          </p:cNvCxnSpPr>
          <p:nvPr/>
        </p:nvCxnSpPr>
        <p:spPr>
          <a:xfrm rot="5400000" flipH="1" flipV="1">
            <a:off x="3269908" y="5146850"/>
            <a:ext cx="519568" cy="120718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04D755F-7FC6-C14D-8E70-61B35C3159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62585" y="200775"/>
            <a:ext cx="324809" cy="324809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B4C5F9DD-9B10-AF4D-BD27-A93445DBA3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84091" y="57856"/>
            <a:ext cx="324809" cy="324809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A17FBE96-D550-4B4A-8836-A7E2481742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75710" y="229335"/>
            <a:ext cx="324809" cy="32480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1DFB845-6652-154D-AD92-69D69D125266}"/>
              </a:ext>
            </a:extLst>
          </p:cNvPr>
          <p:cNvSpPr txBox="1"/>
          <p:nvPr/>
        </p:nvSpPr>
        <p:spPr>
          <a:xfrm>
            <a:off x="5071488" y="520219"/>
            <a:ext cx="995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Meraki Branches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C9205F7-C1C0-EB4D-A039-6DCD0192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24" y="31693"/>
            <a:ext cx="1035627" cy="6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352C9F10-2187-CD4F-A14D-67CF4BCF3C0E}"/>
              </a:ext>
            </a:extLst>
          </p:cNvPr>
          <p:cNvSpPr txBox="1"/>
          <p:nvPr/>
        </p:nvSpPr>
        <p:spPr>
          <a:xfrm>
            <a:off x="3863511" y="381714"/>
            <a:ext cx="699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Auto VPN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825B569-F185-D54B-8009-B34C0DB3A175}"/>
              </a:ext>
            </a:extLst>
          </p:cNvPr>
          <p:cNvSpPr txBox="1"/>
          <p:nvPr/>
        </p:nvSpPr>
        <p:spPr>
          <a:xfrm>
            <a:off x="7673311" y="662429"/>
            <a:ext cx="69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Meraki Dashboard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CCAAFD3-5318-DB49-A70B-D38F931030C2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4460580" y="900468"/>
            <a:ext cx="3158758" cy="40721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98EB7A-3DC5-6842-9C79-1E66F85450DF}"/>
              </a:ext>
            </a:extLst>
          </p:cNvPr>
          <p:cNvCxnSpPr>
            <a:cxnSpLocks/>
          </p:cNvCxnSpPr>
          <p:nvPr/>
        </p:nvCxnSpPr>
        <p:spPr>
          <a:xfrm>
            <a:off x="4616223" y="354105"/>
            <a:ext cx="62310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ECE050E-59C7-C34D-9106-FD3A62964514}"/>
              </a:ext>
            </a:extLst>
          </p:cNvPr>
          <p:cNvCxnSpPr>
            <a:cxnSpLocks/>
            <a:stCxn id="142" idx="3"/>
            <a:endCxn id="1030" idx="1"/>
          </p:cNvCxnSpPr>
          <p:nvPr/>
        </p:nvCxnSpPr>
        <p:spPr>
          <a:xfrm flipV="1">
            <a:off x="3087394" y="350003"/>
            <a:ext cx="637030" cy="1317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11EA60-FAF5-4044-9D65-3F5A2E9C26A9}"/>
              </a:ext>
            </a:extLst>
          </p:cNvPr>
          <p:cNvSpPr txBox="1"/>
          <p:nvPr/>
        </p:nvSpPr>
        <p:spPr>
          <a:xfrm>
            <a:off x="2713033" y="4187344"/>
            <a:ext cx="862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7DBC"/>
                </a:solidFill>
              </a:rPr>
              <a:t>10.249.2.0/24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84F1E9-A991-5E42-A8E5-4DA6489CE5BE}"/>
              </a:ext>
            </a:extLst>
          </p:cNvPr>
          <p:cNvSpPr txBox="1"/>
          <p:nvPr/>
        </p:nvSpPr>
        <p:spPr>
          <a:xfrm>
            <a:off x="5355411" y="4189122"/>
            <a:ext cx="862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7DBC"/>
                </a:solidFill>
              </a:rPr>
              <a:t>10.249.3.0/24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A44E17-CC07-6D45-877F-E6BBED413169}"/>
              </a:ext>
            </a:extLst>
          </p:cNvPr>
          <p:cNvSpPr txBox="1"/>
          <p:nvPr/>
        </p:nvSpPr>
        <p:spPr>
          <a:xfrm>
            <a:off x="2503963" y="6219680"/>
            <a:ext cx="783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10.250.0.0/16</a:t>
            </a:r>
          </a:p>
        </p:txBody>
      </p:sp>
      <p:pic>
        <p:nvPicPr>
          <p:cNvPr id="84" name="Graphic 7">
            <a:extLst>
              <a:ext uri="{FF2B5EF4-FFF2-40B4-BE49-F238E27FC236}">
                <a16:creationId xmlns:a16="http://schemas.microsoft.com/office/drawing/2014/main" id="{8402942D-009C-544C-8296-52318636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04" y="318022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3">
            <a:extLst>
              <a:ext uri="{FF2B5EF4-FFF2-40B4-BE49-F238E27FC236}">
                <a16:creationId xmlns:a16="http://schemas.microsoft.com/office/drawing/2014/main" id="{3D461696-9E0E-7445-A206-19F5EEAA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123" y="3554720"/>
            <a:ext cx="15065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6" name="Graphic 17">
            <a:extLst>
              <a:ext uri="{FF2B5EF4-FFF2-40B4-BE49-F238E27FC236}">
                <a16:creationId xmlns:a16="http://schemas.microsoft.com/office/drawing/2014/main" id="{9E5BE549-7A10-434C-B805-42EE6ECF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45" y="187595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790E940B-EAA4-5549-B312-4D30D6B0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554" y="2185791"/>
            <a:ext cx="22431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2" name="Graphic 31">
            <a:extLst>
              <a:ext uri="{FF2B5EF4-FFF2-40B4-BE49-F238E27FC236}">
                <a16:creationId xmlns:a16="http://schemas.microsoft.com/office/drawing/2014/main" id="{393C08E3-10A6-F74F-9AC5-06A7F2EF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3953094" y="2241712"/>
            <a:ext cx="360384" cy="36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6">
            <a:extLst>
              <a:ext uri="{FF2B5EF4-FFF2-40B4-BE49-F238E27FC236}">
                <a16:creationId xmlns:a16="http://schemas.microsoft.com/office/drawing/2014/main" id="{B1A0DAF6-FB95-B440-8F98-3CF675B65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151" y="1992762"/>
            <a:ext cx="1270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7170B4-5266-2945-8558-4D2E5D0EAA37}"/>
              </a:ext>
            </a:extLst>
          </p:cNvPr>
          <p:cNvSpPr txBox="1"/>
          <p:nvPr/>
        </p:nvSpPr>
        <p:spPr>
          <a:xfrm>
            <a:off x="1900500" y="1796229"/>
            <a:ext cx="7810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SD-WAN VPC</a:t>
            </a:r>
          </a:p>
          <a:p>
            <a:endParaRPr lang="en-US" dirty="0"/>
          </a:p>
        </p:txBody>
      </p:sp>
      <p:pic>
        <p:nvPicPr>
          <p:cNvPr id="107" name="Graphic 31">
            <a:extLst>
              <a:ext uri="{FF2B5EF4-FFF2-40B4-BE49-F238E27FC236}">
                <a16:creationId xmlns:a16="http://schemas.microsoft.com/office/drawing/2014/main" id="{A3EA7D8D-F1E6-F647-98F4-81BD562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4407754" y="5125040"/>
            <a:ext cx="292371" cy="2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606B0628-BAE9-6944-B5D9-F6C905D60EB9}"/>
              </a:ext>
            </a:extLst>
          </p:cNvPr>
          <p:cNvSpPr txBox="1"/>
          <p:nvPr/>
        </p:nvSpPr>
        <p:spPr>
          <a:xfrm>
            <a:off x="2547728" y="5976592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D86DDB-180F-C349-81C0-AD189A68CC72}"/>
              </a:ext>
            </a:extLst>
          </p:cNvPr>
          <p:cNvSpPr/>
          <p:nvPr/>
        </p:nvSpPr>
        <p:spPr>
          <a:xfrm>
            <a:off x="4993643" y="6013517"/>
            <a:ext cx="961460" cy="3731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88FFD718-5073-484C-B87D-1353561D1B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93642" y="6010546"/>
            <a:ext cx="180312" cy="21242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7D149AA-5DB0-DF4D-9928-1CEE896E4622}"/>
              </a:ext>
            </a:extLst>
          </p:cNvPr>
          <p:cNvSpPr txBox="1"/>
          <p:nvPr/>
        </p:nvSpPr>
        <p:spPr>
          <a:xfrm>
            <a:off x="5094561" y="5976592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F35BC2-3061-4F47-8B01-102B609A113C}"/>
              </a:ext>
            </a:extLst>
          </p:cNvPr>
          <p:cNvSpPr txBox="1"/>
          <p:nvPr/>
        </p:nvSpPr>
        <p:spPr>
          <a:xfrm>
            <a:off x="5052426" y="6217182"/>
            <a:ext cx="783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E8900"/>
                </a:solidFill>
              </a:rPr>
              <a:t>10.251.0.0/16</a:t>
            </a:r>
          </a:p>
        </p:txBody>
      </p:sp>
      <p:sp>
        <p:nvSpPr>
          <p:cNvPr id="131" name="TextBox 26">
            <a:extLst>
              <a:ext uri="{FF2B5EF4-FFF2-40B4-BE49-F238E27FC236}">
                <a16:creationId xmlns:a16="http://schemas.microsoft.com/office/drawing/2014/main" id="{007BED8F-D360-EB44-AE5B-91C5478E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939" y="5348196"/>
            <a:ext cx="127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TGW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40" name="Graphic 17">
            <a:extLst>
              <a:ext uri="{FF2B5EF4-FFF2-40B4-BE49-F238E27FC236}">
                <a16:creationId xmlns:a16="http://schemas.microsoft.com/office/drawing/2014/main" id="{2D7922BB-8181-704D-B1C8-9E6E3DC9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19" y="458741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11">
            <a:extLst>
              <a:ext uri="{FF2B5EF4-FFF2-40B4-BE49-F238E27FC236}">
                <a16:creationId xmlns:a16="http://schemas.microsoft.com/office/drawing/2014/main" id="{E9624376-79C7-F543-AC85-C505DE07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951" y="4891598"/>
            <a:ext cx="22923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B374928-9B6A-6C42-A26D-A895320273E2}"/>
              </a:ext>
            </a:extLst>
          </p:cNvPr>
          <p:cNvSpPr/>
          <p:nvPr/>
        </p:nvSpPr>
        <p:spPr>
          <a:xfrm flipH="1">
            <a:off x="2982853" y="2055682"/>
            <a:ext cx="3769091" cy="37382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2"/>
            </a:solidFill>
            <a:prstDash val="dash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5880DB-527E-5A40-A471-4A36FE714BFC}"/>
              </a:ext>
            </a:extLst>
          </p:cNvPr>
          <p:cNvCxnSpPr>
            <a:cxnSpLocks/>
          </p:cNvCxnSpPr>
          <p:nvPr/>
        </p:nvCxnSpPr>
        <p:spPr>
          <a:xfrm flipV="1">
            <a:off x="5608900" y="2046361"/>
            <a:ext cx="8107" cy="391512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51471E5-697E-1345-865D-90D48A4AA2A7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943084" y="2236045"/>
            <a:ext cx="0" cy="944184"/>
          </a:xfrm>
          <a:prstGeom prst="straightConnector1">
            <a:avLst/>
          </a:prstGeom>
          <a:ln w="6350">
            <a:solidFill>
              <a:schemeClr val="tx2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FCC3478-EF88-A341-BF6E-6AE67F293688}"/>
              </a:ext>
            </a:extLst>
          </p:cNvPr>
          <p:cNvCxnSpPr>
            <a:cxnSpLocks/>
          </p:cNvCxnSpPr>
          <p:nvPr/>
        </p:nvCxnSpPr>
        <p:spPr>
          <a:xfrm flipV="1">
            <a:off x="6943084" y="3545989"/>
            <a:ext cx="0" cy="1041425"/>
          </a:xfrm>
          <a:prstGeom prst="straightConnector1">
            <a:avLst/>
          </a:prstGeom>
          <a:ln w="6350">
            <a:solidFill>
              <a:schemeClr val="tx2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A5D94DD2-020A-CE4A-BC90-1ED54B7C47BB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5126267" y="1609115"/>
            <a:ext cx="648683" cy="2634644"/>
          </a:xfrm>
          <a:prstGeom prst="bentConnector2">
            <a:avLst/>
          </a:prstGeom>
          <a:ln>
            <a:solidFill>
              <a:schemeClr val="tx2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582958E2-D9C9-1940-B988-362C49953834}"/>
              </a:ext>
            </a:extLst>
          </p:cNvPr>
          <p:cNvCxnSpPr>
            <a:cxnSpLocks/>
            <a:stCxn id="84" idx="1"/>
            <a:endCxn id="107" idx="3"/>
          </p:cNvCxnSpPr>
          <p:nvPr/>
        </p:nvCxnSpPr>
        <p:spPr>
          <a:xfrm rot="10800000" flipV="1">
            <a:off x="4700126" y="3363108"/>
            <a:ext cx="2060079" cy="1908117"/>
          </a:xfrm>
          <a:prstGeom prst="bentConnector3">
            <a:avLst>
              <a:gd name="adj1" fmla="val 12978"/>
            </a:avLst>
          </a:prstGeom>
          <a:ln>
            <a:solidFill>
              <a:schemeClr val="tx2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6795097C-DAD2-CB4A-8CC5-1E0DF67779F7}"/>
              </a:ext>
            </a:extLst>
          </p:cNvPr>
          <p:cNvCxnSpPr>
            <a:stCxn id="84" idx="3"/>
            <a:endCxn id="80" idx="2"/>
          </p:cNvCxnSpPr>
          <p:nvPr/>
        </p:nvCxnSpPr>
        <p:spPr>
          <a:xfrm flipV="1">
            <a:off x="7125964" y="1104075"/>
            <a:ext cx="900217" cy="2259034"/>
          </a:xfrm>
          <a:prstGeom prst="bentConnector2">
            <a:avLst/>
          </a:prstGeom>
          <a:ln>
            <a:solidFill>
              <a:schemeClr val="tx2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66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Simarbir Singh (simarbsi)</cp:lastModifiedBy>
  <cp:revision>40</cp:revision>
  <dcterms:created xsi:type="dcterms:W3CDTF">2018-10-24T18:20:21Z</dcterms:created>
  <dcterms:modified xsi:type="dcterms:W3CDTF">2021-10-12T22:08:57Z</dcterms:modified>
</cp:coreProperties>
</file>