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026728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469058" y="24143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4" y="1541210"/>
            <a:ext cx="6803743" cy="548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862229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104133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78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52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0645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025802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437" y="28365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564" y="41343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866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2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37" y="4311887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298037" y="385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292407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07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481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291481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2116" y="28365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43" y="41343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45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81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99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04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311904" y="13337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537224" y="1981279"/>
            <a:ext cx="0" cy="7571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9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29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535104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1044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37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2" y="19722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7156349" y="1843897"/>
            <a:ext cx="2985688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9B43A-DEA1-4A87-8500-AAD44BA0FBBF}"/>
              </a:ext>
            </a:extLst>
          </p:cNvPr>
          <p:cNvGrpSpPr/>
          <p:nvPr/>
        </p:nvGrpSpPr>
        <p:grpSpPr>
          <a:xfrm>
            <a:off x="3187055" y="5835479"/>
            <a:ext cx="6586420" cy="1050070"/>
            <a:chOff x="3118091" y="5835479"/>
            <a:chExt cx="6586420" cy="1050070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34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773" y="660855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73" name="Graphic 17">
              <a:extLst>
                <a:ext uri="{FF2B5EF4-FFF2-40B4-BE49-F238E27FC236}">
                  <a16:creationId xmlns:a16="http://schemas.microsoft.com/office/drawing/2014/main" id="{B2341643-89ED-4292-B32A-E97FDD64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90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A30E169A-CBD1-4242-9E36-CA66042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091" y="6608550"/>
              <a:ext cx="16737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36A2DE79-39B4-48B6-B906-70AF1334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56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637615B-B70F-4C26-B1F2-D48DF94B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202" y="6608550"/>
              <a:ext cx="1197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C30322A9-7FA7-442E-9290-17052DC5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5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5A2A9D83-05F4-47F1-897D-003E3A4F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991" y="6608550"/>
              <a:ext cx="1747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270002"/>
            <a:ext cx="6897389" cy="7883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270003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12" y="20752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7432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7526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902924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902924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0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8475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902924"/>
            <a:ext cx="354386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E98D58-A9D8-410D-8E67-98885DBB820B}"/>
              </a:ext>
            </a:extLst>
          </p:cNvPr>
          <p:cNvGrpSpPr/>
          <p:nvPr/>
        </p:nvGrpSpPr>
        <p:grpSpPr>
          <a:xfrm>
            <a:off x="5475603" y="6343437"/>
            <a:ext cx="2864067" cy="1553468"/>
            <a:chOff x="5322904" y="6343437"/>
            <a:chExt cx="2864067" cy="15534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54678A-2D24-4C3A-9641-73B96409264C}"/>
                </a:ext>
              </a:extLst>
            </p:cNvPr>
            <p:cNvSpPr/>
            <p:nvPr/>
          </p:nvSpPr>
          <p:spPr>
            <a:xfrm>
              <a:off x="5322904" y="6343437"/>
              <a:ext cx="2864066" cy="1553468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domain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0FD69E3-F5B3-4F52-ACB8-F4AA6BF1CCE7}"/>
                </a:ext>
              </a:extLst>
            </p:cNvPr>
            <p:cNvGrpSpPr/>
            <p:nvPr/>
          </p:nvGrpSpPr>
          <p:grpSpPr>
            <a:xfrm>
              <a:off x="5322904" y="6729273"/>
              <a:ext cx="2864067" cy="1160076"/>
              <a:chOff x="5322904" y="6729273"/>
              <a:chExt cx="2864067" cy="1160076"/>
            </a:xfrm>
          </p:grpSpPr>
          <p:pic>
            <p:nvPicPr>
              <p:cNvPr id="29" name="Graphic 7">
                <a:extLst>
                  <a:ext uri="{FF2B5EF4-FFF2-40B4-BE49-F238E27FC236}">
                    <a16:creationId xmlns:a16="http://schemas.microsoft.com/office/drawing/2014/main" id="{FA36765F-5CCD-4B68-A868-C72C5D7B71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9372" y="6729273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CE85C5B2-97E7-4656-82D7-DBF37A5D7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904" y="7427684"/>
                <a:ext cx="16983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Transit Gateway</a:t>
                </a:r>
              </a:p>
            </p:txBody>
          </p: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F70419FA-8338-48D3-B5BB-38775FA39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617" y="7427684"/>
                <a:ext cx="13133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Transit Gateway route table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8637D6BC-5ABF-4346-96D6-BB5AA0CEC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7320802" y="68816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D1C53-F13A-4C90-8184-356644BA82C5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6907636" y="6040120"/>
            <a:ext cx="1" cy="303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17">
            <a:extLst>
              <a:ext uri="{FF2B5EF4-FFF2-40B4-BE49-F238E27FC236}">
                <a16:creationId xmlns:a16="http://schemas.microsoft.com/office/drawing/2014/main" id="{9186DF73-80C2-44AA-A8A5-483B0606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1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9">
            <a:extLst>
              <a:ext uri="{FF2B5EF4-FFF2-40B4-BE49-F238E27FC236}">
                <a16:creationId xmlns:a16="http://schemas.microsoft.com/office/drawing/2014/main" id="{3FAC423D-F372-445D-B6CF-77BFF8D6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432" y="8891106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DDE9F016-CE37-4976-B93C-34F417FA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97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0">
            <a:extLst>
              <a:ext uri="{FF2B5EF4-FFF2-40B4-BE49-F238E27FC236}">
                <a16:creationId xmlns:a16="http://schemas.microsoft.com/office/drawing/2014/main" id="{74F2CA16-C2B4-4079-A333-96846687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543" y="8891106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1" name="Graphic 17">
            <a:extLst>
              <a:ext uri="{FF2B5EF4-FFF2-40B4-BE49-F238E27FC236}">
                <a16:creationId xmlns:a16="http://schemas.microsoft.com/office/drawing/2014/main" id="{EEEFC04E-F930-4A64-8556-F84F58B7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16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CCC9522-6D1F-4C4F-837B-7685B8D0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56" y="8891106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218498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270003"/>
            <a:ext cx="8222776" cy="6314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270003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7" y="2075269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7432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104144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104144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902924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902924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104144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902924"/>
            <a:ext cx="477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FD69E3-F5B3-4F52-ACB8-F4AA6BF1CCE7}"/>
              </a:ext>
            </a:extLst>
          </p:cNvPr>
          <p:cNvGrpSpPr/>
          <p:nvPr/>
        </p:nvGrpSpPr>
        <p:grpSpPr>
          <a:xfrm>
            <a:off x="6053099" y="6354508"/>
            <a:ext cx="2864067" cy="1160076"/>
            <a:chOff x="5322904" y="6729273"/>
            <a:chExt cx="2864067" cy="1160076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372" y="6729273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904" y="7427684"/>
              <a:ext cx="16983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F70419FA-8338-48D3-B5BB-38775FA39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3617" y="7427684"/>
              <a:ext cx="13133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Transit Gateway route table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637D6BC-5ABF-4346-96D6-BB5AA0CEC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7320802" y="68816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D1C53-F13A-4C90-8184-356644BA82C5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07636" y="6040120"/>
            <a:ext cx="1" cy="303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7411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155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27</cp:revision>
  <dcterms:created xsi:type="dcterms:W3CDTF">2021-11-03T15:16:07Z</dcterms:created>
  <dcterms:modified xsi:type="dcterms:W3CDTF">2021-11-04T18:21:34Z</dcterms:modified>
</cp:coreProperties>
</file>