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2" y="-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C720-F646-4663-BA47-18BA1F80B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69"/>
            <a:ext cx="8222776" cy="6857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021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82421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31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7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371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21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2327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7253921" y="6660768"/>
            <a:ext cx="10735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21" y="631786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23" y="7004381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380" y="7004381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8637D6BC-5ABF-4346-96D6-BB5AA0CE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327457" y="64321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F56127-BEC7-41C7-8031-EE3A00214E1D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6907838" y="6040120"/>
            <a:ext cx="3183" cy="2777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26392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372" y="340129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38289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517" y="4590114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500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5766968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9621" y="1835188"/>
            <a:ext cx="477252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87" y="7680386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6911021" y="7281380"/>
            <a:ext cx="0" cy="3990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0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69"/>
            <a:ext cx="8222776" cy="6857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021" y="3898401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82421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31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7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371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21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2327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21" y="631786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23" y="7004381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380" y="7003668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6907838" y="6040120"/>
            <a:ext cx="3183" cy="2777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2654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9370" y="3416349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38439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515" y="4605165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69" y="50200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509" y="5782019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9621" y="1835188"/>
            <a:ext cx="477252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87" y="7680386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6911021" y="7281380"/>
            <a:ext cx="0" cy="3990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56487474-18B0-4235-A9A9-164C947F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327457" y="64321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6BEFA2-30E2-4257-B2BE-4A577759DD07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6911021" y="2301466"/>
            <a:ext cx="0" cy="114991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76817D-FC16-4607-9D67-707ECE82862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531678" y="3679976"/>
            <a:ext cx="1150743" cy="248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DE7D7D-B542-42ED-B649-918A67841FB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139621" y="3679976"/>
            <a:ext cx="1181486" cy="248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6E72A9-7F87-4F29-ACC7-849CE5AB72C3}"/>
              </a:ext>
            </a:extLst>
          </p:cNvPr>
          <p:cNvCxnSpPr>
            <a:cxnSpLocks/>
            <a:stCxn id="29" idx="3"/>
            <a:endCxn id="69" idx="1"/>
          </p:cNvCxnSpPr>
          <p:nvPr/>
        </p:nvCxnSpPr>
        <p:spPr>
          <a:xfrm>
            <a:off x="7253921" y="6660768"/>
            <a:ext cx="107353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111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41</cp:revision>
  <dcterms:created xsi:type="dcterms:W3CDTF">2021-11-03T15:16:07Z</dcterms:created>
  <dcterms:modified xsi:type="dcterms:W3CDTF">2021-11-16T16:47:13Z</dcterms:modified>
</cp:coreProperties>
</file>