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</p:sldIdLst>
  <p:sldSz cx="14630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nsullo, Christopher" initials="CC" lastIdx="1" clrIdx="0">
    <p:extLst>
      <p:ext uri="{19B8F6BF-5375-455C-9EA6-DF929625EA0E}">
        <p15:presenceInfo xmlns:p15="http://schemas.microsoft.com/office/powerpoint/2012/main" userId="Censullo, Christop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92" y="-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646133"/>
            <a:ext cx="1243584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282989"/>
            <a:ext cx="109728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4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1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535517"/>
            <a:ext cx="315468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535517"/>
            <a:ext cx="9281160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9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507618"/>
            <a:ext cx="1261872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6731215"/>
            <a:ext cx="1261872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5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677584"/>
            <a:ext cx="621792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677584"/>
            <a:ext cx="621792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2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35519"/>
            <a:ext cx="1261872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2465706"/>
            <a:ext cx="6189344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3674110"/>
            <a:ext cx="6189344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2465706"/>
            <a:ext cx="6219826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3674110"/>
            <a:ext cx="6219826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1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4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2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70560"/>
            <a:ext cx="4718685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448226"/>
            <a:ext cx="740664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017520"/>
            <a:ext cx="4718685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3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70560"/>
            <a:ext cx="4718685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448226"/>
            <a:ext cx="740664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017520"/>
            <a:ext cx="4718685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9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35519"/>
            <a:ext cx="1261872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677584"/>
            <a:ext cx="1261872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9322649"/>
            <a:ext cx="32918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C720-F646-4663-BA47-18BA1F80B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9322649"/>
            <a:ext cx="49377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9322649"/>
            <a:ext cx="32918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0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EB2FD9-7C85-4D46-8F92-C3CBD865EC49}"/>
              </a:ext>
            </a:extLst>
          </p:cNvPr>
          <p:cNvSpPr/>
          <p:nvPr/>
        </p:nvSpPr>
        <p:spPr>
          <a:xfrm>
            <a:off x="4407728" y="3076276"/>
            <a:ext cx="1765300" cy="12070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8056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2CFA7B-3ACC-4FF4-B3DC-A57A688A5424}"/>
              </a:ext>
            </a:extLst>
          </p:cNvPr>
          <p:cNvSpPr/>
          <p:nvPr/>
        </p:nvSpPr>
        <p:spPr bwMode="auto">
          <a:xfrm>
            <a:off x="3850058" y="2655637"/>
            <a:ext cx="6088828" cy="308068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BD552-B546-4A09-87A6-20317F4282DE}"/>
              </a:ext>
            </a:extLst>
          </p:cNvPr>
          <p:cNvSpPr/>
          <p:nvPr/>
        </p:nvSpPr>
        <p:spPr bwMode="auto">
          <a:xfrm>
            <a:off x="3459394" y="1176869"/>
            <a:ext cx="8222776" cy="68570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FEFD79-BD1C-4FE6-8D87-98B55A0B343E}"/>
              </a:ext>
            </a:extLst>
          </p:cNvPr>
          <p:cNvSpPr/>
          <p:nvPr/>
        </p:nvSpPr>
        <p:spPr bwMode="auto">
          <a:xfrm>
            <a:off x="4243229" y="2273049"/>
            <a:ext cx="2095500" cy="36184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83A645-56EB-470C-AC96-FC13A111477C}"/>
              </a:ext>
            </a:extLst>
          </p:cNvPr>
          <p:cNvSpPr/>
          <p:nvPr/>
        </p:nvSpPr>
        <p:spPr bwMode="auto">
          <a:xfrm>
            <a:off x="7485133" y="2273049"/>
            <a:ext cx="2095500" cy="36184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7" name="Graphic 17">
            <a:extLst>
              <a:ext uri="{FF2B5EF4-FFF2-40B4-BE49-F238E27FC236}">
                <a16:creationId xmlns:a16="http://schemas.microsoft.com/office/drawing/2014/main" id="{37B2E76A-5113-4139-975B-173E45F4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778" y="34450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8">
            <a:extLst>
              <a:ext uri="{FF2B5EF4-FFF2-40B4-BE49-F238E27FC236}">
                <a16:creationId xmlns:a16="http://schemas.microsoft.com/office/drawing/2014/main" id="{D8662EFD-6A65-40F2-88B1-A1F026ECC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152" y="3886293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9F07DC4-1373-4448-AA2F-E7FE5CA6B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1645" y="2652941"/>
            <a:ext cx="381000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B8B86A5-2133-4E11-B6EF-502212FB2390}"/>
              </a:ext>
            </a:extLst>
          </p:cNvPr>
          <p:cNvSpPr/>
          <p:nvPr/>
        </p:nvSpPr>
        <p:spPr>
          <a:xfrm>
            <a:off x="4406802" y="4374072"/>
            <a:ext cx="1765300" cy="1207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BA49DC-3064-40AF-93AA-24C641177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07437" y="3077864"/>
            <a:ext cx="381000" cy="381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8051E808-5C9C-46B5-B594-BEA6B03C20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11564" y="4375661"/>
            <a:ext cx="381000" cy="381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969E854B-D210-4534-B639-27D1893109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459394" y="1176870"/>
            <a:ext cx="381000" cy="381000"/>
          </a:xfrm>
          <a:prstGeom prst="rect">
            <a:avLst/>
          </a:prstGeom>
        </p:spPr>
      </p:pic>
      <p:sp>
        <p:nvSpPr>
          <p:cNvPr id="27" name="TextBox 18">
            <a:extLst>
              <a:ext uri="{FF2B5EF4-FFF2-40B4-BE49-F238E27FC236}">
                <a16:creationId xmlns:a16="http://schemas.microsoft.com/office/drawing/2014/main" id="{0E959A70-C7D5-4DE5-AA19-E799F28E9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2866" y="5125416"/>
            <a:ext cx="13428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28" name="Graphic 37">
            <a:extLst>
              <a:ext uri="{FF2B5EF4-FFF2-40B4-BE49-F238E27FC236}">
                <a16:creationId xmlns:a16="http://schemas.microsoft.com/office/drawing/2014/main" id="{192A3FBE-45E5-4686-83A0-A5FED5B7E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502" y="46920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26">
            <a:extLst>
              <a:ext uri="{FF2B5EF4-FFF2-40B4-BE49-F238E27FC236}">
                <a16:creationId xmlns:a16="http://schemas.microsoft.com/office/drawing/2014/main" id="{57D351A6-6145-4DAF-88A2-DC279A2EA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6021" y="3886293"/>
            <a:ext cx="127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route table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D83CADA8-C99A-45AD-B9B5-49841DAED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682421" y="34513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5968732-B633-4592-B8CF-57F25F9A1AF3}"/>
              </a:ext>
            </a:extLst>
          </p:cNvPr>
          <p:cNvSpPr/>
          <p:nvPr/>
        </p:nvSpPr>
        <p:spPr>
          <a:xfrm>
            <a:off x="7673407" y="3076276"/>
            <a:ext cx="1765300" cy="12070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8056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4" name="Graphic 17">
            <a:extLst>
              <a:ext uri="{FF2B5EF4-FFF2-40B4-BE49-F238E27FC236}">
                <a16:creationId xmlns:a16="http://schemas.microsoft.com/office/drawing/2014/main" id="{855E1178-C8FF-41D4-8B4A-F339CEBC3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107" y="34450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8">
            <a:extLst>
              <a:ext uri="{FF2B5EF4-FFF2-40B4-BE49-F238E27FC236}">
                <a16:creationId xmlns:a16="http://schemas.microsoft.com/office/drawing/2014/main" id="{5B6B48CA-61FE-42A2-8613-884B1EC55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481" y="3886293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7CD19E-0861-4F98-93A8-29E2587A4C20}"/>
              </a:ext>
            </a:extLst>
          </p:cNvPr>
          <p:cNvSpPr/>
          <p:nvPr/>
        </p:nvSpPr>
        <p:spPr>
          <a:xfrm>
            <a:off x="7672481" y="4374072"/>
            <a:ext cx="1765300" cy="1207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B9E490E9-09C0-41D7-A119-B43CC21A8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3116" y="3077864"/>
            <a:ext cx="381000" cy="3810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CC604FE6-C1CB-437C-841D-2FAA2FCC4B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77243" y="4375661"/>
            <a:ext cx="381000" cy="381000"/>
          </a:xfrm>
          <a:prstGeom prst="rect">
            <a:avLst/>
          </a:prstGeom>
        </p:spPr>
      </p:pic>
      <p:sp>
        <p:nvSpPr>
          <p:cNvPr id="39" name="TextBox 18">
            <a:extLst>
              <a:ext uri="{FF2B5EF4-FFF2-40B4-BE49-F238E27FC236}">
                <a16:creationId xmlns:a16="http://schemas.microsoft.com/office/drawing/2014/main" id="{65F3C3CB-1C20-4BC3-B556-2E963737B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4631" y="5125416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40" name="Graphic 37">
            <a:extLst>
              <a:ext uri="{FF2B5EF4-FFF2-40B4-BE49-F238E27FC236}">
                <a16:creationId xmlns:a16="http://schemas.microsoft.com/office/drawing/2014/main" id="{4EB5B8E1-541A-444C-A265-F8788E88C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457" y="46920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2">
            <a:extLst>
              <a:ext uri="{FF2B5EF4-FFF2-40B4-BE49-F238E27FC236}">
                <a16:creationId xmlns:a16="http://schemas.microsoft.com/office/drawing/2014/main" id="{D464C267-839E-402F-B5A8-7A6BA4068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3371" y="2024467"/>
            <a:ext cx="1315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2" name="Graphic 10">
            <a:extLst>
              <a:ext uri="{FF2B5EF4-FFF2-40B4-BE49-F238E27FC236}">
                <a16:creationId xmlns:a16="http://schemas.microsoft.com/office/drawing/2014/main" id="{6E6085C9-5CC4-45BD-9381-EEBBDAF85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421" y="1606588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51" name="Graphic 12">
            <a:extLst>
              <a:ext uri="{FF2B5EF4-FFF2-40B4-BE49-F238E27FC236}">
                <a16:creationId xmlns:a16="http://schemas.microsoft.com/office/drawing/2014/main" id="{82714634-F71D-40B2-9080-9E6AF2D2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250" y="16002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29">
            <a:extLst>
              <a:ext uri="{FF2B5EF4-FFF2-40B4-BE49-F238E27FC236}">
                <a16:creationId xmlns:a16="http://schemas.microsoft.com/office/drawing/2014/main" id="{AC457521-E702-4040-832F-22B48BB7B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500" y="2024467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    Auto VPN</a:t>
            </a:r>
          </a:p>
        </p:txBody>
      </p:sp>
      <p:pic>
        <p:nvPicPr>
          <p:cNvPr id="53" name="Graphic 17">
            <a:extLst>
              <a:ext uri="{FF2B5EF4-FFF2-40B4-BE49-F238E27FC236}">
                <a16:creationId xmlns:a16="http://schemas.microsoft.com/office/drawing/2014/main" id="{2D6C8902-9CFB-4F10-87DA-88658E19A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38" y="16002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34">
            <a:extLst>
              <a:ext uri="{FF2B5EF4-FFF2-40B4-BE49-F238E27FC236}">
                <a16:creationId xmlns:a16="http://schemas.microsoft.com/office/drawing/2014/main" id="{6A727485-C0C4-4AE5-963B-9B2726E35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413" y="2024467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branches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C6442DF-9E73-4F8D-A54F-BA37FD96EB5F}"/>
              </a:ext>
            </a:extLst>
          </p:cNvPr>
          <p:cNvCxnSpPr>
            <a:cxnSpLocks/>
            <a:stCxn id="42" idx="1"/>
            <a:endCxn id="51" idx="3"/>
          </p:cNvCxnSpPr>
          <p:nvPr/>
        </p:nvCxnSpPr>
        <p:spPr>
          <a:xfrm flipH="1">
            <a:off x="3259150" y="1835188"/>
            <a:ext cx="3423271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53EF5F-C9C0-4F47-9F56-166C5A1A637E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>
            <a:off x="2252938" y="1835188"/>
            <a:ext cx="536312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12">
            <a:extLst>
              <a:ext uri="{FF2B5EF4-FFF2-40B4-BE49-F238E27FC236}">
                <a16:creationId xmlns:a16="http://schemas.microsoft.com/office/drawing/2014/main" id="{5033A691-2E84-4398-AC33-EFEAE7922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142" y="16002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29">
            <a:extLst>
              <a:ext uri="{FF2B5EF4-FFF2-40B4-BE49-F238E27FC236}">
                <a16:creationId xmlns:a16="http://schemas.microsoft.com/office/drawing/2014/main" id="{405A66AD-575C-444F-90E6-B80EB6766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0517" y="2024467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dashboard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A46D6EB-3FD9-4EDE-9B88-626F7BA20F60}"/>
              </a:ext>
            </a:extLst>
          </p:cNvPr>
          <p:cNvCxnSpPr>
            <a:cxnSpLocks/>
            <a:stCxn id="50" idx="1"/>
            <a:endCxn id="29" idx="3"/>
          </p:cNvCxnSpPr>
          <p:nvPr/>
        </p:nvCxnSpPr>
        <p:spPr>
          <a:xfrm flipH="1">
            <a:off x="7253921" y="6660768"/>
            <a:ext cx="107353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7">
            <a:extLst>
              <a:ext uri="{FF2B5EF4-FFF2-40B4-BE49-F238E27FC236}">
                <a16:creationId xmlns:a16="http://schemas.microsoft.com/office/drawing/2014/main" id="{FA36765F-5CCD-4B68-A868-C72C5D7B7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121" y="6317868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9">
            <a:extLst>
              <a:ext uri="{FF2B5EF4-FFF2-40B4-BE49-F238E27FC236}">
                <a16:creationId xmlns:a16="http://schemas.microsoft.com/office/drawing/2014/main" id="{CE85C5B2-97E7-4656-82D7-DBF37A5D7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823" y="7004381"/>
            <a:ext cx="16983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Transit Gateway</a:t>
            </a:r>
          </a:p>
        </p:txBody>
      </p:sp>
      <p:sp>
        <p:nvSpPr>
          <p:cNvPr id="49" name="TextBox 26">
            <a:extLst>
              <a:ext uri="{FF2B5EF4-FFF2-40B4-BE49-F238E27FC236}">
                <a16:creationId xmlns:a16="http://schemas.microsoft.com/office/drawing/2014/main" id="{F70419FA-8338-48D3-B5BB-38775FA39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9380" y="7004381"/>
            <a:ext cx="13133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 gateway route table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8637D6BC-5ABF-4346-96D6-BB5AA0CEC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8327457" y="64321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3F56127-BEC7-41C7-8031-EE3A00214E1D}"/>
              </a:ext>
            </a:extLst>
          </p:cNvPr>
          <p:cNvGrpSpPr/>
          <p:nvPr/>
        </p:nvGrpSpPr>
        <p:grpSpPr>
          <a:xfrm>
            <a:off x="5288285" y="2336879"/>
            <a:ext cx="3266439" cy="1100005"/>
            <a:chOff x="5288285" y="2336879"/>
            <a:chExt cx="3266439" cy="1100005"/>
          </a:xfrm>
        </p:grpSpPr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0E035488-ECEA-4FF1-936A-5539C45AA9B9}"/>
                </a:ext>
              </a:extLst>
            </p:cNvPr>
            <p:cNvSpPr/>
            <p:nvPr/>
          </p:nvSpPr>
          <p:spPr bwMode="auto">
            <a:xfrm rot="16200000">
              <a:off x="6692904" y="1575064"/>
              <a:ext cx="457201" cy="3266439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sm"/>
              <a:tailEnd type="non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D4EACE2-05AD-4E97-A3A7-0D6A503E1CA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07637" y="2336879"/>
              <a:ext cx="0" cy="642803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Freeform 26">
            <a:extLst>
              <a:ext uri="{FF2B5EF4-FFF2-40B4-BE49-F238E27FC236}">
                <a16:creationId xmlns:a16="http://schemas.microsoft.com/office/drawing/2014/main" id="{82D93875-D925-44AB-9CE3-C7F0F67F5C61}"/>
              </a:ext>
            </a:extLst>
          </p:cNvPr>
          <p:cNvSpPr/>
          <p:nvPr/>
        </p:nvSpPr>
        <p:spPr bwMode="auto">
          <a:xfrm rot="5400000" flipV="1">
            <a:off x="6640864" y="4140128"/>
            <a:ext cx="533545" cy="3266439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E0C84C3-9037-4A77-81C5-26A5DE8753F6}"/>
              </a:ext>
            </a:extLst>
          </p:cNvPr>
          <p:cNvCxnSpPr>
            <a:cxnSpLocks/>
            <a:endCxn id="29" idx="0"/>
          </p:cNvCxnSpPr>
          <p:nvPr/>
        </p:nvCxnSpPr>
        <p:spPr bwMode="auto">
          <a:xfrm>
            <a:off x="6907838" y="6040120"/>
            <a:ext cx="3183" cy="2777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17">
            <a:extLst>
              <a:ext uri="{FF2B5EF4-FFF2-40B4-BE49-F238E27FC236}">
                <a16:creationId xmlns:a16="http://schemas.microsoft.com/office/drawing/2014/main" id="{B6FFB532-19BF-4FC3-AD23-A68B16D3E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271" y="26392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9">
            <a:extLst>
              <a:ext uri="{FF2B5EF4-FFF2-40B4-BE49-F238E27FC236}">
                <a16:creationId xmlns:a16="http://schemas.microsoft.com/office/drawing/2014/main" id="{B87BBFC3-B074-49F1-83EE-E5C8BABAE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8372" y="3401298"/>
            <a:ext cx="16737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61" name="Graphic 10">
            <a:extLst>
              <a:ext uri="{FF2B5EF4-FFF2-40B4-BE49-F238E27FC236}">
                <a16:creationId xmlns:a16="http://schemas.microsoft.com/office/drawing/2014/main" id="{233F75A2-0117-4AB3-8AE0-F34E4E276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271" y="38289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20">
            <a:extLst>
              <a:ext uri="{FF2B5EF4-FFF2-40B4-BE49-F238E27FC236}">
                <a16:creationId xmlns:a16="http://schemas.microsoft.com/office/drawing/2014/main" id="{DBC21121-9A55-4931-B33C-EAA011710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6517" y="4590114"/>
            <a:ext cx="11975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66" name="Graphic 17">
            <a:extLst>
              <a:ext uri="{FF2B5EF4-FFF2-40B4-BE49-F238E27FC236}">
                <a16:creationId xmlns:a16="http://schemas.microsoft.com/office/drawing/2014/main" id="{BC0300FC-E024-41BB-AFC6-FC2C4AA90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271" y="500496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1">
            <a:extLst>
              <a:ext uri="{FF2B5EF4-FFF2-40B4-BE49-F238E27FC236}">
                <a16:creationId xmlns:a16="http://schemas.microsoft.com/office/drawing/2014/main" id="{FD1D347C-607E-4FB7-8D90-08EFA4B92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1511" y="5766968"/>
            <a:ext cx="17475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E27ECE7-C235-47B5-9556-2FC9683FBDB1}"/>
              </a:ext>
            </a:extLst>
          </p:cNvPr>
          <p:cNvCxnSpPr>
            <a:cxnSpLocks/>
            <a:stCxn id="42" idx="3"/>
            <a:endCxn id="62" idx="1"/>
          </p:cNvCxnSpPr>
          <p:nvPr/>
        </p:nvCxnSpPr>
        <p:spPr>
          <a:xfrm>
            <a:off x="7139621" y="1835188"/>
            <a:ext cx="477252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29">
            <a:extLst>
              <a:ext uri="{FF2B5EF4-FFF2-40B4-BE49-F238E27FC236}">
                <a16:creationId xmlns:a16="http://schemas.microsoft.com/office/drawing/2014/main" id="{A9F08960-A8C7-4B4B-8E61-ECFC757B1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0387" y="7680386"/>
            <a:ext cx="13212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Workload VPCs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77F8D2F-3BCA-4351-9177-3468D40430FB}"/>
              </a:ext>
            </a:extLst>
          </p:cNvPr>
          <p:cNvCxnSpPr>
            <a:cxnSpLocks/>
            <a:stCxn id="30" idx="2"/>
            <a:endCxn id="76" idx="0"/>
          </p:cNvCxnSpPr>
          <p:nvPr/>
        </p:nvCxnSpPr>
        <p:spPr bwMode="auto">
          <a:xfrm>
            <a:off x="6911021" y="7281380"/>
            <a:ext cx="0" cy="39900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20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EB2FD9-7C85-4D46-8F92-C3CBD865EC49}"/>
              </a:ext>
            </a:extLst>
          </p:cNvPr>
          <p:cNvSpPr/>
          <p:nvPr/>
        </p:nvSpPr>
        <p:spPr>
          <a:xfrm>
            <a:off x="4407728" y="3076276"/>
            <a:ext cx="1765300" cy="12070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8056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2CFA7B-3ACC-4FF4-B3DC-A57A688A5424}"/>
              </a:ext>
            </a:extLst>
          </p:cNvPr>
          <p:cNvSpPr/>
          <p:nvPr/>
        </p:nvSpPr>
        <p:spPr bwMode="auto">
          <a:xfrm>
            <a:off x="3850058" y="2655637"/>
            <a:ext cx="6088828" cy="308068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BD552-B546-4A09-87A6-20317F4282DE}"/>
              </a:ext>
            </a:extLst>
          </p:cNvPr>
          <p:cNvSpPr/>
          <p:nvPr/>
        </p:nvSpPr>
        <p:spPr bwMode="auto">
          <a:xfrm>
            <a:off x="3459394" y="1176869"/>
            <a:ext cx="8222776" cy="68570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FEFD79-BD1C-4FE6-8D87-98B55A0B343E}"/>
              </a:ext>
            </a:extLst>
          </p:cNvPr>
          <p:cNvSpPr/>
          <p:nvPr/>
        </p:nvSpPr>
        <p:spPr bwMode="auto">
          <a:xfrm>
            <a:off x="4243229" y="2273049"/>
            <a:ext cx="2095500" cy="36184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83A645-56EB-470C-AC96-FC13A111477C}"/>
              </a:ext>
            </a:extLst>
          </p:cNvPr>
          <p:cNvSpPr/>
          <p:nvPr/>
        </p:nvSpPr>
        <p:spPr bwMode="auto">
          <a:xfrm>
            <a:off x="7485133" y="2273049"/>
            <a:ext cx="2095500" cy="36184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7" name="Graphic 17">
            <a:extLst>
              <a:ext uri="{FF2B5EF4-FFF2-40B4-BE49-F238E27FC236}">
                <a16:creationId xmlns:a16="http://schemas.microsoft.com/office/drawing/2014/main" id="{37B2E76A-5113-4139-975B-173E45F4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778" y="34450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8">
            <a:extLst>
              <a:ext uri="{FF2B5EF4-FFF2-40B4-BE49-F238E27FC236}">
                <a16:creationId xmlns:a16="http://schemas.microsoft.com/office/drawing/2014/main" id="{D8662EFD-6A65-40F2-88B1-A1F026ECC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152" y="3886293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9F07DC4-1373-4448-AA2F-E7FE5CA6B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1645" y="2652941"/>
            <a:ext cx="381000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B8B86A5-2133-4E11-B6EF-502212FB2390}"/>
              </a:ext>
            </a:extLst>
          </p:cNvPr>
          <p:cNvSpPr/>
          <p:nvPr/>
        </p:nvSpPr>
        <p:spPr>
          <a:xfrm>
            <a:off x="4406802" y="4374072"/>
            <a:ext cx="1765300" cy="1207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BA49DC-3064-40AF-93AA-24C641177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07437" y="3077864"/>
            <a:ext cx="381000" cy="381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8051E808-5C9C-46B5-B594-BEA6B03C20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11564" y="4375661"/>
            <a:ext cx="381000" cy="381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969E854B-D210-4534-B639-27D1893109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459394" y="1176870"/>
            <a:ext cx="381000" cy="381000"/>
          </a:xfrm>
          <a:prstGeom prst="rect">
            <a:avLst/>
          </a:prstGeom>
        </p:spPr>
      </p:pic>
      <p:sp>
        <p:nvSpPr>
          <p:cNvPr id="27" name="TextBox 18">
            <a:extLst>
              <a:ext uri="{FF2B5EF4-FFF2-40B4-BE49-F238E27FC236}">
                <a16:creationId xmlns:a16="http://schemas.microsoft.com/office/drawing/2014/main" id="{0E959A70-C7D5-4DE5-AA19-E799F28E9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2866" y="5125416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28" name="Graphic 37">
            <a:extLst>
              <a:ext uri="{FF2B5EF4-FFF2-40B4-BE49-F238E27FC236}">
                <a16:creationId xmlns:a16="http://schemas.microsoft.com/office/drawing/2014/main" id="{192A3FBE-45E5-4686-83A0-A5FED5B7E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502" y="46920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26">
            <a:extLst>
              <a:ext uri="{FF2B5EF4-FFF2-40B4-BE49-F238E27FC236}">
                <a16:creationId xmlns:a16="http://schemas.microsoft.com/office/drawing/2014/main" id="{57D351A6-6145-4DAF-88A2-DC279A2EA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6021" y="3898401"/>
            <a:ext cx="127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 public route table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D83CADA8-C99A-45AD-B9B5-49841DAED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682421" y="34513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5968732-B633-4592-B8CF-57F25F9A1AF3}"/>
              </a:ext>
            </a:extLst>
          </p:cNvPr>
          <p:cNvSpPr/>
          <p:nvPr/>
        </p:nvSpPr>
        <p:spPr>
          <a:xfrm>
            <a:off x="7673407" y="3076276"/>
            <a:ext cx="1765300" cy="12070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8056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4" name="Graphic 17">
            <a:extLst>
              <a:ext uri="{FF2B5EF4-FFF2-40B4-BE49-F238E27FC236}">
                <a16:creationId xmlns:a16="http://schemas.microsoft.com/office/drawing/2014/main" id="{855E1178-C8FF-41D4-8B4A-F339CEBC3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107" y="34450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8">
            <a:extLst>
              <a:ext uri="{FF2B5EF4-FFF2-40B4-BE49-F238E27FC236}">
                <a16:creationId xmlns:a16="http://schemas.microsoft.com/office/drawing/2014/main" id="{5B6B48CA-61FE-42A2-8613-884B1EC55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481" y="3886293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7CD19E-0861-4F98-93A8-29E2587A4C20}"/>
              </a:ext>
            </a:extLst>
          </p:cNvPr>
          <p:cNvSpPr/>
          <p:nvPr/>
        </p:nvSpPr>
        <p:spPr>
          <a:xfrm>
            <a:off x="7672481" y="4374072"/>
            <a:ext cx="1765300" cy="1207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B9E490E9-09C0-41D7-A119-B43CC21A8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3116" y="3077864"/>
            <a:ext cx="381000" cy="3810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CC604FE6-C1CB-437C-841D-2FAA2FCC4B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77243" y="4375661"/>
            <a:ext cx="381000" cy="381000"/>
          </a:xfrm>
          <a:prstGeom prst="rect">
            <a:avLst/>
          </a:prstGeom>
        </p:spPr>
      </p:pic>
      <p:sp>
        <p:nvSpPr>
          <p:cNvPr id="39" name="TextBox 18">
            <a:extLst>
              <a:ext uri="{FF2B5EF4-FFF2-40B4-BE49-F238E27FC236}">
                <a16:creationId xmlns:a16="http://schemas.microsoft.com/office/drawing/2014/main" id="{65F3C3CB-1C20-4BC3-B556-2E963737B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4631" y="5125416"/>
            <a:ext cx="13428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40" name="Graphic 37">
            <a:extLst>
              <a:ext uri="{FF2B5EF4-FFF2-40B4-BE49-F238E27FC236}">
                <a16:creationId xmlns:a16="http://schemas.microsoft.com/office/drawing/2014/main" id="{4EB5B8E1-541A-444C-A265-F8788E88C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457" y="46920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2">
            <a:extLst>
              <a:ext uri="{FF2B5EF4-FFF2-40B4-BE49-F238E27FC236}">
                <a16:creationId xmlns:a16="http://schemas.microsoft.com/office/drawing/2014/main" id="{D464C267-839E-402F-B5A8-7A6BA4068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3371" y="2024467"/>
            <a:ext cx="1315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2" name="Graphic 10">
            <a:extLst>
              <a:ext uri="{FF2B5EF4-FFF2-40B4-BE49-F238E27FC236}">
                <a16:creationId xmlns:a16="http://schemas.microsoft.com/office/drawing/2014/main" id="{6E6085C9-5CC4-45BD-9381-EEBBDAF85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421" y="1606588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51" name="Graphic 12">
            <a:extLst>
              <a:ext uri="{FF2B5EF4-FFF2-40B4-BE49-F238E27FC236}">
                <a16:creationId xmlns:a16="http://schemas.microsoft.com/office/drawing/2014/main" id="{82714634-F71D-40B2-9080-9E6AF2D2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250" y="16002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29">
            <a:extLst>
              <a:ext uri="{FF2B5EF4-FFF2-40B4-BE49-F238E27FC236}">
                <a16:creationId xmlns:a16="http://schemas.microsoft.com/office/drawing/2014/main" id="{AC457521-E702-4040-832F-22B48BB7B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500" y="2024467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    Auto VPN</a:t>
            </a:r>
          </a:p>
        </p:txBody>
      </p:sp>
      <p:pic>
        <p:nvPicPr>
          <p:cNvPr id="53" name="Graphic 17">
            <a:extLst>
              <a:ext uri="{FF2B5EF4-FFF2-40B4-BE49-F238E27FC236}">
                <a16:creationId xmlns:a16="http://schemas.microsoft.com/office/drawing/2014/main" id="{2D6C8902-9CFB-4F10-87DA-88658E19A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38" y="16002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34">
            <a:extLst>
              <a:ext uri="{FF2B5EF4-FFF2-40B4-BE49-F238E27FC236}">
                <a16:creationId xmlns:a16="http://schemas.microsoft.com/office/drawing/2014/main" id="{6A727485-C0C4-4AE5-963B-9B2726E35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413" y="2024467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 offices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C6442DF-9E73-4F8D-A54F-BA37FD96EB5F}"/>
              </a:ext>
            </a:extLst>
          </p:cNvPr>
          <p:cNvCxnSpPr>
            <a:cxnSpLocks/>
            <a:stCxn id="42" idx="1"/>
            <a:endCxn id="51" idx="3"/>
          </p:cNvCxnSpPr>
          <p:nvPr/>
        </p:nvCxnSpPr>
        <p:spPr>
          <a:xfrm flipH="1">
            <a:off x="3259150" y="1835188"/>
            <a:ext cx="3423271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53EF5F-C9C0-4F47-9F56-166C5A1A637E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>
            <a:off x="2252938" y="1835188"/>
            <a:ext cx="536312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12">
            <a:extLst>
              <a:ext uri="{FF2B5EF4-FFF2-40B4-BE49-F238E27FC236}">
                <a16:creationId xmlns:a16="http://schemas.microsoft.com/office/drawing/2014/main" id="{5033A691-2E84-4398-AC33-EFEAE7922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142" y="16002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29">
            <a:extLst>
              <a:ext uri="{FF2B5EF4-FFF2-40B4-BE49-F238E27FC236}">
                <a16:creationId xmlns:a16="http://schemas.microsoft.com/office/drawing/2014/main" id="{405A66AD-575C-444F-90E6-B80EB6766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0517" y="2024467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dashboard</a:t>
            </a:r>
          </a:p>
        </p:txBody>
      </p:sp>
      <p:pic>
        <p:nvPicPr>
          <p:cNvPr id="29" name="Graphic 7">
            <a:extLst>
              <a:ext uri="{FF2B5EF4-FFF2-40B4-BE49-F238E27FC236}">
                <a16:creationId xmlns:a16="http://schemas.microsoft.com/office/drawing/2014/main" id="{FA36765F-5CCD-4B68-A868-C72C5D7B7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121" y="6317868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9">
            <a:extLst>
              <a:ext uri="{FF2B5EF4-FFF2-40B4-BE49-F238E27FC236}">
                <a16:creationId xmlns:a16="http://schemas.microsoft.com/office/drawing/2014/main" id="{CE85C5B2-97E7-4656-82D7-DBF37A5D7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823" y="7004381"/>
            <a:ext cx="16983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Transit Gateway</a:t>
            </a:r>
          </a:p>
        </p:txBody>
      </p:sp>
      <p:sp>
        <p:nvSpPr>
          <p:cNvPr id="49" name="TextBox 26">
            <a:extLst>
              <a:ext uri="{FF2B5EF4-FFF2-40B4-BE49-F238E27FC236}">
                <a16:creationId xmlns:a16="http://schemas.microsoft.com/office/drawing/2014/main" id="{F70419FA-8338-48D3-B5BB-38775FA39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9380" y="7003668"/>
            <a:ext cx="13133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 gateway route table</a:t>
            </a:r>
          </a:p>
        </p:txBody>
      </p:sp>
      <p:sp>
        <p:nvSpPr>
          <p:cNvPr id="57" name="Freeform 26">
            <a:extLst>
              <a:ext uri="{FF2B5EF4-FFF2-40B4-BE49-F238E27FC236}">
                <a16:creationId xmlns:a16="http://schemas.microsoft.com/office/drawing/2014/main" id="{82D93875-D925-44AB-9CE3-C7F0F67F5C61}"/>
              </a:ext>
            </a:extLst>
          </p:cNvPr>
          <p:cNvSpPr/>
          <p:nvPr/>
        </p:nvSpPr>
        <p:spPr bwMode="auto">
          <a:xfrm rot="5400000" flipV="1">
            <a:off x="6640864" y="4140128"/>
            <a:ext cx="533545" cy="3266439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E0C84C3-9037-4A77-81C5-26A5DE8753F6}"/>
              </a:ext>
            </a:extLst>
          </p:cNvPr>
          <p:cNvCxnSpPr>
            <a:cxnSpLocks/>
            <a:endCxn id="29" idx="0"/>
          </p:cNvCxnSpPr>
          <p:nvPr/>
        </p:nvCxnSpPr>
        <p:spPr bwMode="auto">
          <a:xfrm>
            <a:off x="6907838" y="6040120"/>
            <a:ext cx="3183" cy="2777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17">
            <a:extLst>
              <a:ext uri="{FF2B5EF4-FFF2-40B4-BE49-F238E27FC236}">
                <a16:creationId xmlns:a16="http://schemas.microsoft.com/office/drawing/2014/main" id="{B6FFB532-19BF-4FC3-AD23-A68B16D3E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269" y="265434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9">
            <a:extLst>
              <a:ext uri="{FF2B5EF4-FFF2-40B4-BE49-F238E27FC236}">
                <a16:creationId xmlns:a16="http://schemas.microsoft.com/office/drawing/2014/main" id="{B87BBFC3-B074-49F1-83EE-E5C8BABAE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9370" y="3416349"/>
            <a:ext cx="16737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61" name="Graphic 10">
            <a:extLst>
              <a:ext uri="{FF2B5EF4-FFF2-40B4-BE49-F238E27FC236}">
                <a16:creationId xmlns:a16="http://schemas.microsoft.com/office/drawing/2014/main" id="{233F75A2-0117-4AB3-8AE0-F34E4E276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269" y="384395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20">
            <a:extLst>
              <a:ext uri="{FF2B5EF4-FFF2-40B4-BE49-F238E27FC236}">
                <a16:creationId xmlns:a16="http://schemas.microsoft.com/office/drawing/2014/main" id="{DBC21121-9A55-4931-B33C-EAA011710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7515" y="4605165"/>
            <a:ext cx="11975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66" name="Graphic 17">
            <a:extLst>
              <a:ext uri="{FF2B5EF4-FFF2-40B4-BE49-F238E27FC236}">
                <a16:creationId xmlns:a16="http://schemas.microsoft.com/office/drawing/2014/main" id="{BC0300FC-E024-41BB-AFC6-FC2C4AA90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269" y="502001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1">
            <a:extLst>
              <a:ext uri="{FF2B5EF4-FFF2-40B4-BE49-F238E27FC236}">
                <a16:creationId xmlns:a16="http://schemas.microsoft.com/office/drawing/2014/main" id="{FD1D347C-607E-4FB7-8D90-08EFA4B92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509" y="5782019"/>
            <a:ext cx="17475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E27ECE7-C235-47B5-9556-2FC9683FBDB1}"/>
              </a:ext>
            </a:extLst>
          </p:cNvPr>
          <p:cNvCxnSpPr>
            <a:cxnSpLocks/>
            <a:stCxn id="42" idx="3"/>
            <a:endCxn id="62" idx="1"/>
          </p:cNvCxnSpPr>
          <p:nvPr/>
        </p:nvCxnSpPr>
        <p:spPr>
          <a:xfrm>
            <a:off x="7139621" y="1835188"/>
            <a:ext cx="477252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29">
            <a:extLst>
              <a:ext uri="{FF2B5EF4-FFF2-40B4-BE49-F238E27FC236}">
                <a16:creationId xmlns:a16="http://schemas.microsoft.com/office/drawing/2014/main" id="{A9F08960-A8C7-4B4B-8E61-ECFC757B1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0387" y="7680386"/>
            <a:ext cx="13212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Workload VPCs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77F8D2F-3BCA-4351-9177-3468D40430FB}"/>
              </a:ext>
            </a:extLst>
          </p:cNvPr>
          <p:cNvCxnSpPr>
            <a:cxnSpLocks/>
            <a:stCxn id="30" idx="2"/>
            <a:endCxn id="76" idx="0"/>
          </p:cNvCxnSpPr>
          <p:nvPr/>
        </p:nvCxnSpPr>
        <p:spPr bwMode="auto">
          <a:xfrm>
            <a:off x="6911021" y="7281380"/>
            <a:ext cx="0" cy="39900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68">
            <a:extLst>
              <a:ext uri="{FF2B5EF4-FFF2-40B4-BE49-F238E27FC236}">
                <a16:creationId xmlns:a16="http://schemas.microsoft.com/office/drawing/2014/main" id="{56487474-18B0-4235-A9A9-164C947F8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8327457" y="64321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66BEFA2-30E2-4257-B2BE-4A577759DD07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6911021" y="2301466"/>
            <a:ext cx="0" cy="114991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76817D-FC16-4607-9D67-707ECE82862B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5531678" y="3679976"/>
            <a:ext cx="1150743" cy="248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EDE7D7D-B542-42ED-B649-918A67841FBB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7139621" y="3679976"/>
            <a:ext cx="1181486" cy="2483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06E72A9-7F87-4F29-ACC7-849CE5AB72C3}"/>
              </a:ext>
            </a:extLst>
          </p:cNvPr>
          <p:cNvCxnSpPr>
            <a:cxnSpLocks/>
            <a:stCxn id="29" idx="3"/>
            <a:endCxn id="69" idx="1"/>
          </p:cNvCxnSpPr>
          <p:nvPr/>
        </p:nvCxnSpPr>
        <p:spPr>
          <a:xfrm>
            <a:off x="7253921" y="6660768"/>
            <a:ext cx="1073536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40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</TotalTime>
  <Words>111</Words>
  <Application>Microsoft Office PowerPoint</Application>
  <PresentationFormat>Custom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42</cp:revision>
  <dcterms:created xsi:type="dcterms:W3CDTF">2021-11-03T15:16:07Z</dcterms:created>
  <dcterms:modified xsi:type="dcterms:W3CDTF">2021-11-16T21:33:42Z</dcterms:modified>
</cp:coreProperties>
</file>