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4630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636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6133"/>
            <a:ext cx="1243584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282989"/>
            <a:ext cx="109728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4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35517"/>
            <a:ext cx="315468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35517"/>
            <a:ext cx="9281160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9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507618"/>
            <a:ext cx="1261872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6731215"/>
            <a:ext cx="1261872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677584"/>
            <a:ext cx="621792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2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35519"/>
            <a:ext cx="1261872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465706"/>
            <a:ext cx="618934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3674110"/>
            <a:ext cx="6189344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465706"/>
            <a:ext cx="6219826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674110"/>
            <a:ext cx="6219826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2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448226"/>
            <a:ext cx="740664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70560"/>
            <a:ext cx="4718685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448226"/>
            <a:ext cx="740664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017520"/>
            <a:ext cx="4718685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C720-F646-4663-BA47-18BA1F80B7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9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35519"/>
            <a:ext cx="1261872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677584"/>
            <a:ext cx="1261872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C720-F646-4663-BA47-18BA1F80B731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9322649"/>
            <a:ext cx="49377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9322649"/>
            <a:ext cx="32918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2996-A62D-4BA5-83CD-EFFF61B7B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3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3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3709091" y="2792641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151420" y="2414337"/>
            <a:ext cx="6164307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SD-WAN 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078394" y="1541210"/>
            <a:ext cx="8027623" cy="7756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3544592" y="20317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6786496" y="20317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41" y="315728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515" y="3602658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3008" y="24116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3708165" y="4090437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8800" y="2794229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12927" y="4092026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078395" y="1541821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229" y="4841781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865" y="44083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7">
            <a:extLst>
              <a:ext uri="{FF2B5EF4-FFF2-40B4-BE49-F238E27FC236}">
                <a16:creationId xmlns:a16="http://schemas.microsoft.com/office/drawing/2014/main" id="{FA36765F-5CCD-4B68-A868-C72C5D7B7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512" y="58206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id="{CE85C5B2-97E7-4656-82D7-DBF37A5D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7944" y="659290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4000" y="4269552"/>
            <a:ext cx="12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5980400" y="38134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6974770" y="2792641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70" y="315728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844" y="3602658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6973844" y="4090437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4479" y="2794229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8606" y="4092026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908" y="4841781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44" y="44083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462" y="1719669"/>
            <a:ext cx="12382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67" y="12913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4" name="Freeform 26">
            <a:extLst>
              <a:ext uri="{FF2B5EF4-FFF2-40B4-BE49-F238E27FC236}">
                <a16:creationId xmlns:a16="http://schemas.microsoft.com/office/drawing/2014/main" id="{0E035488-ECEA-4FF1-936A-5539C45AA9B9}"/>
              </a:ext>
            </a:extLst>
          </p:cNvPr>
          <p:cNvSpPr/>
          <p:nvPr/>
        </p:nvSpPr>
        <p:spPr bwMode="auto">
          <a:xfrm rot="16200000">
            <a:off x="5972744" y="1308592"/>
            <a:ext cx="509230" cy="326475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4EACE2-05AD-4E97-A3A7-0D6A503E1CA4}"/>
              </a:ext>
            </a:extLst>
          </p:cNvPr>
          <p:cNvCxnSpPr>
            <a:cxnSpLocks/>
            <a:stCxn id="41" idx="2"/>
          </p:cNvCxnSpPr>
          <p:nvPr/>
        </p:nvCxnSpPr>
        <p:spPr bwMode="auto">
          <a:xfrm>
            <a:off x="6219587" y="1981279"/>
            <a:ext cx="0" cy="70507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42" y="3772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892" y="76074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67" y="3772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442" y="839894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branches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0"/>
            <a:endCxn id="52" idx="2"/>
          </p:cNvCxnSpPr>
          <p:nvPr/>
        </p:nvCxnSpPr>
        <p:spPr>
          <a:xfrm flipV="1">
            <a:off x="6217467" y="1022355"/>
            <a:ext cx="0" cy="26898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5264967" y="612204"/>
            <a:ext cx="72667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443" y="16089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818" y="1952957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6D6EB-3FD9-4EDE-9B88-626F7BA20F60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6838712" y="1843897"/>
            <a:ext cx="4448731" cy="65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17">
            <a:extLst>
              <a:ext uri="{FF2B5EF4-FFF2-40B4-BE49-F238E27FC236}">
                <a16:creationId xmlns:a16="http://schemas.microsoft.com/office/drawing/2014/main" id="{B2341643-89ED-4292-B32A-E97FDD64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512" y="22780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9">
            <a:extLst>
              <a:ext uri="{FF2B5EF4-FFF2-40B4-BE49-F238E27FC236}">
                <a16:creationId xmlns:a16="http://schemas.microsoft.com/office/drawing/2014/main" id="{A30E169A-CBD1-4242-9E36-CA660421C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613" y="3040084"/>
            <a:ext cx="1673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75" name="Graphic 10">
            <a:extLst>
              <a:ext uri="{FF2B5EF4-FFF2-40B4-BE49-F238E27FC236}">
                <a16:creationId xmlns:a16="http://schemas.microsoft.com/office/drawing/2014/main" id="{36A2DE79-39B4-48B6-B906-70AF13344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512" y="346769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0">
            <a:extLst>
              <a:ext uri="{FF2B5EF4-FFF2-40B4-BE49-F238E27FC236}">
                <a16:creationId xmlns:a16="http://schemas.microsoft.com/office/drawing/2014/main" id="{8637615B-B70F-4C26-B1F2-D48DF94BD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758" y="4228900"/>
            <a:ext cx="1197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77" name="Graphic 17">
            <a:extLst>
              <a:ext uri="{FF2B5EF4-FFF2-40B4-BE49-F238E27FC236}">
                <a16:creationId xmlns:a16="http://schemas.microsoft.com/office/drawing/2014/main" id="{C30322A9-7FA7-442E-9290-17052DC5B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512" y="46437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1">
            <a:extLst>
              <a:ext uri="{FF2B5EF4-FFF2-40B4-BE49-F238E27FC236}">
                <a16:creationId xmlns:a16="http://schemas.microsoft.com/office/drawing/2014/main" id="{5A2A9D83-05F4-47F1-897D-003E3A4F4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5752" y="5405754"/>
            <a:ext cx="1747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</p:spTree>
    <p:extLst>
      <p:ext uri="{BB962C8B-B14F-4D97-AF65-F5344CB8AC3E}">
        <p14:creationId xmlns:p14="http://schemas.microsoft.com/office/powerpoint/2010/main" val="148460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3709091" y="2792641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151420" y="2414337"/>
            <a:ext cx="6164307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SD-WAN 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078395" y="1541210"/>
            <a:ext cx="6344738" cy="5485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3544592" y="20317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6786496" y="20317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141" y="315728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515" y="3602658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3008" y="24116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3708165" y="4090437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8800" y="2794229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12927" y="4092026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078395" y="1541821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229" y="4841781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865" y="44083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7">
            <a:extLst>
              <a:ext uri="{FF2B5EF4-FFF2-40B4-BE49-F238E27FC236}">
                <a16:creationId xmlns:a16="http://schemas.microsoft.com/office/drawing/2014/main" id="{FA36765F-5CCD-4B68-A868-C72C5D7B7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711" y="583547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id="{CE85C5B2-97E7-4656-82D7-DBF37A5D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7143" y="660855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4000" y="4269552"/>
            <a:ext cx="12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5980400" y="38134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6974770" y="2792641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470" y="315728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3844" y="3602658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6973844" y="4090437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4479" y="2794229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8606" y="4092026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908" y="4841781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44" y="44083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462" y="1719669"/>
            <a:ext cx="12382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67" y="12913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4" name="Freeform 26">
            <a:extLst>
              <a:ext uri="{FF2B5EF4-FFF2-40B4-BE49-F238E27FC236}">
                <a16:creationId xmlns:a16="http://schemas.microsoft.com/office/drawing/2014/main" id="{0E035488-ECEA-4FF1-936A-5539C45AA9B9}"/>
              </a:ext>
            </a:extLst>
          </p:cNvPr>
          <p:cNvSpPr/>
          <p:nvPr/>
        </p:nvSpPr>
        <p:spPr bwMode="auto">
          <a:xfrm rot="16200000">
            <a:off x="5972744" y="1308592"/>
            <a:ext cx="509230" cy="3264755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4EACE2-05AD-4E97-A3A7-0D6A503E1CA4}"/>
              </a:ext>
            </a:extLst>
          </p:cNvPr>
          <p:cNvCxnSpPr>
            <a:cxnSpLocks/>
            <a:stCxn id="41" idx="2"/>
          </p:cNvCxnSpPr>
          <p:nvPr/>
        </p:nvCxnSpPr>
        <p:spPr bwMode="auto">
          <a:xfrm>
            <a:off x="6219587" y="1981279"/>
            <a:ext cx="0" cy="70507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642" y="3772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892" y="76074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67" y="3772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442" y="839894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branches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0"/>
            <a:endCxn id="52" idx="2"/>
          </p:cNvCxnSpPr>
          <p:nvPr/>
        </p:nvCxnSpPr>
        <p:spPr>
          <a:xfrm flipV="1">
            <a:off x="6217467" y="1022355"/>
            <a:ext cx="0" cy="26898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5264967" y="612204"/>
            <a:ext cx="72667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154" y="16089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0529" y="1972207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6D6EB-3FD9-4EDE-9B88-626F7BA20F60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6838712" y="1843897"/>
            <a:ext cx="3043442" cy="65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aphic 17">
            <a:extLst>
              <a:ext uri="{FF2B5EF4-FFF2-40B4-BE49-F238E27FC236}">
                <a16:creationId xmlns:a16="http://schemas.microsoft.com/office/drawing/2014/main" id="{B2341643-89ED-4292-B32A-E97FDD64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990" y="583547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9">
            <a:extLst>
              <a:ext uri="{FF2B5EF4-FFF2-40B4-BE49-F238E27FC236}">
                <a16:creationId xmlns:a16="http://schemas.microsoft.com/office/drawing/2014/main" id="{A30E169A-CBD1-4242-9E36-CA660421C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091" y="6608550"/>
            <a:ext cx="16737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75" name="Graphic 10">
            <a:extLst>
              <a:ext uri="{FF2B5EF4-FFF2-40B4-BE49-F238E27FC236}">
                <a16:creationId xmlns:a16="http://schemas.microsoft.com/office/drawing/2014/main" id="{36A2DE79-39B4-48B6-B906-70AF13344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331" y="583547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0">
            <a:extLst>
              <a:ext uri="{FF2B5EF4-FFF2-40B4-BE49-F238E27FC236}">
                <a16:creationId xmlns:a16="http://schemas.microsoft.com/office/drawing/2014/main" id="{8637615B-B70F-4C26-B1F2-D48DF94BD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77" y="6608550"/>
            <a:ext cx="11975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77" name="Graphic 17">
            <a:extLst>
              <a:ext uri="{FF2B5EF4-FFF2-40B4-BE49-F238E27FC236}">
                <a16:creationId xmlns:a16="http://schemas.microsoft.com/office/drawing/2014/main" id="{C30322A9-7FA7-442E-9290-17052DC5B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672" y="583547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1">
            <a:extLst>
              <a:ext uri="{FF2B5EF4-FFF2-40B4-BE49-F238E27FC236}">
                <a16:creationId xmlns:a16="http://schemas.microsoft.com/office/drawing/2014/main" id="{5A2A9D83-05F4-47F1-897D-003E3A4F4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912" y="6608550"/>
            <a:ext cx="17475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</p:spTree>
    <p:extLst>
      <p:ext uri="{BB962C8B-B14F-4D97-AF65-F5344CB8AC3E}">
        <p14:creationId xmlns:p14="http://schemas.microsoft.com/office/powerpoint/2010/main" val="140386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4026728" y="28349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469058" y="2414337"/>
            <a:ext cx="6088828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SD-WAN 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078394" y="1541210"/>
            <a:ext cx="6803743" cy="54852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3862229" y="20317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7104133" y="20317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778" y="319962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152" y="36449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0645" y="24116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4025802" y="41327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6437" y="2836564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0564" y="4134361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078395" y="1541821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1866" y="48841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502" y="44507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637" y="4311887"/>
            <a:ext cx="12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298037" y="3855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7292407" y="28349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107" y="319962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481" y="36449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7291481" y="41327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2116" y="2836564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243" y="4134361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545" y="48841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181" y="44507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099" y="1719669"/>
            <a:ext cx="12382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04" y="129134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4" name="Freeform 26">
            <a:extLst>
              <a:ext uri="{FF2B5EF4-FFF2-40B4-BE49-F238E27FC236}">
                <a16:creationId xmlns:a16="http://schemas.microsoft.com/office/drawing/2014/main" id="{0E035488-ECEA-4FF1-936A-5539C45AA9B9}"/>
              </a:ext>
            </a:extLst>
          </p:cNvPr>
          <p:cNvSpPr/>
          <p:nvPr/>
        </p:nvSpPr>
        <p:spPr bwMode="auto">
          <a:xfrm rot="16200000">
            <a:off x="6311904" y="1333764"/>
            <a:ext cx="457201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4EACE2-05AD-4E97-A3A7-0D6A503E1CA4}"/>
              </a:ext>
            </a:extLst>
          </p:cNvPr>
          <p:cNvCxnSpPr>
            <a:cxnSpLocks/>
            <a:stCxn id="41" idx="2"/>
          </p:cNvCxnSpPr>
          <p:nvPr/>
        </p:nvCxnSpPr>
        <p:spPr bwMode="auto">
          <a:xfrm>
            <a:off x="6537224" y="1981279"/>
            <a:ext cx="0" cy="7571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279" y="3772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529" y="760745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067" y="3772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442" y="839894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branches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0"/>
            <a:endCxn id="52" idx="2"/>
          </p:cNvCxnSpPr>
          <p:nvPr/>
        </p:nvCxnSpPr>
        <p:spPr>
          <a:xfrm flipV="1">
            <a:off x="6535104" y="1022355"/>
            <a:ext cx="0" cy="268989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5264967" y="612204"/>
            <a:ext cx="10443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037" y="16089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412" y="1972207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6D6EB-3FD9-4EDE-9B88-626F7BA20F60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 flipV="1">
            <a:off x="7156349" y="1843897"/>
            <a:ext cx="2985688" cy="6577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7E9B43A-DEA1-4A87-8500-AAD44BA0FBBF}"/>
              </a:ext>
            </a:extLst>
          </p:cNvPr>
          <p:cNvGrpSpPr/>
          <p:nvPr/>
        </p:nvGrpSpPr>
        <p:grpSpPr>
          <a:xfrm>
            <a:off x="3187055" y="5835479"/>
            <a:ext cx="6586420" cy="1050070"/>
            <a:chOff x="3118091" y="5835479"/>
            <a:chExt cx="6586420" cy="1050070"/>
          </a:xfrm>
        </p:grpSpPr>
        <p:pic>
          <p:nvPicPr>
            <p:cNvPr id="29" name="Graphic 7">
              <a:extLst>
                <a:ext uri="{FF2B5EF4-FFF2-40B4-BE49-F238E27FC236}">
                  <a16:creationId xmlns:a16="http://schemas.microsoft.com/office/drawing/2014/main" id="{FA36765F-5CCD-4B68-A868-C72C5D7B7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341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CE85C5B2-97E7-4656-82D7-DBF37A5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4773" y="6608550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Transit Gateway</a:t>
              </a:r>
            </a:p>
          </p:txBody>
        </p:sp>
        <p:pic>
          <p:nvPicPr>
            <p:cNvPr id="73" name="Graphic 17">
              <a:extLst>
                <a:ext uri="{FF2B5EF4-FFF2-40B4-BE49-F238E27FC236}">
                  <a16:creationId xmlns:a16="http://schemas.microsoft.com/office/drawing/2014/main" id="{B2341643-89ED-4292-B32A-E97FDD6428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990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9">
              <a:extLst>
                <a:ext uri="{FF2B5EF4-FFF2-40B4-BE49-F238E27FC236}">
                  <a16:creationId xmlns:a16="http://schemas.microsoft.com/office/drawing/2014/main" id="{A30E169A-CBD1-4242-9E36-CA660421C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091" y="6608550"/>
              <a:ext cx="16737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pic>
          <p:nvPicPr>
            <p:cNvPr id="75" name="Graphic 10">
              <a:extLst>
                <a:ext uri="{FF2B5EF4-FFF2-40B4-BE49-F238E27FC236}">
                  <a16:creationId xmlns:a16="http://schemas.microsoft.com/office/drawing/2014/main" id="{36A2DE79-39B4-48B6-B906-70AF13344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2956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20">
              <a:extLst>
                <a:ext uri="{FF2B5EF4-FFF2-40B4-BE49-F238E27FC236}">
                  <a16:creationId xmlns:a16="http://schemas.microsoft.com/office/drawing/2014/main" id="{8637615B-B70F-4C26-B1F2-D48DF94BD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202" y="6608550"/>
              <a:ext cx="11975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  <p:pic>
          <p:nvPicPr>
            <p:cNvPr id="77" name="Graphic 17">
              <a:extLst>
                <a:ext uri="{FF2B5EF4-FFF2-40B4-BE49-F238E27FC236}">
                  <a16:creationId xmlns:a16="http://schemas.microsoft.com/office/drawing/2014/main" id="{C30322A9-7FA7-442E-9290-17052DC5B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9751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11">
              <a:extLst>
                <a:ext uri="{FF2B5EF4-FFF2-40B4-BE49-F238E27FC236}">
                  <a16:creationId xmlns:a16="http://schemas.microsoft.com/office/drawing/2014/main" id="{5A2A9D83-05F4-47F1-897D-003E3A4F4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991" y="6608550"/>
              <a:ext cx="17475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EB2FD9-7C85-4D46-8F92-C3CBD865EC49}"/>
              </a:ext>
            </a:extLst>
          </p:cNvPr>
          <p:cNvSpPr/>
          <p:nvPr/>
        </p:nvSpPr>
        <p:spPr>
          <a:xfrm>
            <a:off x="4369628" y="35080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CFA7B-3ACC-4FF4-B3DC-A57A688A5424}"/>
              </a:ext>
            </a:extLst>
          </p:cNvPr>
          <p:cNvSpPr/>
          <p:nvPr/>
        </p:nvSpPr>
        <p:spPr bwMode="auto">
          <a:xfrm>
            <a:off x="3811958" y="3087437"/>
            <a:ext cx="6088828" cy="308068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BD552-B546-4A09-87A6-20317F4282DE}"/>
              </a:ext>
            </a:extLst>
          </p:cNvPr>
          <p:cNvSpPr/>
          <p:nvPr/>
        </p:nvSpPr>
        <p:spPr bwMode="auto">
          <a:xfrm>
            <a:off x="3421294" y="1701803"/>
            <a:ext cx="6803743" cy="60619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EFD79-BD1C-4FE6-8D87-98B55A0B343E}"/>
              </a:ext>
            </a:extLst>
          </p:cNvPr>
          <p:cNvSpPr/>
          <p:nvPr/>
        </p:nvSpPr>
        <p:spPr bwMode="auto">
          <a:xfrm>
            <a:off x="4205129" y="27048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3A645-56EB-470C-AC96-FC13A111477C}"/>
              </a:ext>
            </a:extLst>
          </p:cNvPr>
          <p:cNvSpPr/>
          <p:nvPr/>
        </p:nvSpPr>
        <p:spPr bwMode="auto">
          <a:xfrm>
            <a:off x="7447033" y="2704849"/>
            <a:ext cx="2095500" cy="361843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17">
            <a:extLst>
              <a:ext uri="{FF2B5EF4-FFF2-40B4-BE49-F238E27FC236}">
                <a16:creationId xmlns:a16="http://schemas.microsoft.com/office/drawing/2014/main" id="{37B2E76A-5113-4139-975B-173E45F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78" y="38768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D8662EFD-6A65-40F2-88B1-A1F026EC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052" y="43180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9F07DC4-1373-4448-AA2F-E7FE5CA6B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3545" y="3084741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B8B86A5-2133-4E11-B6EF-502212FB2390}"/>
              </a:ext>
            </a:extLst>
          </p:cNvPr>
          <p:cNvSpPr/>
          <p:nvPr/>
        </p:nvSpPr>
        <p:spPr>
          <a:xfrm>
            <a:off x="4368702" y="48058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CABA49DC-3064-40AF-93AA-24C641177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69337" y="3509664"/>
            <a:ext cx="38100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051E808-5C9C-46B5-B594-BEA6B03C20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3464" y="4807461"/>
            <a:ext cx="38100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969E854B-D210-4534-B639-27D189310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421294" y="1701803"/>
            <a:ext cx="381000" cy="381000"/>
          </a:xfrm>
          <a:prstGeom prst="rect">
            <a:avLst/>
          </a:prstGeom>
        </p:spPr>
      </p:pic>
      <p:sp>
        <p:nvSpPr>
          <p:cNvPr id="27" name="TextBox 18">
            <a:extLst>
              <a:ext uri="{FF2B5EF4-FFF2-40B4-BE49-F238E27FC236}">
                <a16:creationId xmlns:a16="http://schemas.microsoft.com/office/drawing/2014/main" id="{0E959A70-C7D5-4DE5-AA19-E799F28E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766" y="55572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28" name="Graphic 37">
            <a:extLst>
              <a:ext uri="{FF2B5EF4-FFF2-40B4-BE49-F238E27FC236}">
                <a16:creationId xmlns:a16="http://schemas.microsoft.com/office/drawing/2014/main" id="{192A3FBE-45E5-4686-83A0-A5FED5B7E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02" y="51238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26">
            <a:extLst>
              <a:ext uri="{FF2B5EF4-FFF2-40B4-BE49-F238E27FC236}">
                <a16:creationId xmlns:a16="http://schemas.microsoft.com/office/drawing/2014/main" id="{57D351A6-6145-4DAF-88A2-DC279A2EA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537" y="4318093"/>
            <a:ext cx="12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83CADA8-C99A-45AD-B9B5-49841DAE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640937" y="38831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5968732-B633-4592-B8CF-57F25F9A1AF3}"/>
              </a:ext>
            </a:extLst>
          </p:cNvPr>
          <p:cNvSpPr/>
          <p:nvPr/>
        </p:nvSpPr>
        <p:spPr>
          <a:xfrm>
            <a:off x="7635307" y="3508076"/>
            <a:ext cx="1765300" cy="120700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056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17">
            <a:extLst>
              <a:ext uri="{FF2B5EF4-FFF2-40B4-BE49-F238E27FC236}">
                <a16:creationId xmlns:a16="http://schemas.microsoft.com/office/drawing/2014/main" id="{855E1178-C8FF-41D4-8B4A-F339CEBC3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07" y="38768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8">
            <a:extLst>
              <a:ext uri="{FF2B5EF4-FFF2-40B4-BE49-F238E27FC236}">
                <a16:creationId xmlns:a16="http://schemas.microsoft.com/office/drawing/2014/main" id="{5B6B48CA-61FE-42A2-8613-884B1EC55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381" y="431809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</a:t>
            </a:r>
            <a:r>
              <a:rPr lang="en-US" altLang="en-US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vMX</a:t>
            </a:r>
            <a:endParaRPr lang="en-US" altLang="en-US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7CD19E-0861-4F98-93A8-29E2587A4C20}"/>
              </a:ext>
            </a:extLst>
          </p:cNvPr>
          <p:cNvSpPr/>
          <p:nvPr/>
        </p:nvSpPr>
        <p:spPr>
          <a:xfrm>
            <a:off x="7634381" y="4805872"/>
            <a:ext cx="1765300" cy="120763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B9E490E9-09C0-41D7-A119-B43CC21A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35016" y="3509664"/>
            <a:ext cx="381000" cy="381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CC604FE6-C1CB-437C-841D-2FAA2FCC4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39143" y="4807461"/>
            <a:ext cx="381000" cy="381000"/>
          </a:xfrm>
          <a:prstGeom prst="rect">
            <a:avLst/>
          </a:prstGeom>
        </p:spPr>
      </p:pic>
      <p:sp>
        <p:nvSpPr>
          <p:cNvPr id="39" name="TextBox 18">
            <a:extLst>
              <a:ext uri="{FF2B5EF4-FFF2-40B4-BE49-F238E27FC236}">
                <a16:creationId xmlns:a16="http://schemas.microsoft.com/office/drawing/2014/main" id="{65F3C3CB-1C20-4BC3-B556-2E963737B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445" y="5557216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40" name="Graphic 37">
            <a:extLst>
              <a:ext uri="{FF2B5EF4-FFF2-40B4-BE49-F238E27FC236}">
                <a16:creationId xmlns:a16="http://schemas.microsoft.com/office/drawing/2014/main" id="{4EB5B8E1-541A-444C-A265-F8788E88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081" y="51238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2">
            <a:extLst>
              <a:ext uri="{FF2B5EF4-FFF2-40B4-BE49-F238E27FC236}">
                <a16:creationId xmlns:a16="http://schemas.microsoft.com/office/drawing/2014/main" id="{D464C267-839E-402F-B5A8-7A6BA4068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999" y="2507069"/>
            <a:ext cx="12382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42" name="Graphic 10">
            <a:extLst>
              <a:ext uri="{FF2B5EF4-FFF2-40B4-BE49-F238E27FC236}">
                <a16:creationId xmlns:a16="http://schemas.microsoft.com/office/drawing/2014/main" id="{6E6085C9-5CC4-45BD-9381-EEBBDAF85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404" y="210612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44" name="Freeform 26">
            <a:extLst>
              <a:ext uri="{FF2B5EF4-FFF2-40B4-BE49-F238E27FC236}">
                <a16:creationId xmlns:a16="http://schemas.microsoft.com/office/drawing/2014/main" id="{0E035488-ECEA-4FF1-936A-5539C45AA9B9}"/>
              </a:ext>
            </a:extLst>
          </p:cNvPr>
          <p:cNvSpPr/>
          <p:nvPr/>
        </p:nvSpPr>
        <p:spPr bwMode="auto">
          <a:xfrm rot="16200000">
            <a:off x="6654804" y="2006864"/>
            <a:ext cx="457201" cy="3266439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4EACE2-05AD-4E97-A3A7-0D6A503E1CA4}"/>
              </a:ext>
            </a:extLst>
          </p:cNvPr>
          <p:cNvCxnSpPr>
            <a:cxnSpLocks/>
            <a:stCxn id="41" idx="2"/>
          </p:cNvCxnSpPr>
          <p:nvPr/>
        </p:nvCxnSpPr>
        <p:spPr bwMode="auto">
          <a:xfrm>
            <a:off x="6880124" y="2768679"/>
            <a:ext cx="0" cy="6428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12">
            <a:extLst>
              <a:ext uri="{FF2B5EF4-FFF2-40B4-BE49-F238E27FC236}">
                <a16:creationId xmlns:a16="http://schemas.microsoft.com/office/drawing/2014/main" id="{82714634-F71D-40B2-9080-9E6AF2D2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50" y="20997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29">
            <a:extLst>
              <a:ext uri="{FF2B5EF4-FFF2-40B4-BE49-F238E27FC236}">
                <a16:creationId xmlns:a16="http://schemas.microsoft.com/office/drawing/2014/main" id="{AC457521-E702-4040-832F-22B48BB7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400" y="2507069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VPN</a:t>
            </a:r>
          </a:p>
        </p:txBody>
      </p:sp>
      <p:pic>
        <p:nvPicPr>
          <p:cNvPr id="53" name="Graphic 17">
            <a:extLst>
              <a:ext uri="{FF2B5EF4-FFF2-40B4-BE49-F238E27FC236}">
                <a16:creationId xmlns:a16="http://schemas.microsoft.com/office/drawing/2014/main" id="{2D6C8902-9CFB-4F10-87DA-88658E19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38" y="20997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34">
            <a:extLst>
              <a:ext uri="{FF2B5EF4-FFF2-40B4-BE49-F238E27FC236}">
                <a16:creationId xmlns:a16="http://schemas.microsoft.com/office/drawing/2014/main" id="{6A727485-C0C4-4AE5-963B-9B2726E35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313" y="2507069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branches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6442DF-9E73-4F8D-A54F-BA37FD96EB5F}"/>
              </a:ext>
            </a:extLst>
          </p:cNvPr>
          <p:cNvCxnSpPr>
            <a:cxnSpLocks/>
            <a:stCxn id="42" idx="1"/>
            <a:endCxn id="51" idx="3"/>
          </p:cNvCxnSpPr>
          <p:nvPr/>
        </p:nvCxnSpPr>
        <p:spPr>
          <a:xfrm flipH="1">
            <a:off x="3221050" y="2334724"/>
            <a:ext cx="3428354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53EF5F-C9C0-4F47-9F56-166C5A1A637E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>
            <a:off x="2214838" y="2334724"/>
            <a:ext cx="53631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2">
            <a:extLst>
              <a:ext uri="{FF2B5EF4-FFF2-40B4-BE49-F238E27FC236}">
                <a16:creationId xmlns:a16="http://schemas.microsoft.com/office/drawing/2014/main" id="{5033A691-2E84-4398-AC33-EFEAE7922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937" y="209977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29">
            <a:extLst>
              <a:ext uri="{FF2B5EF4-FFF2-40B4-BE49-F238E27FC236}">
                <a16:creationId xmlns:a16="http://schemas.microsoft.com/office/drawing/2014/main" id="{405A66AD-575C-444F-90E6-B80EB676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3312" y="2507069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Meraki dashboard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6D6EB-3FD9-4EDE-9B88-626F7BA20F60}"/>
              </a:ext>
            </a:extLst>
          </p:cNvPr>
          <p:cNvCxnSpPr>
            <a:cxnSpLocks/>
            <a:stCxn id="42" idx="3"/>
            <a:endCxn id="62" idx="1"/>
          </p:cNvCxnSpPr>
          <p:nvPr/>
        </p:nvCxnSpPr>
        <p:spPr>
          <a:xfrm>
            <a:off x="7106604" y="2334724"/>
            <a:ext cx="337833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7E9B43A-DEA1-4A87-8500-AAD44BA0FBBF}"/>
              </a:ext>
            </a:extLst>
          </p:cNvPr>
          <p:cNvGrpSpPr/>
          <p:nvPr/>
        </p:nvGrpSpPr>
        <p:grpSpPr>
          <a:xfrm>
            <a:off x="3529955" y="6508579"/>
            <a:ext cx="6586420" cy="1050070"/>
            <a:chOff x="3118091" y="5835479"/>
            <a:chExt cx="6586420" cy="1050070"/>
          </a:xfrm>
        </p:grpSpPr>
        <p:pic>
          <p:nvPicPr>
            <p:cNvPr id="29" name="Graphic 7">
              <a:extLst>
                <a:ext uri="{FF2B5EF4-FFF2-40B4-BE49-F238E27FC236}">
                  <a16:creationId xmlns:a16="http://schemas.microsoft.com/office/drawing/2014/main" id="{FA36765F-5CCD-4B68-A868-C72C5D7B7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341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9">
              <a:extLst>
                <a:ext uri="{FF2B5EF4-FFF2-40B4-BE49-F238E27FC236}">
                  <a16:creationId xmlns:a16="http://schemas.microsoft.com/office/drawing/2014/main" id="{CE85C5B2-97E7-4656-82D7-DBF37A5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4773" y="6608550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Transit Gateway</a:t>
              </a:r>
            </a:p>
          </p:txBody>
        </p:sp>
        <p:pic>
          <p:nvPicPr>
            <p:cNvPr id="73" name="Graphic 17">
              <a:extLst>
                <a:ext uri="{FF2B5EF4-FFF2-40B4-BE49-F238E27FC236}">
                  <a16:creationId xmlns:a16="http://schemas.microsoft.com/office/drawing/2014/main" id="{B2341643-89ED-4292-B32A-E97FDD6428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990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Box 9">
              <a:extLst>
                <a:ext uri="{FF2B5EF4-FFF2-40B4-BE49-F238E27FC236}">
                  <a16:creationId xmlns:a16="http://schemas.microsoft.com/office/drawing/2014/main" id="{A30E169A-CBD1-4242-9E36-CA660421C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091" y="6608550"/>
              <a:ext cx="16737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pic>
          <p:nvPicPr>
            <p:cNvPr id="75" name="Graphic 10">
              <a:extLst>
                <a:ext uri="{FF2B5EF4-FFF2-40B4-BE49-F238E27FC236}">
                  <a16:creationId xmlns:a16="http://schemas.microsoft.com/office/drawing/2014/main" id="{36A2DE79-39B4-48B6-B906-70AF13344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2956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20">
              <a:extLst>
                <a:ext uri="{FF2B5EF4-FFF2-40B4-BE49-F238E27FC236}">
                  <a16:creationId xmlns:a16="http://schemas.microsoft.com/office/drawing/2014/main" id="{8637615B-B70F-4C26-B1F2-D48DF94BD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202" y="6608550"/>
              <a:ext cx="11975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  <p:pic>
          <p:nvPicPr>
            <p:cNvPr id="77" name="Graphic 17">
              <a:extLst>
                <a:ext uri="{FF2B5EF4-FFF2-40B4-BE49-F238E27FC236}">
                  <a16:creationId xmlns:a16="http://schemas.microsoft.com/office/drawing/2014/main" id="{C30322A9-7FA7-442E-9290-17052DC5B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9751" y="5835479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11">
              <a:extLst>
                <a:ext uri="{FF2B5EF4-FFF2-40B4-BE49-F238E27FC236}">
                  <a16:creationId xmlns:a16="http://schemas.microsoft.com/office/drawing/2014/main" id="{5A2A9D83-05F4-47F1-897D-003E3A4F4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991" y="6608550"/>
              <a:ext cx="17475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Secrets 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98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191</Words>
  <Application>Microsoft Office PowerPoint</Application>
  <PresentationFormat>Custom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22</cp:revision>
  <dcterms:created xsi:type="dcterms:W3CDTF">2021-11-03T15:16:07Z</dcterms:created>
  <dcterms:modified xsi:type="dcterms:W3CDTF">2021-11-03T20:33:32Z</dcterms:modified>
</cp:coreProperties>
</file>