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DoXCAUKL7erheAWCR8Obe/Mobile-World?node-id=0%3A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553" y="717699"/>
            <a:ext cx="11187446" cy="226278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DỰ ÁN 1</a:t>
            </a:r>
            <a:br>
              <a:rPr lang="en-US" sz="4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ĐIỆN THOẠI THÔNG MINH 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722" y="4199651"/>
            <a:ext cx="8915399" cy="11262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A79CA-5A23-61A0-B7AF-925DEBDF6515}"/>
              </a:ext>
            </a:extLst>
          </p:cNvPr>
          <p:cNvSpPr txBox="1"/>
          <p:nvPr/>
        </p:nvSpPr>
        <p:spPr>
          <a:xfrm>
            <a:off x="4312275" y="3174567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Mobile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8344205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07" y="293447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C0440-BCE6-471B-A17C-809E03F29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1" y="1389421"/>
            <a:ext cx="10486921" cy="447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57F1C-19E7-923B-8AA7-528C0C3076C0}"/>
              </a:ext>
            </a:extLst>
          </p:cNvPr>
          <p:cNvSpPr txBox="1"/>
          <p:nvPr/>
        </p:nvSpPr>
        <p:spPr>
          <a:xfrm>
            <a:off x="3375075" y="6054664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sitemap</a:t>
            </a:r>
          </a:p>
        </p:txBody>
      </p:sp>
    </p:spTree>
    <p:extLst>
      <p:ext uri="{BB962C8B-B14F-4D97-AF65-F5344CB8AC3E}">
        <p14:creationId xmlns:p14="http://schemas.microsoft.com/office/powerpoint/2010/main" val="1316511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6821" y="293447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5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D0F48-277F-6A74-F245-700B3A46B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5" t="22639" r="1721" b="11829"/>
          <a:stretch/>
        </p:blipFill>
        <p:spPr>
          <a:xfrm>
            <a:off x="1144431" y="1593919"/>
            <a:ext cx="10356468" cy="4494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87C85-7D85-151E-CE64-3928F8A38B86}"/>
              </a:ext>
            </a:extLst>
          </p:cNvPr>
          <p:cNvSpPr txBox="1"/>
          <p:nvPr/>
        </p:nvSpPr>
        <p:spPr>
          <a:xfrm>
            <a:off x="3436589" y="6256601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Database</a:t>
            </a:r>
          </a:p>
        </p:txBody>
      </p:sp>
    </p:spTree>
    <p:extLst>
      <p:ext uri="{BB962C8B-B14F-4D97-AF65-F5344CB8AC3E}">
        <p14:creationId xmlns:p14="http://schemas.microsoft.com/office/powerpoint/2010/main" val="4202321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337641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+mj-lt"/>
              <a:buAutoNum type="romanUcPeriod" startAt="3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92092-2360-6CA5-B4D6-CBCFF71EE0FB}"/>
              </a:ext>
            </a:extLst>
          </p:cNvPr>
          <p:cNvSpPr txBox="1"/>
          <p:nvPr/>
        </p:nvSpPr>
        <p:spPr>
          <a:xfrm>
            <a:off x="2459515" y="1320335"/>
            <a:ext cx="9178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giỏ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91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296448"/>
            <a:ext cx="8911687" cy="128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+mj-lt"/>
              <a:buAutoNum type="romanUcPeriod" startAt="3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92092-2360-6CA5-B4D6-CBCFF71EE0FB}"/>
              </a:ext>
            </a:extLst>
          </p:cNvPr>
          <p:cNvSpPr txBox="1"/>
          <p:nvPr/>
        </p:nvSpPr>
        <p:spPr>
          <a:xfrm>
            <a:off x="2459515" y="1577338"/>
            <a:ext cx="9178506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đầy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đủ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option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Banner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133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8796" y="337641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+mj-lt"/>
              <a:buAutoNum type="romanUcPeriod" startAt="4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Understanding The Difference Between SQL And MySQL">
            <a:extLst>
              <a:ext uri="{FF2B5EF4-FFF2-40B4-BE49-F238E27FC236}">
                <a16:creationId xmlns:a16="http://schemas.microsoft.com/office/drawing/2014/main" id="{72ECEF4C-89E4-763F-905E-0C895040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4" y="1484787"/>
            <a:ext cx="4242712" cy="2216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hiết kế web căn bản - HTML CSS JS | Nền Tảng">
            <a:extLst>
              <a:ext uri="{FF2B5EF4-FFF2-40B4-BE49-F238E27FC236}">
                <a16:creationId xmlns:a16="http://schemas.microsoft.com/office/drawing/2014/main" id="{89B629A9-AAA9-2D4C-E634-4AFF5427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65" y="1484787"/>
            <a:ext cx="4232418" cy="2222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HP – Wikipedia tiếng Việt">
            <a:extLst>
              <a:ext uri="{FF2B5EF4-FFF2-40B4-BE49-F238E27FC236}">
                <a16:creationId xmlns:a16="http://schemas.microsoft.com/office/drawing/2014/main" id="{DF7895F7-7104-3AA0-6F5B-60D03AD3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2" y="3943064"/>
            <a:ext cx="4127155" cy="2260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EBD306-819F-2317-2ACE-2CD7E46C0A88}"/>
              </a:ext>
            </a:extLst>
          </p:cNvPr>
          <p:cNvSpPr txBox="1"/>
          <p:nvPr/>
        </p:nvSpPr>
        <p:spPr>
          <a:xfrm>
            <a:off x="1733839" y="6281832"/>
            <a:ext cx="9408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34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337641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+mj-lt"/>
              <a:buAutoNum type="romanUcPeriod" startAt="5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0FC67-D180-E8C8-F87A-E38C6E00EC40}"/>
              </a:ext>
            </a:extLst>
          </p:cNvPr>
          <p:cNvSpPr txBox="1"/>
          <p:nvPr/>
        </p:nvSpPr>
        <p:spPr>
          <a:xfrm>
            <a:off x="2344738" y="2263447"/>
            <a:ext cx="9628726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Figma: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World – Figma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50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2322939"/>
            <a:ext cx="8915399" cy="1468800"/>
          </a:xfrm>
        </p:spPr>
        <p:txBody>
          <a:bodyPr/>
          <a:lstStyle/>
          <a:p>
            <a:pPr algn="ctr"/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US" b="1">
                <a:solidFill>
                  <a:srgbClr val="E5D9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9014" y="3175788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DC5AAE-8319-E8C1-4620-D2E17C464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9415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754" y="1107948"/>
            <a:ext cx="8915399" cy="7591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7679" y="2230924"/>
            <a:ext cx="5891841" cy="23961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PS23929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– PS23920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PS21807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PS23923</a:t>
            </a:r>
          </a:p>
        </p:txBody>
      </p:sp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8088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358849"/>
            <a:ext cx="8915399" cy="1221381"/>
          </a:xfrm>
        </p:spPr>
        <p:txBody>
          <a:bodyPr/>
          <a:lstStyle/>
          <a:p>
            <a:pPr algn="ctr"/>
            <a:r>
              <a:rPr lang="en-US"/>
              <a:t>Nội dung thuyết trình</a:t>
            </a:r>
          </a:p>
        </p:txBody>
      </p:sp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7459" y="1931831"/>
            <a:ext cx="4146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68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4526" y="0"/>
            <a:ext cx="5266899" cy="2005885"/>
          </a:xfrm>
        </p:spPr>
        <p:txBody>
          <a:bodyPr/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dự án</a:t>
            </a:r>
            <a:br>
              <a:rPr lang="en-US"/>
            </a:br>
            <a:endParaRPr lang="en-US"/>
          </a:p>
        </p:txBody>
      </p:sp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35ECF-B903-66F6-0A41-2377B8C9101C}"/>
              </a:ext>
            </a:extLst>
          </p:cNvPr>
          <p:cNvSpPr txBox="1"/>
          <p:nvPr/>
        </p:nvSpPr>
        <p:spPr>
          <a:xfrm>
            <a:off x="2146722" y="1228635"/>
            <a:ext cx="99940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177800"/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 23.3, sàn thương mại điện tử Lazada công bố kết quả khảo sát về người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 toàn khu vực Đông Nam Á với sự hợp tác của đối tác nghiên cứu thị trường Milieu Insight. Khảo sát này cho thấy 73% người tiêu dùng Đông Nam Á đã xem mua sắm trực tuyến là một phần trong cuộc sống hàng ngày của họ, tăng hơn nhiều so với tỷ lệ 60% trong cuộc khảo sát vào 2 năm trước.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6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46722" y="358849"/>
            <a:ext cx="8915399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+mj-lt"/>
              <a:buAutoNum type="romanUcPeriod" startAt="2"/>
            </a:pP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4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  <a:b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367F44-6EA4-A8F5-772E-E5F4DABA94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02064" y="1527273"/>
            <a:ext cx="448057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1.</a:t>
            </a:r>
          </a:p>
          <a:p>
            <a:pPr marL="6270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2.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Sitemap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8477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2" y="265171"/>
            <a:ext cx="89154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563EE-4603-7849-18CB-BB776E09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05" y="2086427"/>
            <a:ext cx="5772150" cy="3234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1CB6D-15B5-779E-6D74-B42C7F799436}"/>
              </a:ext>
            </a:extLst>
          </p:cNvPr>
          <p:cNvSpPr txBox="1"/>
          <p:nvPr/>
        </p:nvSpPr>
        <p:spPr>
          <a:xfrm>
            <a:off x="1654119" y="1604957"/>
            <a:ext cx="4050525" cy="417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✔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Thuê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host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php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mysql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mobileworld.vn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✔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✔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mua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87C85-7D85-151E-CE64-3928F8A38B86}"/>
              </a:ext>
            </a:extLst>
          </p:cNvPr>
          <p:cNvSpPr txBox="1"/>
          <p:nvPr/>
        </p:nvSpPr>
        <p:spPr>
          <a:xfrm>
            <a:off x="5991705" y="5591689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763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892722" cy="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913" y="4417454"/>
            <a:ext cx="4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2" y="346443"/>
            <a:ext cx="8915399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87C85-7D85-151E-CE64-3928F8A38B86}"/>
              </a:ext>
            </a:extLst>
          </p:cNvPr>
          <p:cNvSpPr txBox="1"/>
          <p:nvPr/>
        </p:nvSpPr>
        <p:spPr>
          <a:xfrm>
            <a:off x="4160836" y="6127313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BA6C8-FFE4-37DF-F495-101B7329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94" y="1085065"/>
            <a:ext cx="7320034" cy="50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8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3511" y="484365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87C85-7D85-151E-CE64-3928F8A38B86}"/>
              </a:ext>
            </a:extLst>
          </p:cNvPr>
          <p:cNvSpPr txBox="1"/>
          <p:nvPr/>
        </p:nvSpPr>
        <p:spPr>
          <a:xfrm>
            <a:off x="3728906" y="5186214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level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F6789-09A6-27E8-10EB-0486B665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19" y="1723306"/>
            <a:ext cx="10982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15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Logo">
            <a:extLst>
              <a:ext uri="{FF2B5EF4-FFF2-40B4-BE49-F238E27FC236}">
                <a16:creationId xmlns:a16="http://schemas.microsoft.com/office/drawing/2014/main" id="{99C845BB-2A37-C9FC-A722-F2949726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780862" cy="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649" y="67528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D00C2512-597F-3FE5-59CC-E43485D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3511" y="293447"/>
            <a:ext cx="8911687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87C85-7D85-151E-CE64-3928F8A38B86}"/>
              </a:ext>
            </a:extLst>
          </p:cNvPr>
          <p:cNvSpPr txBox="1"/>
          <p:nvPr/>
        </p:nvSpPr>
        <p:spPr>
          <a:xfrm>
            <a:off x="3983279" y="6121638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level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4F3DC-F45A-EFFB-B18C-4F351A66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706" y="1564263"/>
            <a:ext cx="8999296" cy="44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277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468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BÁO CÁO DỰ ÁN 1 XÂY DỰNG WEBSITE BÁN ĐIỆN THOẠI THÔNG MINH </vt:lpstr>
      <vt:lpstr>Thành viên nhóm 3</vt:lpstr>
      <vt:lpstr>Nội dung thuyết trình</vt:lpstr>
      <vt:lpstr>I. Giới thiệu dự án </vt:lpstr>
      <vt:lpstr> Phân tích dự án </vt:lpstr>
      <vt:lpstr>Mô hình triển khai</vt:lpstr>
      <vt:lpstr>USE CASE</vt:lpstr>
      <vt:lpstr>Sơ đồ quan hệ thực thể</vt:lpstr>
      <vt:lpstr>Sơ đồ quan hệ thực thể</vt:lpstr>
      <vt:lpstr>Sitemap</vt:lpstr>
      <vt:lpstr>Database</vt:lpstr>
      <vt:lpstr>Thiết kế dự án</vt:lpstr>
      <vt:lpstr>Thiết kế dự án</vt:lpstr>
      <vt:lpstr>Công cụ phát triển dự án</vt:lpstr>
      <vt:lpstr>Chạy thử dự án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DỰ ÁN 1 XÂY DỰNG WEBSITE BÁN ĐIỆN THOẠI THÔNG MINH</dc:title>
  <dc:creator>DELL</dc:creator>
  <cp:lastModifiedBy>Sang</cp:lastModifiedBy>
  <cp:revision>17</cp:revision>
  <dcterms:created xsi:type="dcterms:W3CDTF">2022-12-17T16:41:25Z</dcterms:created>
  <dcterms:modified xsi:type="dcterms:W3CDTF">2022-12-19T07:09:24Z</dcterms:modified>
</cp:coreProperties>
</file>