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6" r:id="rId2"/>
    <p:sldId id="312" r:id="rId3"/>
    <p:sldId id="313" r:id="rId4"/>
    <p:sldId id="325" r:id="rId5"/>
    <p:sldId id="314" r:id="rId6"/>
    <p:sldId id="326" r:id="rId7"/>
    <p:sldId id="327" r:id="rId8"/>
    <p:sldId id="328" r:id="rId9"/>
    <p:sldId id="329" r:id="rId10"/>
    <p:sldId id="324" r:id="rId11"/>
    <p:sldId id="315" r:id="rId12"/>
    <p:sldId id="316" r:id="rId13"/>
    <p:sldId id="317" r:id="rId14"/>
    <p:sldId id="318" r:id="rId15"/>
    <p:sldId id="320" r:id="rId16"/>
    <p:sldId id="319" r:id="rId17"/>
    <p:sldId id="321" r:id="rId18"/>
    <p:sldId id="322" r:id="rId19"/>
    <p:sldId id="323" r:id="rId20"/>
    <p:sldId id="297" r:id="rId21"/>
    <p:sldId id="311" r:id="rId22"/>
    <p:sldId id="331" r:id="rId23"/>
    <p:sldId id="333" r:id="rId24"/>
    <p:sldId id="336" r:id="rId25"/>
    <p:sldId id="334" r:id="rId26"/>
    <p:sldId id="335" r:id="rId27"/>
    <p:sldId id="332" r:id="rId28"/>
    <p:sldId id="284"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58" d="100"/>
          <a:sy n="58" d="100"/>
        </p:scale>
        <p:origin x="-1410" y="-23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F95A62B-A677-4972-AB52-F6162B813DC0}" type="datetimeFigureOut">
              <a:rPr lang="en-US" smtClean="0"/>
              <a:pPr/>
              <a:t>9/28/2021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C6FD85B-43DB-4DE1-AE19-BCF85E2D4B4A}" type="slidenum">
              <a:rPr lang="en-US" smtClean="0"/>
              <a:pPr/>
              <a:t>‹#›</a:t>
            </a:fld>
            <a:endParaRPr lang="en-US"/>
          </a:p>
        </p:txBody>
      </p:sp>
    </p:spTree>
    <p:extLst>
      <p:ext uri="{BB962C8B-B14F-4D97-AF65-F5344CB8AC3E}">
        <p14:creationId xmlns:p14="http://schemas.microsoft.com/office/powerpoint/2010/main" val="22562395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6FD85B-43DB-4DE1-AE19-BCF85E2D4B4A}" type="slidenum">
              <a:rPr lang="en-US" smtClean="0"/>
              <a:pPr/>
              <a:t>1</a:t>
            </a:fld>
            <a:endParaRPr lang="en-US"/>
          </a:p>
        </p:txBody>
      </p:sp>
    </p:spTree>
    <p:extLst>
      <p:ext uri="{BB962C8B-B14F-4D97-AF65-F5344CB8AC3E}">
        <p14:creationId xmlns:p14="http://schemas.microsoft.com/office/powerpoint/2010/main" val="32309662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6FD85B-43DB-4DE1-AE19-BCF85E2D4B4A}" type="slidenum">
              <a:rPr lang="en-US" smtClean="0"/>
              <a:pPr/>
              <a:t>2</a:t>
            </a:fld>
            <a:endParaRPr lang="en-US"/>
          </a:p>
        </p:txBody>
      </p:sp>
    </p:spTree>
    <p:extLst>
      <p:ext uri="{BB962C8B-B14F-4D97-AF65-F5344CB8AC3E}">
        <p14:creationId xmlns:p14="http://schemas.microsoft.com/office/powerpoint/2010/main" val="5526721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5EC0062-FCEA-468D-B47A-E8AD2F3266AF}" type="slidenum">
              <a:rPr lang="en-US" smtClean="0"/>
              <a:t>21</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6FD85B-43DB-4DE1-AE19-BCF85E2D4B4A}" type="slidenum">
              <a:rPr lang="en-US" smtClean="0"/>
              <a:pPr/>
              <a:t>28</a:t>
            </a:fld>
            <a:endParaRPr lang="en-US"/>
          </a:p>
        </p:txBody>
      </p:sp>
    </p:spTree>
    <p:extLst>
      <p:ext uri="{BB962C8B-B14F-4D97-AF65-F5344CB8AC3E}">
        <p14:creationId xmlns:p14="http://schemas.microsoft.com/office/powerpoint/2010/main" val="31706351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02A0F98-B7E3-4403-A51C-B9B0944BFC94}" type="datetime1">
              <a:rPr lang="en-US" smtClean="0"/>
              <a:pPr/>
              <a:t>9/28/2021</a:t>
            </a:fld>
            <a:endParaRPr lang="en-US"/>
          </a:p>
        </p:txBody>
      </p:sp>
      <p:sp>
        <p:nvSpPr>
          <p:cNvPr id="5" name="Footer Placeholder 4"/>
          <p:cNvSpPr>
            <a:spLocks noGrp="1"/>
          </p:cNvSpPr>
          <p:nvPr>
            <p:ph type="ftr" sz="quarter" idx="11"/>
          </p:nvPr>
        </p:nvSpPr>
        <p:spPr/>
        <p:txBody>
          <a:bodyPr/>
          <a:lstStyle/>
          <a:p>
            <a:r>
              <a:rPr lang="en-US" smtClean="0"/>
              <a:t>Designing an Enterprise Campus</a:t>
            </a:r>
            <a:endParaRPr lang="en-US"/>
          </a:p>
        </p:txBody>
      </p:sp>
      <p:sp>
        <p:nvSpPr>
          <p:cNvPr id="6" name="Slide Number Placeholder 5"/>
          <p:cNvSpPr>
            <a:spLocks noGrp="1"/>
          </p:cNvSpPr>
          <p:nvPr>
            <p:ph type="sldNum" sz="quarter" idx="12"/>
          </p:nvPr>
        </p:nvSpPr>
        <p:spPr/>
        <p:txBody>
          <a:bodyPr/>
          <a:lstStyle/>
          <a:p>
            <a:fld id="{F95807E8-36D4-40A0-8CB7-96620EE000ED}"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3720728-E928-4850-BDEA-33B07F90711F}" type="datetime1">
              <a:rPr lang="en-US" smtClean="0"/>
              <a:pPr/>
              <a:t>9/28/2021</a:t>
            </a:fld>
            <a:endParaRPr lang="en-US"/>
          </a:p>
        </p:txBody>
      </p:sp>
      <p:sp>
        <p:nvSpPr>
          <p:cNvPr id="5" name="Footer Placeholder 4"/>
          <p:cNvSpPr>
            <a:spLocks noGrp="1"/>
          </p:cNvSpPr>
          <p:nvPr>
            <p:ph type="ftr" sz="quarter" idx="11"/>
          </p:nvPr>
        </p:nvSpPr>
        <p:spPr/>
        <p:txBody>
          <a:bodyPr/>
          <a:lstStyle/>
          <a:p>
            <a:r>
              <a:rPr lang="en-US" smtClean="0"/>
              <a:t>Designing an Enterprise Campus</a:t>
            </a:r>
            <a:endParaRPr lang="en-US"/>
          </a:p>
        </p:txBody>
      </p:sp>
      <p:sp>
        <p:nvSpPr>
          <p:cNvPr id="6" name="Slide Number Placeholder 5"/>
          <p:cNvSpPr>
            <a:spLocks noGrp="1"/>
          </p:cNvSpPr>
          <p:nvPr>
            <p:ph type="sldNum" sz="quarter" idx="12"/>
          </p:nvPr>
        </p:nvSpPr>
        <p:spPr/>
        <p:txBody>
          <a:bodyPr/>
          <a:lstStyle/>
          <a:p>
            <a:fld id="{F95807E8-36D4-40A0-8CB7-96620EE000E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3B515EC-AB33-49B3-94A2-8022611EDF8D}" type="datetime1">
              <a:rPr lang="en-US" smtClean="0"/>
              <a:pPr/>
              <a:t>9/28/2021</a:t>
            </a:fld>
            <a:endParaRPr lang="en-US"/>
          </a:p>
        </p:txBody>
      </p:sp>
      <p:sp>
        <p:nvSpPr>
          <p:cNvPr id="5" name="Footer Placeholder 4"/>
          <p:cNvSpPr>
            <a:spLocks noGrp="1"/>
          </p:cNvSpPr>
          <p:nvPr>
            <p:ph type="ftr" sz="quarter" idx="11"/>
          </p:nvPr>
        </p:nvSpPr>
        <p:spPr/>
        <p:txBody>
          <a:bodyPr/>
          <a:lstStyle/>
          <a:p>
            <a:r>
              <a:rPr lang="en-US" smtClean="0"/>
              <a:t>Designing an Enterprise Campus</a:t>
            </a:r>
            <a:endParaRPr lang="en-US"/>
          </a:p>
        </p:txBody>
      </p:sp>
      <p:sp>
        <p:nvSpPr>
          <p:cNvPr id="6" name="Slide Number Placeholder 5"/>
          <p:cNvSpPr>
            <a:spLocks noGrp="1"/>
          </p:cNvSpPr>
          <p:nvPr>
            <p:ph type="sldNum" sz="quarter" idx="12"/>
          </p:nvPr>
        </p:nvSpPr>
        <p:spPr/>
        <p:txBody>
          <a:bodyPr/>
          <a:lstStyle/>
          <a:p>
            <a:fld id="{F95807E8-36D4-40A0-8CB7-96620EE000E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D88BF55-1CC2-4235-945E-C7175AF7AEEB}" type="datetime1">
              <a:rPr lang="en-US" smtClean="0"/>
              <a:pPr/>
              <a:t>9/28/2021</a:t>
            </a:fld>
            <a:endParaRPr lang="en-US"/>
          </a:p>
        </p:txBody>
      </p:sp>
      <p:sp>
        <p:nvSpPr>
          <p:cNvPr id="5" name="Footer Placeholder 4"/>
          <p:cNvSpPr>
            <a:spLocks noGrp="1"/>
          </p:cNvSpPr>
          <p:nvPr>
            <p:ph type="ftr" sz="quarter" idx="11"/>
          </p:nvPr>
        </p:nvSpPr>
        <p:spPr/>
        <p:txBody>
          <a:bodyPr/>
          <a:lstStyle/>
          <a:p>
            <a:r>
              <a:rPr lang="en-US" smtClean="0"/>
              <a:t>Designing an Enterprise Campus</a:t>
            </a:r>
            <a:endParaRPr lang="en-US"/>
          </a:p>
        </p:txBody>
      </p:sp>
      <p:sp>
        <p:nvSpPr>
          <p:cNvPr id="6" name="Slide Number Placeholder 5"/>
          <p:cNvSpPr>
            <a:spLocks noGrp="1"/>
          </p:cNvSpPr>
          <p:nvPr>
            <p:ph type="sldNum" sz="quarter" idx="12"/>
          </p:nvPr>
        </p:nvSpPr>
        <p:spPr/>
        <p:txBody>
          <a:bodyPr/>
          <a:lstStyle/>
          <a:p>
            <a:fld id="{F95807E8-36D4-40A0-8CB7-96620EE000ED}"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D0E160F-4D2A-4D88-A6A9-09B1786BFDC2}" type="datetime1">
              <a:rPr lang="en-US" smtClean="0"/>
              <a:pPr/>
              <a:t>9/28/2021</a:t>
            </a:fld>
            <a:endParaRPr lang="en-US"/>
          </a:p>
        </p:txBody>
      </p:sp>
      <p:sp>
        <p:nvSpPr>
          <p:cNvPr id="5" name="Footer Placeholder 4"/>
          <p:cNvSpPr>
            <a:spLocks noGrp="1"/>
          </p:cNvSpPr>
          <p:nvPr>
            <p:ph type="ftr" sz="quarter" idx="11"/>
          </p:nvPr>
        </p:nvSpPr>
        <p:spPr/>
        <p:txBody>
          <a:bodyPr/>
          <a:lstStyle/>
          <a:p>
            <a:r>
              <a:rPr lang="en-US" smtClean="0"/>
              <a:t>Designing an Enterprise Campus</a:t>
            </a:r>
            <a:endParaRPr lang="en-US"/>
          </a:p>
        </p:txBody>
      </p:sp>
      <p:sp>
        <p:nvSpPr>
          <p:cNvPr id="6" name="Slide Number Placeholder 5"/>
          <p:cNvSpPr>
            <a:spLocks noGrp="1"/>
          </p:cNvSpPr>
          <p:nvPr>
            <p:ph type="sldNum" sz="quarter" idx="12"/>
          </p:nvPr>
        </p:nvSpPr>
        <p:spPr/>
        <p:txBody>
          <a:bodyPr/>
          <a:lstStyle/>
          <a:p>
            <a:fld id="{F95807E8-36D4-40A0-8CB7-96620EE000ED}"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4F7FCFE-7BDA-46B4-AE77-290089259A73}" type="datetime1">
              <a:rPr lang="en-US" smtClean="0"/>
              <a:pPr/>
              <a:t>9/28/2021</a:t>
            </a:fld>
            <a:endParaRPr lang="en-US"/>
          </a:p>
        </p:txBody>
      </p:sp>
      <p:sp>
        <p:nvSpPr>
          <p:cNvPr id="6" name="Footer Placeholder 5"/>
          <p:cNvSpPr>
            <a:spLocks noGrp="1"/>
          </p:cNvSpPr>
          <p:nvPr>
            <p:ph type="ftr" sz="quarter" idx="11"/>
          </p:nvPr>
        </p:nvSpPr>
        <p:spPr/>
        <p:txBody>
          <a:bodyPr/>
          <a:lstStyle/>
          <a:p>
            <a:r>
              <a:rPr lang="en-US" smtClean="0"/>
              <a:t>Designing an Enterprise Campus</a:t>
            </a:r>
            <a:endParaRPr lang="en-US"/>
          </a:p>
        </p:txBody>
      </p:sp>
      <p:sp>
        <p:nvSpPr>
          <p:cNvPr id="7" name="Slide Number Placeholder 6"/>
          <p:cNvSpPr>
            <a:spLocks noGrp="1"/>
          </p:cNvSpPr>
          <p:nvPr>
            <p:ph type="sldNum" sz="quarter" idx="12"/>
          </p:nvPr>
        </p:nvSpPr>
        <p:spPr/>
        <p:txBody>
          <a:bodyPr/>
          <a:lstStyle/>
          <a:p>
            <a:fld id="{F95807E8-36D4-40A0-8CB7-96620EE000ED}"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9D8D4F2-1BD6-4F62-AC2F-CF33A99DD29E}" type="datetime1">
              <a:rPr lang="en-US" smtClean="0"/>
              <a:pPr/>
              <a:t>9/28/2021</a:t>
            </a:fld>
            <a:endParaRPr lang="en-US"/>
          </a:p>
        </p:txBody>
      </p:sp>
      <p:sp>
        <p:nvSpPr>
          <p:cNvPr id="8" name="Footer Placeholder 7"/>
          <p:cNvSpPr>
            <a:spLocks noGrp="1"/>
          </p:cNvSpPr>
          <p:nvPr>
            <p:ph type="ftr" sz="quarter" idx="11"/>
          </p:nvPr>
        </p:nvSpPr>
        <p:spPr/>
        <p:txBody>
          <a:bodyPr/>
          <a:lstStyle/>
          <a:p>
            <a:r>
              <a:rPr lang="en-US" smtClean="0"/>
              <a:t>Designing an Enterprise Campus</a:t>
            </a:r>
            <a:endParaRPr lang="en-US"/>
          </a:p>
        </p:txBody>
      </p:sp>
      <p:sp>
        <p:nvSpPr>
          <p:cNvPr id="9" name="Slide Number Placeholder 8"/>
          <p:cNvSpPr>
            <a:spLocks noGrp="1"/>
          </p:cNvSpPr>
          <p:nvPr>
            <p:ph type="sldNum" sz="quarter" idx="12"/>
          </p:nvPr>
        </p:nvSpPr>
        <p:spPr/>
        <p:txBody>
          <a:bodyPr/>
          <a:lstStyle/>
          <a:p>
            <a:fld id="{F95807E8-36D4-40A0-8CB7-96620EE000ED}"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EC56245-290B-4B7D-A8D4-D651545F5AE0}" type="datetime1">
              <a:rPr lang="en-US" smtClean="0"/>
              <a:pPr/>
              <a:t>9/28/2021</a:t>
            </a:fld>
            <a:endParaRPr lang="en-US"/>
          </a:p>
        </p:txBody>
      </p:sp>
      <p:sp>
        <p:nvSpPr>
          <p:cNvPr id="4" name="Footer Placeholder 3"/>
          <p:cNvSpPr>
            <a:spLocks noGrp="1"/>
          </p:cNvSpPr>
          <p:nvPr>
            <p:ph type="ftr" sz="quarter" idx="11"/>
          </p:nvPr>
        </p:nvSpPr>
        <p:spPr/>
        <p:txBody>
          <a:bodyPr/>
          <a:lstStyle/>
          <a:p>
            <a:r>
              <a:rPr lang="en-US" smtClean="0"/>
              <a:t>Designing an Enterprise Campus</a:t>
            </a:r>
            <a:endParaRPr lang="en-US"/>
          </a:p>
        </p:txBody>
      </p:sp>
      <p:sp>
        <p:nvSpPr>
          <p:cNvPr id="5" name="Slide Number Placeholder 4"/>
          <p:cNvSpPr>
            <a:spLocks noGrp="1"/>
          </p:cNvSpPr>
          <p:nvPr>
            <p:ph type="sldNum" sz="quarter" idx="12"/>
          </p:nvPr>
        </p:nvSpPr>
        <p:spPr/>
        <p:txBody>
          <a:bodyPr/>
          <a:lstStyle/>
          <a:p>
            <a:fld id="{F95807E8-36D4-40A0-8CB7-96620EE000ED}"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B496FB-D7A5-4940-9D54-E73ABCB1537D}" type="datetime1">
              <a:rPr lang="en-US" smtClean="0"/>
              <a:pPr/>
              <a:t>9/28/2021</a:t>
            </a:fld>
            <a:endParaRPr lang="en-US"/>
          </a:p>
        </p:txBody>
      </p:sp>
      <p:sp>
        <p:nvSpPr>
          <p:cNvPr id="3" name="Footer Placeholder 2"/>
          <p:cNvSpPr>
            <a:spLocks noGrp="1"/>
          </p:cNvSpPr>
          <p:nvPr>
            <p:ph type="ftr" sz="quarter" idx="11"/>
          </p:nvPr>
        </p:nvSpPr>
        <p:spPr/>
        <p:txBody>
          <a:bodyPr/>
          <a:lstStyle/>
          <a:p>
            <a:r>
              <a:rPr lang="en-US" smtClean="0"/>
              <a:t>Designing an Enterprise Campus</a:t>
            </a:r>
            <a:endParaRPr lang="en-US"/>
          </a:p>
        </p:txBody>
      </p:sp>
      <p:sp>
        <p:nvSpPr>
          <p:cNvPr id="4" name="Slide Number Placeholder 3"/>
          <p:cNvSpPr>
            <a:spLocks noGrp="1"/>
          </p:cNvSpPr>
          <p:nvPr>
            <p:ph type="sldNum" sz="quarter" idx="12"/>
          </p:nvPr>
        </p:nvSpPr>
        <p:spPr/>
        <p:txBody>
          <a:bodyPr/>
          <a:lstStyle/>
          <a:p>
            <a:fld id="{F95807E8-36D4-40A0-8CB7-96620EE000E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25A8E50-5C59-4A6F-899A-466F8820D8F0}" type="datetime1">
              <a:rPr lang="en-US" smtClean="0"/>
              <a:pPr/>
              <a:t>9/28/2021</a:t>
            </a:fld>
            <a:endParaRPr lang="en-US"/>
          </a:p>
        </p:txBody>
      </p:sp>
      <p:sp>
        <p:nvSpPr>
          <p:cNvPr id="6" name="Footer Placeholder 5"/>
          <p:cNvSpPr>
            <a:spLocks noGrp="1"/>
          </p:cNvSpPr>
          <p:nvPr>
            <p:ph type="ftr" sz="quarter" idx="11"/>
          </p:nvPr>
        </p:nvSpPr>
        <p:spPr/>
        <p:txBody>
          <a:bodyPr/>
          <a:lstStyle/>
          <a:p>
            <a:r>
              <a:rPr lang="en-US" smtClean="0"/>
              <a:t>Designing an Enterprise Campus</a:t>
            </a:r>
            <a:endParaRPr lang="en-US"/>
          </a:p>
        </p:txBody>
      </p:sp>
      <p:sp>
        <p:nvSpPr>
          <p:cNvPr id="7" name="Slide Number Placeholder 6"/>
          <p:cNvSpPr>
            <a:spLocks noGrp="1"/>
          </p:cNvSpPr>
          <p:nvPr>
            <p:ph type="sldNum" sz="quarter" idx="12"/>
          </p:nvPr>
        </p:nvSpPr>
        <p:spPr/>
        <p:txBody>
          <a:bodyPr/>
          <a:lstStyle/>
          <a:p>
            <a:fld id="{F95807E8-36D4-40A0-8CB7-96620EE000ED}"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259D2BB-7BD6-407E-99D4-5BA895696CAC}" type="datetime1">
              <a:rPr lang="en-US" smtClean="0"/>
              <a:pPr/>
              <a:t>9/28/2021</a:t>
            </a:fld>
            <a:endParaRPr lang="en-US"/>
          </a:p>
        </p:txBody>
      </p:sp>
      <p:sp>
        <p:nvSpPr>
          <p:cNvPr id="6" name="Footer Placeholder 5"/>
          <p:cNvSpPr>
            <a:spLocks noGrp="1"/>
          </p:cNvSpPr>
          <p:nvPr>
            <p:ph type="ftr" sz="quarter" idx="11"/>
          </p:nvPr>
        </p:nvSpPr>
        <p:spPr/>
        <p:txBody>
          <a:bodyPr/>
          <a:lstStyle/>
          <a:p>
            <a:r>
              <a:rPr lang="en-US" smtClean="0"/>
              <a:t>Designing an Enterprise Campus</a:t>
            </a:r>
            <a:endParaRPr lang="en-US"/>
          </a:p>
        </p:txBody>
      </p:sp>
      <p:sp>
        <p:nvSpPr>
          <p:cNvPr id="7" name="Slide Number Placeholder 6"/>
          <p:cNvSpPr>
            <a:spLocks noGrp="1"/>
          </p:cNvSpPr>
          <p:nvPr>
            <p:ph type="sldNum" sz="quarter" idx="12"/>
          </p:nvPr>
        </p:nvSpPr>
        <p:spPr/>
        <p:txBody>
          <a:bodyPr/>
          <a:lstStyle/>
          <a:p>
            <a:fld id="{F95807E8-36D4-40A0-8CB7-96620EE000ED}"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0DAE10E-CD1A-48A0-AB4F-D75AFA1181D7}" type="datetime1">
              <a:rPr lang="en-US" smtClean="0"/>
              <a:pPr/>
              <a:t>9/28/2021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Designing an Enterprise Campus</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95807E8-36D4-40A0-8CB7-96620EE000ED}"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09600" y="1066800"/>
            <a:ext cx="7924800" cy="3581400"/>
          </a:xfrm>
        </p:spPr>
        <p:txBody>
          <a:bodyPr>
            <a:normAutofit/>
          </a:bodyPr>
          <a:lstStyle/>
          <a:p>
            <a:r>
              <a:rPr lang="en-US" sz="4000" b="1" dirty="0" err="1" smtClean="0">
                <a:solidFill>
                  <a:srgbClr val="0070C0"/>
                </a:solidFill>
                <a:latin typeface="Times New Roman" pitchFamily="18" charset="0"/>
                <a:cs typeface="Times New Roman" pitchFamily="18" charset="0"/>
              </a:rPr>
              <a:t>Bài</a:t>
            </a:r>
            <a:r>
              <a:rPr lang="en-US" sz="4000" b="1" dirty="0" smtClean="0">
                <a:solidFill>
                  <a:srgbClr val="0070C0"/>
                </a:solidFill>
                <a:latin typeface="Times New Roman" pitchFamily="18" charset="0"/>
                <a:cs typeface="Times New Roman" pitchFamily="18" charset="0"/>
              </a:rPr>
              <a:t> 4</a:t>
            </a:r>
            <a:r>
              <a:rPr lang="en-US" sz="4000" b="1" dirty="0" smtClean="0">
                <a:solidFill>
                  <a:srgbClr val="0070C0"/>
                </a:solidFill>
                <a:latin typeface="Times New Roman" pitchFamily="18" charset="0"/>
                <a:cs typeface="Times New Roman" pitchFamily="18" charset="0"/>
              </a:rPr>
              <a:t>.</a:t>
            </a:r>
          </a:p>
          <a:p>
            <a:endParaRPr lang="en-US" sz="4800" b="1" dirty="0" smtClean="0">
              <a:solidFill>
                <a:srgbClr val="0070C0"/>
              </a:solidFill>
              <a:latin typeface="Times New Roman" pitchFamily="18" charset="0"/>
              <a:cs typeface="Times New Roman" pitchFamily="18" charset="0"/>
            </a:endParaRPr>
          </a:p>
          <a:p>
            <a:r>
              <a:rPr lang="en-US" sz="4800" b="1" dirty="0" err="1" smtClean="0">
                <a:solidFill>
                  <a:schemeClr val="tx1"/>
                </a:solidFill>
                <a:latin typeface="Times New Roman" pitchFamily="18" charset="0"/>
                <a:cs typeface="Times New Roman" pitchFamily="18" charset="0"/>
              </a:rPr>
              <a:t>Thiết</a:t>
            </a:r>
            <a:r>
              <a:rPr lang="en-US" sz="4800" b="1" dirty="0" smtClean="0">
                <a:solidFill>
                  <a:schemeClr val="tx1"/>
                </a:solidFill>
                <a:latin typeface="Times New Roman" pitchFamily="18" charset="0"/>
                <a:cs typeface="Times New Roman" pitchFamily="18" charset="0"/>
              </a:rPr>
              <a:t> </a:t>
            </a:r>
            <a:r>
              <a:rPr lang="en-US" sz="4800" b="1" dirty="0" err="1" smtClean="0">
                <a:solidFill>
                  <a:schemeClr val="tx1"/>
                </a:solidFill>
                <a:latin typeface="Times New Roman" pitchFamily="18" charset="0"/>
                <a:cs typeface="Times New Roman" pitchFamily="18" charset="0"/>
              </a:rPr>
              <a:t>kế</a:t>
            </a:r>
            <a:r>
              <a:rPr lang="en-US" sz="4800" b="1" dirty="0" smtClean="0">
                <a:solidFill>
                  <a:schemeClr val="tx1"/>
                </a:solidFill>
                <a:latin typeface="Times New Roman" pitchFamily="18" charset="0"/>
                <a:cs typeface="Times New Roman" pitchFamily="18" charset="0"/>
              </a:rPr>
              <a:t> </a:t>
            </a:r>
            <a:r>
              <a:rPr lang="en-US" sz="4800" b="1" dirty="0" err="1" smtClean="0">
                <a:solidFill>
                  <a:schemeClr val="tx1"/>
                </a:solidFill>
                <a:latin typeface="Times New Roman" pitchFamily="18" charset="0"/>
                <a:cs typeface="Times New Roman" pitchFamily="18" charset="0"/>
              </a:rPr>
              <a:t>mạng</a:t>
            </a:r>
            <a:r>
              <a:rPr lang="en-US" sz="4800" b="1" dirty="0" smtClean="0">
                <a:solidFill>
                  <a:schemeClr val="tx1"/>
                </a:solidFill>
                <a:latin typeface="Times New Roman" pitchFamily="18" charset="0"/>
                <a:cs typeface="Times New Roman" pitchFamily="18" charset="0"/>
              </a:rPr>
              <a:t> </a:t>
            </a:r>
            <a:r>
              <a:rPr lang="en-US" sz="4800" b="1" dirty="0" err="1" smtClean="0">
                <a:solidFill>
                  <a:schemeClr val="tx1"/>
                </a:solidFill>
                <a:latin typeface="Times New Roman" pitchFamily="18" charset="0"/>
                <a:cs typeface="Times New Roman" pitchFamily="18" charset="0"/>
              </a:rPr>
              <a:t>đảm</a:t>
            </a:r>
            <a:r>
              <a:rPr lang="en-US" sz="4800" b="1" dirty="0" smtClean="0">
                <a:solidFill>
                  <a:schemeClr val="tx1"/>
                </a:solidFill>
                <a:latin typeface="Times New Roman" pitchFamily="18" charset="0"/>
                <a:cs typeface="Times New Roman" pitchFamily="18" charset="0"/>
              </a:rPr>
              <a:t> </a:t>
            </a:r>
            <a:r>
              <a:rPr lang="en-US" sz="4800" b="1" dirty="0" err="1" smtClean="0">
                <a:solidFill>
                  <a:schemeClr val="tx1"/>
                </a:solidFill>
                <a:latin typeface="Times New Roman" pitchFamily="18" charset="0"/>
                <a:cs typeface="Times New Roman" pitchFamily="18" charset="0"/>
              </a:rPr>
              <a:t>bảo</a:t>
            </a:r>
            <a:r>
              <a:rPr lang="en-US" sz="4800" b="1" dirty="0" smtClean="0">
                <a:solidFill>
                  <a:schemeClr val="tx1"/>
                </a:solidFill>
                <a:latin typeface="Times New Roman" pitchFamily="18" charset="0"/>
                <a:cs typeface="Times New Roman" pitchFamily="18" charset="0"/>
              </a:rPr>
              <a:t> </a:t>
            </a:r>
            <a:r>
              <a:rPr lang="en-US" sz="4800" b="1" dirty="0" err="1" smtClean="0">
                <a:solidFill>
                  <a:schemeClr val="tx1"/>
                </a:solidFill>
                <a:latin typeface="Times New Roman" pitchFamily="18" charset="0"/>
                <a:cs typeface="Times New Roman" pitchFamily="18" charset="0"/>
              </a:rPr>
              <a:t>tính</a:t>
            </a:r>
            <a:r>
              <a:rPr lang="en-US" sz="4800" b="1" dirty="0" smtClean="0">
                <a:solidFill>
                  <a:schemeClr val="tx1"/>
                </a:solidFill>
                <a:latin typeface="Times New Roman" pitchFamily="18" charset="0"/>
                <a:cs typeface="Times New Roman" pitchFamily="18" charset="0"/>
              </a:rPr>
              <a:t> </a:t>
            </a:r>
            <a:r>
              <a:rPr lang="en-US" sz="4800" b="1" dirty="0" err="1" smtClean="0">
                <a:solidFill>
                  <a:schemeClr val="tx1"/>
                </a:solidFill>
                <a:latin typeface="Times New Roman" pitchFamily="18" charset="0"/>
                <a:cs typeface="Times New Roman" pitchFamily="18" charset="0"/>
              </a:rPr>
              <a:t>sẵn</a:t>
            </a:r>
            <a:r>
              <a:rPr lang="en-US" sz="4800" b="1" dirty="0" smtClean="0">
                <a:solidFill>
                  <a:schemeClr val="tx1"/>
                </a:solidFill>
                <a:latin typeface="Times New Roman" pitchFamily="18" charset="0"/>
                <a:cs typeface="Times New Roman" pitchFamily="18" charset="0"/>
              </a:rPr>
              <a:t> </a:t>
            </a:r>
            <a:r>
              <a:rPr lang="en-US" sz="4800" b="1" dirty="0" err="1" smtClean="0">
                <a:solidFill>
                  <a:schemeClr val="tx1"/>
                </a:solidFill>
                <a:latin typeface="Times New Roman" pitchFamily="18" charset="0"/>
                <a:cs typeface="Times New Roman" pitchFamily="18" charset="0"/>
              </a:rPr>
              <a:t>sàng</a:t>
            </a:r>
            <a:endParaRPr lang="en-US" sz="4800" b="1" dirty="0" smtClean="0">
              <a:solidFill>
                <a:schemeClr val="tx1"/>
              </a:solidFill>
              <a:latin typeface="Times New Roman" pitchFamily="18" charset="0"/>
              <a:cs typeface="Times New Roman" pitchFamily="18" charset="0"/>
            </a:endParaRPr>
          </a:p>
          <a:p>
            <a:endParaRPr lang="en-US" dirty="0" smtClean="0"/>
          </a:p>
          <a:p>
            <a:endParaRPr lang="en-US" dirty="0" smtClean="0">
              <a:solidFill>
                <a:srgbClr val="7030A0"/>
              </a:solidFill>
            </a:endParaRPr>
          </a:p>
        </p:txBody>
      </p:sp>
      <p:sp>
        <p:nvSpPr>
          <p:cNvPr id="5" name="Slide Number Placeholder 4"/>
          <p:cNvSpPr>
            <a:spLocks noGrp="1"/>
          </p:cNvSpPr>
          <p:nvPr>
            <p:ph type="sldNum" sz="quarter" idx="12"/>
          </p:nvPr>
        </p:nvSpPr>
        <p:spPr/>
        <p:txBody>
          <a:bodyPr/>
          <a:lstStyle/>
          <a:p>
            <a:fld id="{F95807E8-36D4-40A0-8CB7-96620EE000ED}" type="slidenum">
              <a:rPr lang="en-US" smtClean="0"/>
              <a:pPr/>
              <a:t>1</a:t>
            </a:fld>
            <a:endParaRPr lang="en-US"/>
          </a:p>
        </p:txBody>
      </p:sp>
      <p:sp>
        <p:nvSpPr>
          <p:cNvPr id="6" name="Date Placeholder 5"/>
          <p:cNvSpPr>
            <a:spLocks noGrp="1"/>
          </p:cNvSpPr>
          <p:nvPr>
            <p:ph type="dt" sz="half" idx="10"/>
          </p:nvPr>
        </p:nvSpPr>
        <p:spPr/>
        <p:txBody>
          <a:bodyPr/>
          <a:lstStyle/>
          <a:p>
            <a:fld id="{3CF69DCD-0934-4FDB-8714-9E111D3B6039}" type="datetime1">
              <a:rPr lang="en-US" smtClean="0"/>
              <a:pPr/>
              <a:t>9/28/2021</a:t>
            </a:fld>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2588" y="338138"/>
            <a:ext cx="8380412" cy="480131"/>
          </a:xfrm>
        </p:spPr>
        <p:txBody>
          <a:bodyPr>
            <a:noAutofit/>
          </a:bodyPr>
          <a:lstStyle/>
          <a:p>
            <a:r>
              <a:rPr lang="en-US" sz="3600" smtClean="0">
                <a:solidFill>
                  <a:srgbClr val="FF0000"/>
                </a:solidFill>
                <a:latin typeface="Arial" panose="020B0604020202020204" pitchFamily="34" charset="0"/>
                <a:cs typeface="Arial" panose="020B0604020202020204" pitchFamily="34" charset="0"/>
              </a:rPr>
              <a:t>Các câu hỏi định hướng thiết kế</a:t>
            </a:r>
            <a:endParaRPr lang="en-US" sz="3600">
              <a:solidFill>
                <a:srgbClr val="FF0000"/>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381000" y="1219200"/>
            <a:ext cx="8534400" cy="5410200"/>
          </a:xfrm>
        </p:spPr>
        <p:txBody>
          <a:bodyPr>
            <a:noAutofit/>
          </a:bodyPr>
          <a:lstStyle/>
          <a:p>
            <a:pPr marL="514350" lvl="0" indent="-514350">
              <a:spcBef>
                <a:spcPts val="1200"/>
              </a:spcBef>
              <a:spcAft>
                <a:spcPts val="1200"/>
              </a:spcAft>
              <a:buFont typeface="+mj-lt"/>
              <a:buAutoNum type="arabicParenR"/>
            </a:pPr>
            <a:r>
              <a:rPr lang="en-US" sz="2600" smtClean="0">
                <a:solidFill>
                  <a:srgbClr val="00B050"/>
                </a:solidFill>
                <a:latin typeface="Arial" panose="020B0604020202020204" pitchFamily="34" charset="0"/>
                <a:cs typeface="Arial" panose="020B0604020202020204" pitchFamily="34" charset="0"/>
              </a:rPr>
              <a:t>Các module</a:t>
            </a:r>
            <a:r>
              <a:rPr lang="en-US" sz="2600" smtClean="0">
                <a:latin typeface="Arial" panose="020B0604020202020204" pitchFamily="34" charset="0"/>
                <a:cs typeface="Arial" panose="020B0604020202020204" pitchFamily="34" charset="0"/>
              </a:rPr>
              <a:t> dự phòng được triển khai ở khu vực nào trong mạng?</a:t>
            </a:r>
          </a:p>
          <a:p>
            <a:pPr marL="514350" lvl="0" indent="-514350">
              <a:spcBef>
                <a:spcPts val="1200"/>
              </a:spcBef>
              <a:spcAft>
                <a:spcPts val="1200"/>
              </a:spcAft>
              <a:buFont typeface="+mj-lt"/>
              <a:buAutoNum type="arabicParenR"/>
            </a:pPr>
            <a:r>
              <a:rPr lang="en-US" sz="2600" smtClean="0">
                <a:solidFill>
                  <a:srgbClr val="00B050"/>
                </a:solidFill>
                <a:latin typeface="Arial" panose="020B0604020202020204" pitchFamily="34" charset="0"/>
                <a:cs typeface="Arial" panose="020B0604020202020204" pitchFamily="34" charset="0"/>
              </a:rPr>
              <a:t>Các ứng dụng </a:t>
            </a:r>
            <a:r>
              <a:rPr lang="en-US" sz="2600" smtClean="0">
                <a:latin typeface="Arial" panose="020B0604020202020204" pitchFamily="34" charset="0"/>
                <a:cs typeface="Arial" panose="020B0604020202020204" pitchFamily="34" charset="0"/>
              </a:rPr>
              <a:t>quan trọng cần được thiết kế dự phòng?</a:t>
            </a:r>
          </a:p>
          <a:p>
            <a:pPr marL="514350" lvl="0" indent="-514350">
              <a:spcBef>
                <a:spcPts val="1200"/>
              </a:spcBef>
              <a:spcAft>
                <a:spcPts val="1200"/>
              </a:spcAft>
              <a:buFont typeface="+mj-lt"/>
              <a:buAutoNum type="arabicParenR"/>
            </a:pPr>
            <a:r>
              <a:rPr lang="en-US" sz="2600" smtClean="0">
                <a:latin typeface="Arial" panose="020B0604020202020204" pitchFamily="34" charset="0"/>
                <a:cs typeface="Arial" panose="020B0604020202020204" pitchFamily="34" charset="0"/>
              </a:rPr>
              <a:t>Những </a:t>
            </a:r>
            <a:r>
              <a:rPr lang="en-US" sz="2600" smtClean="0">
                <a:solidFill>
                  <a:srgbClr val="00B050"/>
                </a:solidFill>
                <a:latin typeface="Arial" panose="020B0604020202020204" pitchFamily="34" charset="0"/>
                <a:cs typeface="Arial" panose="020B0604020202020204" pitchFamily="34" charset="0"/>
              </a:rPr>
              <a:t>thuộc tính giao thức </a:t>
            </a:r>
            <a:r>
              <a:rPr lang="en-US" sz="2600">
                <a:latin typeface="Arial" panose="020B0604020202020204" pitchFamily="34" charset="0"/>
                <a:cs typeface="Arial" panose="020B0604020202020204" pitchFamily="34" charset="0"/>
              </a:rPr>
              <a:t>gì </a:t>
            </a:r>
            <a:r>
              <a:rPr lang="en-US" sz="2600" smtClean="0">
                <a:latin typeface="Arial" panose="020B0604020202020204" pitchFamily="34" charset="0"/>
                <a:cs typeface="Arial" panose="020B0604020202020204" pitchFamily="34" charset="0"/>
              </a:rPr>
              <a:t>cần phải được xem xét?</a:t>
            </a:r>
          </a:p>
          <a:p>
            <a:pPr marL="514350" lvl="0" indent="-514350">
              <a:spcBef>
                <a:spcPts val="1200"/>
              </a:spcBef>
              <a:spcAft>
                <a:spcPts val="1200"/>
              </a:spcAft>
              <a:buFont typeface="+mj-lt"/>
              <a:buAutoNum type="arabicParenR"/>
            </a:pPr>
            <a:r>
              <a:rPr lang="en-US" sz="2600" smtClean="0">
                <a:latin typeface="Arial" panose="020B0604020202020204" pitchFamily="34" charset="0"/>
                <a:cs typeface="Arial" panose="020B0604020202020204" pitchFamily="34" charset="0"/>
              </a:rPr>
              <a:t>Có cần các kết nối dự phòng đến các </a:t>
            </a:r>
            <a:r>
              <a:rPr lang="en-US" sz="2600" smtClean="0">
                <a:solidFill>
                  <a:srgbClr val="00B050"/>
                </a:solidFill>
                <a:latin typeface="Arial" panose="020B0604020202020204" pitchFamily="34" charset="0"/>
                <a:cs typeface="Arial" panose="020B0604020202020204" pitchFamily="34" charset="0"/>
              </a:rPr>
              <a:t>nhà cung cấp dịch vụ</a:t>
            </a:r>
            <a:r>
              <a:rPr lang="en-US" sz="2600" smtClean="0">
                <a:latin typeface="Arial" panose="020B0604020202020204" pitchFamily="34" charset="0"/>
                <a:cs typeface="Arial" panose="020B0604020202020204" pitchFamily="34" charset="0"/>
              </a:rPr>
              <a:t>?</a:t>
            </a:r>
          </a:p>
          <a:p>
            <a:pPr marL="514350" lvl="0" indent="-514350">
              <a:spcBef>
                <a:spcPts val="1200"/>
              </a:spcBef>
              <a:spcAft>
                <a:spcPts val="1200"/>
              </a:spcAft>
              <a:buFont typeface="+mj-lt"/>
              <a:buAutoNum type="arabicParenR"/>
            </a:pPr>
            <a:r>
              <a:rPr lang="en-US" sz="2600" smtClean="0">
                <a:latin typeface="Arial" panose="020B0604020202020204" pitchFamily="34" charset="0"/>
                <a:cs typeface="Arial" panose="020B0604020202020204" pitchFamily="34" charset="0"/>
              </a:rPr>
              <a:t>Những thủ tục gì được đặt ra để ngăn chặn sự cố?</a:t>
            </a:r>
          </a:p>
        </p:txBody>
      </p:sp>
      <p:sp>
        <p:nvSpPr>
          <p:cNvPr id="4" name="Slide Number Placeholder 3"/>
          <p:cNvSpPr>
            <a:spLocks noGrp="1"/>
          </p:cNvSpPr>
          <p:nvPr>
            <p:ph type="sldNum" sz="quarter" idx="4294967295"/>
          </p:nvPr>
        </p:nvSpPr>
        <p:spPr>
          <a:xfrm>
            <a:off x="8458200" y="6111875"/>
            <a:ext cx="685800" cy="365125"/>
          </a:xfrm>
          <a:prstGeom prst="rect">
            <a:avLst/>
          </a:prstGeom>
        </p:spPr>
        <p:txBody>
          <a:bodyPr/>
          <a:lstStyle/>
          <a:p>
            <a:fld id="{B9ACFE8E-6E65-414C-B226-0D2A5D55D777}" type="slidenum">
              <a:rPr lang="en-US" smtClean="0"/>
              <a:t>10</a:t>
            </a:fld>
            <a:endParaRPr lang="en-US"/>
          </a:p>
        </p:txBody>
      </p:sp>
    </p:spTree>
    <p:extLst>
      <p:ext uri="{BB962C8B-B14F-4D97-AF65-F5344CB8AC3E}">
        <p14:creationId xmlns:p14="http://schemas.microsoft.com/office/powerpoint/2010/main" val="8449960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3. Thiết kế</a:t>
            </a:r>
            <a:endParaRPr lang="en-US"/>
          </a:p>
        </p:txBody>
      </p:sp>
      <p:sp>
        <p:nvSpPr>
          <p:cNvPr id="3" name="Content Placeholder 2"/>
          <p:cNvSpPr>
            <a:spLocks noGrp="1"/>
          </p:cNvSpPr>
          <p:nvPr>
            <p:ph idx="1"/>
          </p:nvPr>
        </p:nvSpPr>
        <p:spPr>
          <a:xfrm>
            <a:off x="304801" y="1600200"/>
            <a:ext cx="8803340" cy="4525963"/>
          </a:xfrm>
        </p:spPr>
        <p:txBody>
          <a:bodyPr>
            <a:normAutofit/>
          </a:bodyPr>
          <a:lstStyle/>
          <a:p>
            <a:r>
              <a:rPr lang="en-US" smtClean="0"/>
              <a:t>Các chế độ dự phòng</a:t>
            </a:r>
          </a:p>
          <a:p>
            <a:r>
              <a:rPr lang="en-US" smtClean="0"/>
              <a:t>Nguồn dự phòng</a:t>
            </a:r>
          </a:p>
          <a:p>
            <a:r>
              <a:rPr lang="en-US" smtClean="0"/>
              <a:t>Thiết bị dự phòng</a:t>
            </a:r>
          </a:p>
          <a:p>
            <a:r>
              <a:rPr lang="en-US" smtClean="0"/>
              <a:t>Route dự phòng</a:t>
            </a:r>
          </a:p>
          <a:p>
            <a:r>
              <a:rPr lang="en-US" smtClean="0"/>
              <a:t>Load balancer</a:t>
            </a:r>
          </a:p>
          <a:p>
            <a:r>
              <a:rPr lang="en-US" smtClean="0"/>
              <a:t>Dự phòng – tầng Distribution</a:t>
            </a:r>
          </a:p>
          <a:p>
            <a:endParaRPr lang="en-US"/>
          </a:p>
        </p:txBody>
      </p:sp>
      <p:sp>
        <p:nvSpPr>
          <p:cNvPr id="4" name="Date Placeholder 3"/>
          <p:cNvSpPr>
            <a:spLocks noGrp="1"/>
          </p:cNvSpPr>
          <p:nvPr>
            <p:ph type="dt" sz="half" idx="10"/>
          </p:nvPr>
        </p:nvSpPr>
        <p:spPr/>
        <p:txBody>
          <a:bodyPr/>
          <a:lstStyle/>
          <a:p>
            <a:fld id="{8D88BF55-1CC2-4235-945E-C7175AF7AEEB}" type="datetime1">
              <a:rPr lang="en-US" smtClean="0"/>
              <a:pPr/>
              <a:t>9/28/2021</a:t>
            </a:fld>
            <a:endParaRPr lang="en-US"/>
          </a:p>
        </p:txBody>
      </p:sp>
      <p:sp>
        <p:nvSpPr>
          <p:cNvPr id="5" name="Footer Placeholder 4"/>
          <p:cNvSpPr>
            <a:spLocks noGrp="1"/>
          </p:cNvSpPr>
          <p:nvPr>
            <p:ph type="ftr" sz="quarter" idx="11"/>
          </p:nvPr>
        </p:nvSpPr>
        <p:spPr/>
        <p:txBody>
          <a:bodyPr/>
          <a:lstStyle/>
          <a:p>
            <a:r>
              <a:rPr lang="en-US" smtClean="0"/>
              <a:t>Designing an Enterprise Campus</a:t>
            </a:r>
            <a:endParaRPr lang="en-US"/>
          </a:p>
        </p:txBody>
      </p:sp>
      <p:sp>
        <p:nvSpPr>
          <p:cNvPr id="6" name="Slide Number Placeholder 5"/>
          <p:cNvSpPr>
            <a:spLocks noGrp="1"/>
          </p:cNvSpPr>
          <p:nvPr>
            <p:ph type="sldNum" sz="quarter" idx="12"/>
          </p:nvPr>
        </p:nvSpPr>
        <p:spPr/>
        <p:txBody>
          <a:bodyPr/>
          <a:lstStyle/>
          <a:p>
            <a:fld id="{F95807E8-36D4-40A0-8CB7-96620EE000ED}" type="slidenum">
              <a:rPr lang="en-US" smtClean="0"/>
              <a:pPr/>
              <a:t>11</a:t>
            </a:fld>
            <a:endParaRPr lang="en-US"/>
          </a:p>
        </p:txBody>
      </p:sp>
    </p:spTree>
    <p:extLst>
      <p:ext uri="{BB962C8B-B14F-4D97-AF65-F5344CB8AC3E}">
        <p14:creationId xmlns:p14="http://schemas.microsoft.com/office/powerpoint/2010/main" val="429121658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3.1 Các chế độ dự phòng</a:t>
            </a:r>
            <a:endParaRPr lang="en-US"/>
          </a:p>
        </p:txBody>
      </p:sp>
      <p:sp>
        <p:nvSpPr>
          <p:cNvPr id="3" name="Content Placeholder 2"/>
          <p:cNvSpPr>
            <a:spLocks noGrp="1"/>
          </p:cNvSpPr>
          <p:nvPr>
            <p:ph idx="1"/>
          </p:nvPr>
        </p:nvSpPr>
        <p:spPr/>
        <p:txBody>
          <a:bodyPr/>
          <a:lstStyle/>
          <a:p>
            <a:r>
              <a:rPr lang="en-US"/>
              <a:t>Có 2 chế độ dự phòng được sử dụng là </a:t>
            </a:r>
            <a:r>
              <a:rPr lang="en-US">
                <a:solidFill>
                  <a:srgbClr val="FF0000"/>
                </a:solidFill>
              </a:rPr>
              <a:t>active-active</a:t>
            </a:r>
            <a:r>
              <a:rPr lang="en-US"/>
              <a:t> và </a:t>
            </a:r>
            <a:r>
              <a:rPr lang="en-US">
                <a:solidFill>
                  <a:srgbClr val="FF0000"/>
                </a:solidFill>
              </a:rPr>
              <a:t>active-standby</a:t>
            </a:r>
            <a:r>
              <a:rPr lang="en-US"/>
              <a:t>. </a:t>
            </a:r>
            <a:endParaRPr lang="en-US" smtClean="0"/>
          </a:p>
          <a:p>
            <a:r>
              <a:rPr lang="en-US" smtClean="0"/>
              <a:t>Trong </a:t>
            </a:r>
            <a:r>
              <a:rPr lang="en-US"/>
              <a:t>chế độ </a:t>
            </a:r>
            <a:r>
              <a:rPr lang="en-US">
                <a:solidFill>
                  <a:srgbClr val="FF0000"/>
                </a:solidFill>
              </a:rPr>
              <a:t>active-active</a:t>
            </a:r>
            <a:r>
              <a:rPr lang="en-US"/>
              <a:t>, cả hai thiết bị đồng thời cân bằng tải. </a:t>
            </a:r>
            <a:endParaRPr lang="en-US" smtClean="0"/>
          </a:p>
          <a:p>
            <a:r>
              <a:rPr lang="en-US" smtClean="0"/>
              <a:t>Trong </a:t>
            </a:r>
            <a:r>
              <a:rPr lang="en-US"/>
              <a:t>chế độ </a:t>
            </a:r>
            <a:r>
              <a:rPr lang="en-US">
                <a:solidFill>
                  <a:srgbClr val="FF0000"/>
                </a:solidFill>
              </a:rPr>
              <a:t>active-standby</a:t>
            </a:r>
            <a:r>
              <a:rPr lang="en-US"/>
              <a:t>, một thiết bị active và một thiết bị standby. Thiết bị standby chỉ hoạt động khi thiết bị active bị sự cố.</a:t>
            </a:r>
          </a:p>
        </p:txBody>
      </p:sp>
      <p:sp>
        <p:nvSpPr>
          <p:cNvPr id="4" name="Date Placeholder 3"/>
          <p:cNvSpPr>
            <a:spLocks noGrp="1"/>
          </p:cNvSpPr>
          <p:nvPr>
            <p:ph type="dt" sz="half" idx="10"/>
          </p:nvPr>
        </p:nvSpPr>
        <p:spPr/>
        <p:txBody>
          <a:bodyPr/>
          <a:lstStyle/>
          <a:p>
            <a:fld id="{8D88BF55-1CC2-4235-945E-C7175AF7AEEB}" type="datetime1">
              <a:rPr lang="en-US" smtClean="0"/>
              <a:pPr/>
              <a:t>9/28/2021</a:t>
            </a:fld>
            <a:endParaRPr lang="en-US"/>
          </a:p>
        </p:txBody>
      </p:sp>
      <p:sp>
        <p:nvSpPr>
          <p:cNvPr id="5" name="Footer Placeholder 4"/>
          <p:cNvSpPr>
            <a:spLocks noGrp="1"/>
          </p:cNvSpPr>
          <p:nvPr>
            <p:ph type="ftr" sz="quarter" idx="11"/>
          </p:nvPr>
        </p:nvSpPr>
        <p:spPr/>
        <p:txBody>
          <a:bodyPr/>
          <a:lstStyle/>
          <a:p>
            <a:r>
              <a:rPr lang="en-US" smtClean="0"/>
              <a:t>Designing an Enterprise Campus</a:t>
            </a:r>
            <a:endParaRPr lang="en-US"/>
          </a:p>
        </p:txBody>
      </p:sp>
      <p:sp>
        <p:nvSpPr>
          <p:cNvPr id="6" name="Slide Number Placeholder 5"/>
          <p:cNvSpPr>
            <a:spLocks noGrp="1"/>
          </p:cNvSpPr>
          <p:nvPr>
            <p:ph type="sldNum" sz="quarter" idx="12"/>
          </p:nvPr>
        </p:nvSpPr>
        <p:spPr/>
        <p:txBody>
          <a:bodyPr/>
          <a:lstStyle/>
          <a:p>
            <a:fld id="{F95807E8-36D4-40A0-8CB7-96620EE000ED}" type="slidenum">
              <a:rPr lang="en-US" smtClean="0"/>
              <a:pPr/>
              <a:t>12</a:t>
            </a:fld>
            <a:endParaRPr lang="en-US"/>
          </a:p>
        </p:txBody>
      </p:sp>
    </p:spTree>
    <p:extLst>
      <p:ext uri="{BB962C8B-B14F-4D97-AF65-F5344CB8AC3E}">
        <p14:creationId xmlns:p14="http://schemas.microsoft.com/office/powerpoint/2010/main" val="192191769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3.2. Nguồn dự phòng</a:t>
            </a:r>
            <a:endParaRPr lang="en-US"/>
          </a:p>
        </p:txBody>
      </p:sp>
      <p:sp>
        <p:nvSpPr>
          <p:cNvPr id="3" name="Content Placeholder 2"/>
          <p:cNvSpPr>
            <a:spLocks noGrp="1"/>
          </p:cNvSpPr>
          <p:nvPr>
            <p:ph idx="1"/>
          </p:nvPr>
        </p:nvSpPr>
        <p:spPr/>
        <p:txBody>
          <a:bodyPr/>
          <a:lstStyle/>
          <a:p>
            <a:r>
              <a:rPr lang="en-US" smtClean="0"/>
              <a:t>Nguồn cho toàn hệ thống</a:t>
            </a:r>
          </a:p>
          <a:p>
            <a:r>
              <a:rPr lang="en-US" smtClean="0"/>
              <a:t>Nguồn trên các thiết bị mạng chính: Core Switch, Router, Firewall</a:t>
            </a:r>
          </a:p>
          <a:p>
            <a:r>
              <a:rPr lang="en-US" smtClean="0"/>
              <a:t>Mỗi </a:t>
            </a:r>
            <a:r>
              <a:rPr lang="en-US"/>
              <a:t>server thông thường được thiết kế có 2 bộ nguồn, khi thiết kế triển khai nên chọn giải pháp mua cả 2 bộ </a:t>
            </a:r>
            <a:r>
              <a:rPr lang="en-US" smtClean="0"/>
              <a:t>nguồn</a:t>
            </a:r>
          </a:p>
          <a:p>
            <a:endParaRPr lang="en-US"/>
          </a:p>
        </p:txBody>
      </p:sp>
      <p:sp>
        <p:nvSpPr>
          <p:cNvPr id="4" name="Date Placeholder 3"/>
          <p:cNvSpPr>
            <a:spLocks noGrp="1"/>
          </p:cNvSpPr>
          <p:nvPr>
            <p:ph type="dt" sz="half" idx="10"/>
          </p:nvPr>
        </p:nvSpPr>
        <p:spPr/>
        <p:txBody>
          <a:bodyPr/>
          <a:lstStyle/>
          <a:p>
            <a:fld id="{8D88BF55-1CC2-4235-945E-C7175AF7AEEB}" type="datetime1">
              <a:rPr lang="en-US" smtClean="0"/>
              <a:pPr/>
              <a:t>9/28/2021</a:t>
            </a:fld>
            <a:endParaRPr lang="en-US"/>
          </a:p>
        </p:txBody>
      </p:sp>
      <p:sp>
        <p:nvSpPr>
          <p:cNvPr id="5" name="Footer Placeholder 4"/>
          <p:cNvSpPr>
            <a:spLocks noGrp="1"/>
          </p:cNvSpPr>
          <p:nvPr>
            <p:ph type="ftr" sz="quarter" idx="11"/>
          </p:nvPr>
        </p:nvSpPr>
        <p:spPr/>
        <p:txBody>
          <a:bodyPr/>
          <a:lstStyle/>
          <a:p>
            <a:r>
              <a:rPr lang="en-US" smtClean="0"/>
              <a:t>Designing an Enterprise Campus</a:t>
            </a:r>
            <a:endParaRPr lang="en-US"/>
          </a:p>
        </p:txBody>
      </p:sp>
      <p:sp>
        <p:nvSpPr>
          <p:cNvPr id="6" name="Slide Number Placeholder 5"/>
          <p:cNvSpPr>
            <a:spLocks noGrp="1"/>
          </p:cNvSpPr>
          <p:nvPr>
            <p:ph type="sldNum" sz="quarter" idx="12"/>
          </p:nvPr>
        </p:nvSpPr>
        <p:spPr/>
        <p:txBody>
          <a:bodyPr/>
          <a:lstStyle/>
          <a:p>
            <a:fld id="{F95807E8-36D4-40A0-8CB7-96620EE000ED}" type="slidenum">
              <a:rPr lang="en-US" smtClean="0"/>
              <a:pPr/>
              <a:t>13</a:t>
            </a:fld>
            <a:endParaRPr lang="en-US"/>
          </a:p>
        </p:txBody>
      </p:sp>
    </p:spTree>
    <p:extLst>
      <p:ext uri="{BB962C8B-B14F-4D97-AF65-F5344CB8AC3E}">
        <p14:creationId xmlns:p14="http://schemas.microsoft.com/office/powerpoint/2010/main" val="281288569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3.3. Thiết bị dự phòng</a:t>
            </a:r>
            <a:endParaRPr lang="en-US"/>
          </a:p>
        </p:txBody>
      </p:sp>
      <p:sp>
        <p:nvSpPr>
          <p:cNvPr id="3" name="Content Placeholder 2"/>
          <p:cNvSpPr>
            <a:spLocks noGrp="1"/>
          </p:cNvSpPr>
          <p:nvPr>
            <p:ph idx="1"/>
          </p:nvPr>
        </p:nvSpPr>
        <p:spPr/>
        <p:txBody>
          <a:bodyPr/>
          <a:lstStyle/>
          <a:p>
            <a:pPr lvl="0"/>
            <a:r>
              <a:rPr lang="en-US"/>
              <a:t>Server dự phòng</a:t>
            </a:r>
          </a:p>
          <a:p>
            <a:pPr lvl="0"/>
            <a:r>
              <a:rPr lang="en-US"/>
              <a:t>Switch dự phòng</a:t>
            </a:r>
          </a:p>
          <a:p>
            <a:r>
              <a:rPr lang="en-US"/>
              <a:t>Router dự </a:t>
            </a:r>
            <a:r>
              <a:rPr lang="en-US" smtClean="0"/>
              <a:t>phòng</a:t>
            </a:r>
          </a:p>
          <a:p>
            <a:r>
              <a:rPr lang="en-US" smtClean="0"/>
              <a:t>Firewall dự phòng</a:t>
            </a:r>
            <a:endParaRPr lang="en-US"/>
          </a:p>
        </p:txBody>
      </p:sp>
      <p:sp>
        <p:nvSpPr>
          <p:cNvPr id="4" name="Date Placeholder 3"/>
          <p:cNvSpPr>
            <a:spLocks noGrp="1"/>
          </p:cNvSpPr>
          <p:nvPr>
            <p:ph type="dt" sz="half" idx="10"/>
          </p:nvPr>
        </p:nvSpPr>
        <p:spPr/>
        <p:txBody>
          <a:bodyPr/>
          <a:lstStyle/>
          <a:p>
            <a:fld id="{8D88BF55-1CC2-4235-945E-C7175AF7AEEB}" type="datetime1">
              <a:rPr lang="en-US" smtClean="0"/>
              <a:pPr/>
              <a:t>9/28/2021</a:t>
            </a:fld>
            <a:endParaRPr lang="en-US"/>
          </a:p>
        </p:txBody>
      </p:sp>
      <p:sp>
        <p:nvSpPr>
          <p:cNvPr id="5" name="Footer Placeholder 4"/>
          <p:cNvSpPr>
            <a:spLocks noGrp="1"/>
          </p:cNvSpPr>
          <p:nvPr>
            <p:ph type="ftr" sz="quarter" idx="11"/>
          </p:nvPr>
        </p:nvSpPr>
        <p:spPr/>
        <p:txBody>
          <a:bodyPr/>
          <a:lstStyle/>
          <a:p>
            <a:r>
              <a:rPr lang="en-US" smtClean="0"/>
              <a:t>Designing an Enterprise Campus</a:t>
            </a:r>
            <a:endParaRPr lang="en-US"/>
          </a:p>
        </p:txBody>
      </p:sp>
      <p:sp>
        <p:nvSpPr>
          <p:cNvPr id="6" name="Slide Number Placeholder 5"/>
          <p:cNvSpPr>
            <a:spLocks noGrp="1"/>
          </p:cNvSpPr>
          <p:nvPr>
            <p:ph type="sldNum" sz="quarter" idx="12"/>
          </p:nvPr>
        </p:nvSpPr>
        <p:spPr/>
        <p:txBody>
          <a:bodyPr/>
          <a:lstStyle/>
          <a:p>
            <a:fld id="{F95807E8-36D4-40A0-8CB7-96620EE000ED}" type="slidenum">
              <a:rPr lang="en-US" smtClean="0"/>
              <a:pPr/>
              <a:t>14</a:t>
            </a:fld>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0" y="1209582"/>
            <a:ext cx="3322637" cy="2779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3984812"/>
            <a:ext cx="4608513" cy="267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8"/>
          <p:cNvPicPr/>
          <p:nvPr/>
        </p:nvPicPr>
        <p:blipFill rotWithShape="1">
          <a:blip r:embed="rId4">
            <a:extLst>
              <a:ext uri="{28A0092B-C50C-407E-A947-70E740481C1C}">
                <a14:useLocalDpi xmlns:a14="http://schemas.microsoft.com/office/drawing/2010/main" val="0"/>
              </a:ext>
            </a:extLst>
          </a:blip>
          <a:srcRect r="1228"/>
          <a:stretch/>
        </p:blipFill>
        <p:spPr bwMode="auto">
          <a:xfrm>
            <a:off x="5105400" y="4303712"/>
            <a:ext cx="4038600" cy="2490340"/>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98907920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3.3. Thiết bị dự </a:t>
            </a:r>
            <a:r>
              <a:rPr lang="en-US" smtClean="0"/>
              <a:t>phòng (tt)</a:t>
            </a:r>
            <a:endParaRPr lang="en-US"/>
          </a:p>
        </p:txBody>
      </p:sp>
      <p:sp>
        <p:nvSpPr>
          <p:cNvPr id="3" name="Content Placeholder 2"/>
          <p:cNvSpPr>
            <a:spLocks noGrp="1"/>
          </p:cNvSpPr>
          <p:nvPr>
            <p:ph idx="1"/>
          </p:nvPr>
        </p:nvSpPr>
        <p:spPr/>
        <p:txBody>
          <a:bodyPr/>
          <a:lstStyle/>
          <a:p>
            <a:r>
              <a:rPr lang="en-US" smtClean="0"/>
              <a:t>Firewall dự phòng</a:t>
            </a:r>
            <a:endParaRPr lang="en-US"/>
          </a:p>
        </p:txBody>
      </p:sp>
      <p:sp>
        <p:nvSpPr>
          <p:cNvPr id="4" name="Date Placeholder 3"/>
          <p:cNvSpPr>
            <a:spLocks noGrp="1"/>
          </p:cNvSpPr>
          <p:nvPr>
            <p:ph type="dt" sz="half" idx="10"/>
          </p:nvPr>
        </p:nvSpPr>
        <p:spPr/>
        <p:txBody>
          <a:bodyPr/>
          <a:lstStyle/>
          <a:p>
            <a:fld id="{8D88BF55-1CC2-4235-945E-C7175AF7AEEB}" type="datetime1">
              <a:rPr lang="en-US" smtClean="0"/>
              <a:pPr/>
              <a:t>9/28/2021</a:t>
            </a:fld>
            <a:endParaRPr lang="en-US"/>
          </a:p>
        </p:txBody>
      </p:sp>
      <p:sp>
        <p:nvSpPr>
          <p:cNvPr id="5" name="Footer Placeholder 4"/>
          <p:cNvSpPr>
            <a:spLocks noGrp="1"/>
          </p:cNvSpPr>
          <p:nvPr>
            <p:ph type="ftr" sz="quarter" idx="11"/>
          </p:nvPr>
        </p:nvSpPr>
        <p:spPr/>
        <p:txBody>
          <a:bodyPr/>
          <a:lstStyle/>
          <a:p>
            <a:r>
              <a:rPr lang="en-US" smtClean="0"/>
              <a:t>Designing an Enterprise Campus</a:t>
            </a:r>
            <a:endParaRPr lang="en-US"/>
          </a:p>
        </p:txBody>
      </p:sp>
      <p:sp>
        <p:nvSpPr>
          <p:cNvPr id="6" name="Slide Number Placeholder 5"/>
          <p:cNvSpPr>
            <a:spLocks noGrp="1"/>
          </p:cNvSpPr>
          <p:nvPr>
            <p:ph type="sldNum" sz="quarter" idx="12"/>
          </p:nvPr>
        </p:nvSpPr>
        <p:spPr/>
        <p:txBody>
          <a:bodyPr/>
          <a:lstStyle/>
          <a:p>
            <a:fld id="{F95807E8-36D4-40A0-8CB7-96620EE000ED}" type="slidenum">
              <a:rPr lang="en-US" smtClean="0"/>
              <a:pPr/>
              <a:t>15</a:t>
            </a:fld>
            <a:endParaRPr lang="en-US"/>
          </a:p>
        </p:txBody>
      </p:sp>
      <p:pic>
        <p:nvPicPr>
          <p:cNvPr id="7" name="Picture 6"/>
          <p:cNvPicPr/>
          <p:nvPr/>
        </p:nvPicPr>
        <p:blipFill>
          <a:blip r:embed="rId2">
            <a:extLst>
              <a:ext uri="{28A0092B-C50C-407E-A947-70E740481C1C}">
                <a14:useLocalDpi xmlns:a14="http://schemas.microsoft.com/office/drawing/2010/main" val="0"/>
              </a:ext>
            </a:extLst>
          </a:blip>
          <a:srcRect/>
          <a:stretch>
            <a:fillRect/>
          </a:stretch>
        </p:blipFill>
        <p:spPr bwMode="auto">
          <a:xfrm>
            <a:off x="1600200" y="2259964"/>
            <a:ext cx="6629400" cy="3074035"/>
          </a:xfrm>
          <a:prstGeom prst="rect">
            <a:avLst/>
          </a:prstGeom>
          <a:noFill/>
          <a:ln>
            <a:noFill/>
          </a:ln>
        </p:spPr>
      </p:pic>
    </p:spTree>
    <p:extLst>
      <p:ext uri="{BB962C8B-B14F-4D97-AF65-F5344CB8AC3E}">
        <p14:creationId xmlns:p14="http://schemas.microsoft.com/office/powerpoint/2010/main" val="423487402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3.4. Route dự phòng</a:t>
            </a:r>
            <a:endParaRPr lang="en-US"/>
          </a:p>
        </p:txBody>
      </p:sp>
      <p:sp>
        <p:nvSpPr>
          <p:cNvPr id="3" name="Content Placeholder 2"/>
          <p:cNvSpPr>
            <a:spLocks noGrp="1"/>
          </p:cNvSpPr>
          <p:nvPr>
            <p:ph idx="1"/>
          </p:nvPr>
        </p:nvSpPr>
        <p:spPr/>
        <p:txBody>
          <a:bodyPr/>
          <a:lstStyle/>
          <a:p>
            <a:r>
              <a:rPr lang="en-US"/>
              <a:t>Thiết kế route dự phòng có 2 mục đích: khả năng chia tải và tăng tính sẵn sàng của hệ thống. Sử dụng các công nghệ HSRP, VRRP, GLBP, EtherChannel, STP</a:t>
            </a:r>
          </a:p>
        </p:txBody>
      </p:sp>
      <p:sp>
        <p:nvSpPr>
          <p:cNvPr id="4" name="Date Placeholder 3"/>
          <p:cNvSpPr>
            <a:spLocks noGrp="1"/>
          </p:cNvSpPr>
          <p:nvPr>
            <p:ph type="dt" sz="half" idx="10"/>
          </p:nvPr>
        </p:nvSpPr>
        <p:spPr/>
        <p:txBody>
          <a:bodyPr/>
          <a:lstStyle/>
          <a:p>
            <a:fld id="{8D88BF55-1CC2-4235-945E-C7175AF7AEEB}" type="datetime1">
              <a:rPr lang="en-US" smtClean="0"/>
              <a:pPr/>
              <a:t>9/28/2021</a:t>
            </a:fld>
            <a:endParaRPr lang="en-US"/>
          </a:p>
        </p:txBody>
      </p:sp>
      <p:sp>
        <p:nvSpPr>
          <p:cNvPr id="5" name="Footer Placeholder 4"/>
          <p:cNvSpPr>
            <a:spLocks noGrp="1"/>
          </p:cNvSpPr>
          <p:nvPr>
            <p:ph type="ftr" sz="quarter" idx="11"/>
          </p:nvPr>
        </p:nvSpPr>
        <p:spPr/>
        <p:txBody>
          <a:bodyPr/>
          <a:lstStyle/>
          <a:p>
            <a:r>
              <a:rPr lang="en-US" smtClean="0"/>
              <a:t>Designing an Enterprise Campus</a:t>
            </a:r>
            <a:endParaRPr lang="en-US"/>
          </a:p>
        </p:txBody>
      </p:sp>
      <p:sp>
        <p:nvSpPr>
          <p:cNvPr id="6" name="Slide Number Placeholder 5"/>
          <p:cNvSpPr>
            <a:spLocks noGrp="1"/>
          </p:cNvSpPr>
          <p:nvPr>
            <p:ph type="sldNum" sz="quarter" idx="12"/>
          </p:nvPr>
        </p:nvSpPr>
        <p:spPr/>
        <p:txBody>
          <a:bodyPr/>
          <a:lstStyle/>
          <a:p>
            <a:fld id="{F95807E8-36D4-40A0-8CB7-96620EE000ED}" type="slidenum">
              <a:rPr lang="en-US" smtClean="0"/>
              <a:pPr/>
              <a:t>16</a:t>
            </a:fld>
            <a:endParaRPr lang="en-US"/>
          </a:p>
        </p:txBody>
      </p:sp>
      <p:pic>
        <p:nvPicPr>
          <p:cNvPr id="7" name="Picture 6"/>
          <p:cNvPicPr/>
          <p:nvPr/>
        </p:nvPicPr>
        <p:blipFill>
          <a:blip r:embed="rId2"/>
          <a:stretch>
            <a:fillRect/>
          </a:stretch>
        </p:blipFill>
        <p:spPr>
          <a:xfrm>
            <a:off x="6019800" y="3657600"/>
            <a:ext cx="2293620" cy="2535555"/>
          </a:xfrm>
          <a:prstGeom prst="rect">
            <a:avLst/>
          </a:prstGeom>
        </p:spPr>
      </p:pic>
    </p:spTree>
    <p:extLst>
      <p:ext uri="{BB962C8B-B14F-4D97-AF65-F5344CB8AC3E}">
        <p14:creationId xmlns:p14="http://schemas.microsoft.com/office/powerpoint/2010/main" val="218781034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3.5. Load balancer</a:t>
            </a:r>
            <a:endParaRPr lang="en-US"/>
          </a:p>
        </p:txBody>
      </p:sp>
      <p:sp>
        <p:nvSpPr>
          <p:cNvPr id="3" name="Content Placeholder 2"/>
          <p:cNvSpPr>
            <a:spLocks noGrp="1"/>
          </p:cNvSpPr>
          <p:nvPr>
            <p:ph idx="1"/>
          </p:nvPr>
        </p:nvSpPr>
        <p:spPr/>
        <p:txBody>
          <a:bodyPr/>
          <a:lstStyle/>
          <a:p>
            <a:r>
              <a:rPr lang="en-US"/>
              <a:t>Thiết bị Load Balancer được triển khai trước </a:t>
            </a:r>
            <a:r>
              <a:rPr lang="en-US">
                <a:solidFill>
                  <a:srgbClr val="FF0000"/>
                </a:solidFill>
              </a:rPr>
              <a:t>các server ứng dụng </a:t>
            </a:r>
            <a:r>
              <a:rPr lang="en-US"/>
              <a:t>để chia tải hoạt động cho các server này. Một số sản phẩm phổ biến như F5, Array Network</a:t>
            </a:r>
          </a:p>
          <a:p>
            <a:r>
              <a:rPr lang="en-US"/>
              <a:t>Load Balancer có thể được triển khai </a:t>
            </a:r>
            <a:r>
              <a:rPr lang="en-US">
                <a:solidFill>
                  <a:srgbClr val="FF0000"/>
                </a:solidFill>
              </a:rPr>
              <a:t>các kết nối Internet</a:t>
            </a:r>
            <a:r>
              <a:rPr lang="en-US"/>
              <a:t> để chia tải và làm chức năng dự phòng.</a:t>
            </a:r>
          </a:p>
          <a:p>
            <a:endParaRPr lang="en-US"/>
          </a:p>
        </p:txBody>
      </p:sp>
      <p:sp>
        <p:nvSpPr>
          <p:cNvPr id="4" name="Date Placeholder 3"/>
          <p:cNvSpPr>
            <a:spLocks noGrp="1"/>
          </p:cNvSpPr>
          <p:nvPr>
            <p:ph type="dt" sz="half" idx="10"/>
          </p:nvPr>
        </p:nvSpPr>
        <p:spPr/>
        <p:txBody>
          <a:bodyPr/>
          <a:lstStyle/>
          <a:p>
            <a:fld id="{8D88BF55-1CC2-4235-945E-C7175AF7AEEB}" type="datetime1">
              <a:rPr lang="en-US" smtClean="0"/>
              <a:pPr/>
              <a:t>9/28/2021</a:t>
            </a:fld>
            <a:endParaRPr lang="en-US"/>
          </a:p>
        </p:txBody>
      </p:sp>
      <p:sp>
        <p:nvSpPr>
          <p:cNvPr id="5" name="Footer Placeholder 4"/>
          <p:cNvSpPr>
            <a:spLocks noGrp="1"/>
          </p:cNvSpPr>
          <p:nvPr>
            <p:ph type="ftr" sz="quarter" idx="11"/>
          </p:nvPr>
        </p:nvSpPr>
        <p:spPr/>
        <p:txBody>
          <a:bodyPr/>
          <a:lstStyle/>
          <a:p>
            <a:r>
              <a:rPr lang="en-US" smtClean="0"/>
              <a:t>Designing an Enterprise Campus</a:t>
            </a:r>
            <a:endParaRPr lang="en-US"/>
          </a:p>
        </p:txBody>
      </p:sp>
      <p:sp>
        <p:nvSpPr>
          <p:cNvPr id="6" name="Slide Number Placeholder 5"/>
          <p:cNvSpPr>
            <a:spLocks noGrp="1"/>
          </p:cNvSpPr>
          <p:nvPr>
            <p:ph type="sldNum" sz="quarter" idx="12"/>
          </p:nvPr>
        </p:nvSpPr>
        <p:spPr/>
        <p:txBody>
          <a:bodyPr/>
          <a:lstStyle/>
          <a:p>
            <a:fld id="{F95807E8-36D4-40A0-8CB7-96620EE000ED}" type="slidenum">
              <a:rPr lang="en-US" smtClean="0"/>
              <a:pPr/>
              <a:t>17</a:t>
            </a:fld>
            <a:endParaRPr lang="en-US"/>
          </a:p>
        </p:txBody>
      </p:sp>
    </p:spTree>
    <p:extLst>
      <p:ext uri="{BB962C8B-B14F-4D97-AF65-F5344CB8AC3E}">
        <p14:creationId xmlns:p14="http://schemas.microsoft.com/office/powerpoint/2010/main" val="18958026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3.6. Dự phòng – tầng Distribution</a:t>
            </a:r>
            <a:endParaRPr lang="en-US"/>
          </a:p>
        </p:txBody>
      </p:sp>
      <p:sp>
        <p:nvSpPr>
          <p:cNvPr id="3" name="Content Placeholder 2"/>
          <p:cNvSpPr>
            <a:spLocks noGrp="1"/>
          </p:cNvSpPr>
          <p:nvPr>
            <p:ph idx="1"/>
          </p:nvPr>
        </p:nvSpPr>
        <p:spPr/>
        <p:txBody>
          <a:bodyPr>
            <a:normAutofit fontScale="92500"/>
          </a:bodyPr>
          <a:lstStyle/>
          <a:p>
            <a:r>
              <a:rPr lang="en-US"/>
              <a:t>Các thiết bị ở tầng Distribution phải có các kết nối dự phòng đến các Switch tầng Access và đến các thiết bị tầng Core. </a:t>
            </a:r>
            <a:r>
              <a:rPr lang="en-US">
                <a:solidFill>
                  <a:srgbClr val="FF0000"/>
                </a:solidFill>
              </a:rPr>
              <a:t>Nếu một kết nối hay một thiết bị hư, các kết nối này sẽ cung cấp các đường đi thay thế. </a:t>
            </a:r>
            <a:endParaRPr lang="en-US" smtClean="0">
              <a:solidFill>
                <a:srgbClr val="FF0000"/>
              </a:solidFill>
            </a:endParaRPr>
          </a:p>
          <a:p>
            <a:r>
              <a:rPr lang="en-US" smtClean="0"/>
              <a:t>Sử </a:t>
            </a:r>
            <a:r>
              <a:rPr lang="en-US"/>
              <a:t>dụng giao thức định tuyến thích hợp ở tầng Distribution, các thiết bị L3 sẽ phản ứng nhanh chóng đối với các đường đi bị lỗi sao cho không ảnh hưởng đến hoạt động của mạng.</a:t>
            </a:r>
          </a:p>
        </p:txBody>
      </p:sp>
      <p:sp>
        <p:nvSpPr>
          <p:cNvPr id="4" name="Date Placeholder 3"/>
          <p:cNvSpPr>
            <a:spLocks noGrp="1"/>
          </p:cNvSpPr>
          <p:nvPr>
            <p:ph type="dt" sz="half" idx="10"/>
          </p:nvPr>
        </p:nvSpPr>
        <p:spPr/>
        <p:txBody>
          <a:bodyPr/>
          <a:lstStyle/>
          <a:p>
            <a:fld id="{8D88BF55-1CC2-4235-945E-C7175AF7AEEB}" type="datetime1">
              <a:rPr lang="en-US" smtClean="0"/>
              <a:pPr/>
              <a:t>9/28/2021</a:t>
            </a:fld>
            <a:endParaRPr lang="en-US"/>
          </a:p>
        </p:txBody>
      </p:sp>
      <p:sp>
        <p:nvSpPr>
          <p:cNvPr id="5" name="Footer Placeholder 4"/>
          <p:cNvSpPr>
            <a:spLocks noGrp="1"/>
          </p:cNvSpPr>
          <p:nvPr>
            <p:ph type="ftr" sz="quarter" idx="11"/>
          </p:nvPr>
        </p:nvSpPr>
        <p:spPr/>
        <p:txBody>
          <a:bodyPr/>
          <a:lstStyle/>
          <a:p>
            <a:r>
              <a:rPr lang="en-US" smtClean="0"/>
              <a:t>Designing an Enterprise Campus</a:t>
            </a:r>
            <a:endParaRPr lang="en-US"/>
          </a:p>
        </p:txBody>
      </p:sp>
      <p:sp>
        <p:nvSpPr>
          <p:cNvPr id="6" name="Slide Number Placeholder 5"/>
          <p:cNvSpPr>
            <a:spLocks noGrp="1"/>
          </p:cNvSpPr>
          <p:nvPr>
            <p:ph type="sldNum" sz="quarter" idx="12"/>
          </p:nvPr>
        </p:nvSpPr>
        <p:spPr/>
        <p:txBody>
          <a:bodyPr/>
          <a:lstStyle/>
          <a:p>
            <a:fld id="{F95807E8-36D4-40A0-8CB7-96620EE000ED}" type="slidenum">
              <a:rPr lang="en-US" smtClean="0"/>
              <a:pPr/>
              <a:t>18</a:t>
            </a:fld>
            <a:endParaRPr lang="en-US"/>
          </a:p>
        </p:txBody>
      </p:sp>
    </p:spTree>
    <p:extLst>
      <p:ext uri="{BB962C8B-B14F-4D97-AF65-F5344CB8AC3E}">
        <p14:creationId xmlns:p14="http://schemas.microsoft.com/office/powerpoint/2010/main" val="143058596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STP</a:t>
            </a:r>
            <a:endParaRPr lang="en-US"/>
          </a:p>
        </p:txBody>
      </p:sp>
      <p:sp>
        <p:nvSpPr>
          <p:cNvPr id="3" name="Content Placeholder 2"/>
          <p:cNvSpPr>
            <a:spLocks noGrp="1"/>
          </p:cNvSpPr>
          <p:nvPr>
            <p:ph idx="1"/>
          </p:nvPr>
        </p:nvSpPr>
        <p:spPr/>
        <p:txBody>
          <a:bodyPr/>
          <a:lstStyle/>
          <a:p>
            <a:r>
              <a:rPr lang="en-US"/>
              <a:t>Cung cấp nhiều kết nối dự phòng đến các Switch Layer 2 có thể tạo ra các hành vi bất thường trong mạng nếu không chú ý đến giao thức STP. </a:t>
            </a:r>
            <a:endParaRPr lang="en-US" smtClean="0"/>
          </a:p>
          <a:p>
            <a:r>
              <a:rPr lang="en-US" smtClean="0"/>
              <a:t>Nếu </a:t>
            </a:r>
            <a:r>
              <a:rPr lang="en-US"/>
              <a:t>không sử dụng STP, các kết nối dự phòng ở Layer 2 có thể tạo ra các bão quảng báo (broadcast storm).</a:t>
            </a:r>
          </a:p>
        </p:txBody>
      </p:sp>
      <p:sp>
        <p:nvSpPr>
          <p:cNvPr id="4" name="Date Placeholder 3"/>
          <p:cNvSpPr>
            <a:spLocks noGrp="1"/>
          </p:cNvSpPr>
          <p:nvPr>
            <p:ph type="dt" sz="half" idx="10"/>
          </p:nvPr>
        </p:nvSpPr>
        <p:spPr/>
        <p:txBody>
          <a:bodyPr/>
          <a:lstStyle/>
          <a:p>
            <a:fld id="{8D88BF55-1CC2-4235-945E-C7175AF7AEEB}" type="datetime1">
              <a:rPr lang="en-US" smtClean="0"/>
              <a:pPr/>
              <a:t>9/28/2021</a:t>
            </a:fld>
            <a:endParaRPr lang="en-US"/>
          </a:p>
        </p:txBody>
      </p:sp>
      <p:sp>
        <p:nvSpPr>
          <p:cNvPr id="5" name="Footer Placeholder 4"/>
          <p:cNvSpPr>
            <a:spLocks noGrp="1"/>
          </p:cNvSpPr>
          <p:nvPr>
            <p:ph type="ftr" sz="quarter" idx="11"/>
          </p:nvPr>
        </p:nvSpPr>
        <p:spPr/>
        <p:txBody>
          <a:bodyPr/>
          <a:lstStyle/>
          <a:p>
            <a:r>
              <a:rPr lang="en-US" smtClean="0"/>
              <a:t>Designing an Enterprise Campus</a:t>
            </a:r>
            <a:endParaRPr lang="en-US"/>
          </a:p>
        </p:txBody>
      </p:sp>
      <p:sp>
        <p:nvSpPr>
          <p:cNvPr id="6" name="Slide Number Placeholder 5"/>
          <p:cNvSpPr>
            <a:spLocks noGrp="1"/>
          </p:cNvSpPr>
          <p:nvPr>
            <p:ph type="sldNum" sz="quarter" idx="12"/>
          </p:nvPr>
        </p:nvSpPr>
        <p:spPr/>
        <p:txBody>
          <a:bodyPr/>
          <a:lstStyle/>
          <a:p>
            <a:fld id="{F95807E8-36D4-40A0-8CB7-96620EE000ED}" type="slidenum">
              <a:rPr lang="en-US" smtClean="0"/>
              <a:pPr/>
              <a:t>19</a:t>
            </a:fld>
            <a:endParaRPr lang="en-US"/>
          </a:p>
        </p:txBody>
      </p:sp>
    </p:spTree>
    <p:extLst>
      <p:ext uri="{BB962C8B-B14F-4D97-AF65-F5344CB8AC3E}">
        <p14:creationId xmlns:p14="http://schemas.microsoft.com/office/powerpoint/2010/main" val="9219195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solidFill>
                  <a:srgbClr val="FF0000"/>
                </a:solidFill>
                <a:latin typeface="Times New Roman" pitchFamily="18" charset="0"/>
                <a:cs typeface="Times New Roman" pitchFamily="18" charset="0"/>
              </a:rPr>
              <a:t>Nội</a:t>
            </a:r>
            <a:r>
              <a:rPr lang="en-US" dirty="0" smtClean="0">
                <a:solidFill>
                  <a:srgbClr val="FF0000"/>
                </a:solidFill>
                <a:latin typeface="Times New Roman" pitchFamily="18" charset="0"/>
                <a:cs typeface="Times New Roman" pitchFamily="18" charset="0"/>
              </a:rPr>
              <a:t> dung</a:t>
            </a:r>
            <a:endParaRPr lang="en-US"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marL="514350" indent="-514350">
              <a:buFont typeface="+mj-lt"/>
              <a:buAutoNum type="arabicPeriod"/>
            </a:pPr>
            <a:r>
              <a:rPr lang="en-US" smtClean="0">
                <a:latin typeface="Arial" panose="020B0604020202020204" pitchFamily="34" charset="0"/>
                <a:cs typeface="Arial" panose="020B0604020202020204" pitchFamily="34" charset="0"/>
              </a:rPr>
              <a:t>Giới thiệu</a:t>
            </a:r>
          </a:p>
          <a:p>
            <a:pPr marL="514350" indent="-514350">
              <a:buFont typeface="+mj-lt"/>
              <a:buAutoNum type="arabicPeriod"/>
            </a:pPr>
            <a:r>
              <a:rPr lang="en-US" smtClean="0">
                <a:latin typeface="Arial" panose="020B0604020202020204" pitchFamily="34" charset="0"/>
                <a:cs typeface="Arial" panose="020B0604020202020204" pitchFamily="34" charset="0"/>
              </a:rPr>
              <a:t>Các yêu cầu TK</a:t>
            </a:r>
          </a:p>
          <a:p>
            <a:pPr marL="514350" indent="-514350">
              <a:buFont typeface="+mj-lt"/>
              <a:buAutoNum type="arabicPeriod"/>
            </a:pPr>
            <a:r>
              <a:rPr lang="en-US" smtClean="0">
                <a:latin typeface="Arial" panose="020B0604020202020204" pitchFamily="34" charset="0"/>
                <a:cs typeface="Arial" panose="020B0604020202020204" pitchFamily="34" charset="0"/>
              </a:rPr>
              <a:t>Hướng dẫn thiết kế</a:t>
            </a:r>
            <a:endParaRPr lang="en-US" dirty="0"/>
          </a:p>
        </p:txBody>
      </p:sp>
      <p:sp>
        <p:nvSpPr>
          <p:cNvPr id="4" name="Slide Number Placeholder 3"/>
          <p:cNvSpPr>
            <a:spLocks noGrp="1"/>
          </p:cNvSpPr>
          <p:nvPr>
            <p:ph type="sldNum" sz="quarter" idx="12"/>
          </p:nvPr>
        </p:nvSpPr>
        <p:spPr/>
        <p:txBody>
          <a:bodyPr/>
          <a:lstStyle/>
          <a:p>
            <a:fld id="{F95807E8-36D4-40A0-8CB7-96620EE000ED}" type="slidenum">
              <a:rPr lang="en-US" smtClean="0"/>
              <a:pPr/>
              <a:t>2</a:t>
            </a:fld>
            <a:endParaRPr lang="en-US"/>
          </a:p>
        </p:txBody>
      </p:sp>
      <p:sp>
        <p:nvSpPr>
          <p:cNvPr id="5" name="Date Placeholder 4"/>
          <p:cNvSpPr>
            <a:spLocks noGrp="1"/>
          </p:cNvSpPr>
          <p:nvPr>
            <p:ph type="dt" sz="half" idx="10"/>
          </p:nvPr>
        </p:nvSpPr>
        <p:spPr/>
        <p:txBody>
          <a:bodyPr/>
          <a:lstStyle/>
          <a:p>
            <a:fld id="{3F55AC64-D92A-4935-A766-B3883861FEB8}" type="datetime1">
              <a:rPr lang="en-US" smtClean="0"/>
              <a:pPr/>
              <a:t>9/28/2021</a:t>
            </a:fld>
            <a:endParaRPr lang="en-US"/>
          </a:p>
        </p:txBody>
      </p:sp>
    </p:spTree>
    <p:extLst>
      <p:ext uri="{BB962C8B-B14F-4D97-AF65-F5344CB8AC3E}">
        <p14:creationId xmlns:p14="http://schemas.microsoft.com/office/powerpoint/2010/main" val="369374259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38138"/>
            <a:ext cx="8991600" cy="480131"/>
          </a:xfrm>
        </p:spPr>
        <p:txBody>
          <a:bodyPr>
            <a:noAutofit/>
          </a:bodyPr>
          <a:lstStyle/>
          <a:p>
            <a:r>
              <a:rPr lang="en-US" sz="3200" smtClean="0">
                <a:solidFill>
                  <a:srgbClr val="FF0000"/>
                </a:solidFill>
                <a:latin typeface="Arial" panose="020B0604020202020204" pitchFamily="34" charset="0"/>
                <a:cs typeface="Arial" panose="020B0604020202020204" pitchFamily="34" charset="0"/>
              </a:rPr>
              <a:t>Providing Redundancy in the Network Topology</a:t>
            </a:r>
            <a:endParaRPr lang="en-US" sz="3200">
              <a:solidFill>
                <a:srgbClr val="FF0000"/>
              </a:solidFill>
              <a:latin typeface="Arial" panose="020B0604020202020204" pitchFamily="34" charset="0"/>
              <a:cs typeface="Arial" panose="020B0604020202020204" pitchFamily="34" charset="0"/>
            </a:endParaRPr>
          </a:p>
        </p:txBody>
      </p:sp>
      <p:sp>
        <p:nvSpPr>
          <p:cNvPr id="5" name="Slide Number Placeholder 4"/>
          <p:cNvSpPr>
            <a:spLocks noGrp="1"/>
          </p:cNvSpPr>
          <p:nvPr>
            <p:ph type="sldNum" sz="quarter" idx="4294967295"/>
          </p:nvPr>
        </p:nvSpPr>
        <p:spPr>
          <a:xfrm>
            <a:off x="8686800" y="6111875"/>
            <a:ext cx="457200" cy="365125"/>
          </a:xfrm>
          <a:prstGeom prst="rect">
            <a:avLst/>
          </a:prstGeom>
        </p:spPr>
        <p:txBody>
          <a:bodyPr/>
          <a:lstStyle/>
          <a:p>
            <a:fld id="{B9ACFE8E-6E65-414C-B226-0D2A5D55D777}" type="slidenum">
              <a:rPr lang="en-US" smtClean="0"/>
              <a:t>20</a:t>
            </a:fld>
            <a:endParaRPr lang="en-US"/>
          </a:p>
        </p:txBody>
      </p:sp>
      <p:pic>
        <p:nvPicPr>
          <p:cNvPr id="7" name="Content Placeholder 3"/>
          <p:cNvPicPr>
            <a:picLocks noGrp="1"/>
          </p:cNvPicPr>
          <p:nvPr>
            <p:ph idx="1"/>
          </p:nvPr>
        </p:nvPicPr>
        <p:blipFill>
          <a:blip r:embed="rId2"/>
          <a:srcRect/>
          <a:stretch>
            <a:fillRect/>
          </a:stretch>
        </p:blipFill>
        <p:spPr bwMode="auto">
          <a:xfrm>
            <a:off x="914400" y="1295400"/>
            <a:ext cx="6934200" cy="5334000"/>
          </a:xfrm>
          <a:prstGeom prst="rect">
            <a:avLst/>
          </a:prstGeom>
          <a:noFill/>
          <a:ln w="9525">
            <a:noFill/>
            <a:miter lim="800000"/>
            <a:headEnd/>
            <a:tailEnd/>
          </a:ln>
        </p:spPr>
      </p:pic>
    </p:spTree>
    <p:extLst>
      <p:ext uri="{BB962C8B-B14F-4D97-AF65-F5344CB8AC3E}">
        <p14:creationId xmlns:p14="http://schemas.microsoft.com/office/powerpoint/2010/main" val="14844385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2588" y="338138"/>
            <a:ext cx="8380412" cy="978729"/>
          </a:xfrm>
        </p:spPr>
        <p:txBody>
          <a:bodyPr>
            <a:normAutofit fontScale="90000"/>
          </a:bodyPr>
          <a:lstStyle/>
          <a:p>
            <a:r>
              <a:rPr lang="en-US" smtClean="0"/>
              <a:t>High-Availability Design Example</a:t>
            </a:r>
            <a:br>
              <a:rPr lang="en-US" smtClean="0"/>
            </a:br>
            <a:endParaRPr lang="en-US"/>
          </a:p>
        </p:txBody>
      </p:sp>
      <p:sp>
        <p:nvSpPr>
          <p:cNvPr id="5" name="Slide Number Placeholder 4"/>
          <p:cNvSpPr>
            <a:spLocks noGrp="1"/>
          </p:cNvSpPr>
          <p:nvPr>
            <p:ph type="sldNum" sz="quarter" idx="4294967295"/>
          </p:nvPr>
        </p:nvSpPr>
        <p:spPr>
          <a:xfrm>
            <a:off x="8534400" y="6111875"/>
            <a:ext cx="609600" cy="365125"/>
          </a:xfrm>
          <a:prstGeom prst="rect">
            <a:avLst/>
          </a:prstGeom>
        </p:spPr>
        <p:txBody>
          <a:bodyPr/>
          <a:lstStyle/>
          <a:p>
            <a:fld id="{B9ACFE8E-6E65-414C-B226-0D2A5D55D777}" type="slidenum">
              <a:rPr lang="en-US" smtClean="0"/>
              <a:t>21</a:t>
            </a:fld>
            <a:endParaRPr lang="en-US"/>
          </a:p>
        </p:txBody>
      </p:sp>
      <p:pic>
        <p:nvPicPr>
          <p:cNvPr id="4" name="Picture 3"/>
          <p:cNvPicPr/>
          <p:nvPr/>
        </p:nvPicPr>
        <p:blipFill>
          <a:blip r:embed="rId3"/>
          <a:srcRect/>
          <a:stretch>
            <a:fillRect/>
          </a:stretch>
        </p:blipFill>
        <p:spPr bwMode="auto">
          <a:xfrm>
            <a:off x="1219200" y="1143001"/>
            <a:ext cx="7238999" cy="5181600"/>
          </a:xfrm>
          <a:prstGeom prst="rect">
            <a:avLst/>
          </a:prstGeom>
          <a:noFill/>
          <a:ln w="9525">
            <a:noFill/>
            <a:miter lim="800000"/>
            <a:headEnd/>
            <a:tailEnd/>
          </a:ln>
        </p:spPr>
      </p:pic>
    </p:spTree>
    <p:extLst>
      <p:ext uri="{BB962C8B-B14F-4D97-AF65-F5344CB8AC3E}">
        <p14:creationId xmlns:p14="http://schemas.microsoft.com/office/powerpoint/2010/main" val="33292178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fld id="{8D88BF55-1CC2-4235-945E-C7175AF7AEEB}" type="datetime1">
              <a:rPr lang="en-US" smtClean="0"/>
              <a:pPr/>
              <a:t>9/28/2021</a:t>
            </a:fld>
            <a:endParaRPr lang="en-US"/>
          </a:p>
        </p:txBody>
      </p:sp>
      <p:sp>
        <p:nvSpPr>
          <p:cNvPr id="5" name="Footer Placeholder 4"/>
          <p:cNvSpPr>
            <a:spLocks noGrp="1"/>
          </p:cNvSpPr>
          <p:nvPr>
            <p:ph type="ftr" sz="quarter" idx="11"/>
          </p:nvPr>
        </p:nvSpPr>
        <p:spPr/>
        <p:txBody>
          <a:bodyPr/>
          <a:lstStyle/>
          <a:p>
            <a:r>
              <a:rPr lang="en-US" smtClean="0"/>
              <a:t>Designing an Enterprise Campus</a:t>
            </a:r>
            <a:endParaRPr lang="en-US"/>
          </a:p>
        </p:txBody>
      </p:sp>
      <p:sp>
        <p:nvSpPr>
          <p:cNvPr id="6" name="Slide Number Placeholder 5"/>
          <p:cNvSpPr>
            <a:spLocks noGrp="1"/>
          </p:cNvSpPr>
          <p:nvPr>
            <p:ph type="sldNum" sz="quarter" idx="12"/>
          </p:nvPr>
        </p:nvSpPr>
        <p:spPr/>
        <p:txBody>
          <a:bodyPr/>
          <a:lstStyle/>
          <a:p>
            <a:fld id="{F95807E8-36D4-40A0-8CB7-96620EE000ED}" type="slidenum">
              <a:rPr lang="en-US" smtClean="0"/>
              <a:pPr/>
              <a:t>22</a:t>
            </a:fld>
            <a:endParaRPr lang="en-US"/>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756" y="457200"/>
            <a:ext cx="9067800" cy="609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9823296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a:t>
            </a:r>
            <a:r>
              <a:rPr lang="en-US" dirty="0" err="1"/>
              <a:t>EtherChannel</a:t>
            </a:r>
            <a:endParaRPr lang="en-US" dirty="0"/>
          </a:p>
        </p:txBody>
      </p:sp>
      <p:sp>
        <p:nvSpPr>
          <p:cNvPr id="3" name="Content Placeholder 2"/>
          <p:cNvSpPr>
            <a:spLocks noGrp="1"/>
          </p:cNvSpPr>
          <p:nvPr>
            <p:ph idx="1"/>
          </p:nvPr>
        </p:nvSpPr>
        <p:spPr/>
        <p:txBody>
          <a:bodyPr/>
          <a:lstStyle/>
          <a:p>
            <a:r>
              <a:rPr lang="en-US" dirty="0" err="1" smtClean="0"/>
              <a:t>Giao</a:t>
            </a:r>
            <a:r>
              <a:rPr lang="en-US" dirty="0" smtClean="0"/>
              <a:t> </a:t>
            </a:r>
            <a:r>
              <a:rPr lang="en-US" dirty="0" err="1" smtClean="0"/>
              <a:t>thức</a:t>
            </a:r>
            <a:r>
              <a:rPr lang="en-US" dirty="0" smtClean="0"/>
              <a:t>: </a:t>
            </a:r>
            <a:r>
              <a:rPr lang="en-US" b="1" dirty="0" err="1" smtClean="0">
                <a:solidFill>
                  <a:srgbClr val="7030A0"/>
                </a:solidFill>
              </a:rPr>
              <a:t>PAgP</a:t>
            </a:r>
            <a:r>
              <a:rPr lang="en-US" dirty="0" smtClean="0"/>
              <a:t> (Cisco), </a:t>
            </a:r>
            <a:r>
              <a:rPr lang="en-US" b="1" dirty="0" err="1" smtClean="0">
                <a:solidFill>
                  <a:srgbClr val="7030A0"/>
                </a:solidFill>
              </a:rPr>
              <a:t>LACP</a:t>
            </a:r>
            <a:r>
              <a:rPr lang="en-US" dirty="0" smtClean="0"/>
              <a:t> (IEEE </a:t>
            </a:r>
            <a:r>
              <a:rPr lang="en-US" dirty="0" err="1" smtClean="0"/>
              <a:t>802.3ad</a:t>
            </a:r>
            <a:r>
              <a:rPr lang="en-US" dirty="0" smtClean="0"/>
              <a:t>)</a:t>
            </a:r>
          </a:p>
          <a:p>
            <a:r>
              <a:rPr lang="en-US" dirty="0" err="1" smtClean="0"/>
              <a:t>Etherchannel</a:t>
            </a:r>
            <a:r>
              <a:rPr lang="en-US" dirty="0" smtClean="0"/>
              <a:t> Layer 2</a:t>
            </a:r>
          </a:p>
          <a:p>
            <a:r>
              <a:rPr lang="en-US" dirty="0" err="1" smtClean="0"/>
              <a:t>EtherChannel</a:t>
            </a:r>
            <a:r>
              <a:rPr lang="en-US" dirty="0" smtClean="0"/>
              <a:t> Layer 3</a:t>
            </a:r>
          </a:p>
        </p:txBody>
      </p:sp>
      <p:sp>
        <p:nvSpPr>
          <p:cNvPr id="4" name="Date Placeholder 3"/>
          <p:cNvSpPr>
            <a:spLocks noGrp="1"/>
          </p:cNvSpPr>
          <p:nvPr>
            <p:ph type="dt" sz="half" idx="10"/>
          </p:nvPr>
        </p:nvSpPr>
        <p:spPr/>
        <p:txBody>
          <a:bodyPr/>
          <a:lstStyle/>
          <a:p>
            <a:fld id="{8D88BF55-1CC2-4235-945E-C7175AF7AEEB}" type="datetime1">
              <a:rPr lang="en-US" smtClean="0"/>
              <a:pPr/>
              <a:t>9/28/2021</a:t>
            </a:fld>
            <a:endParaRPr lang="en-US"/>
          </a:p>
        </p:txBody>
      </p:sp>
      <p:sp>
        <p:nvSpPr>
          <p:cNvPr id="5" name="Footer Placeholder 4"/>
          <p:cNvSpPr>
            <a:spLocks noGrp="1"/>
          </p:cNvSpPr>
          <p:nvPr>
            <p:ph type="ftr" sz="quarter" idx="11"/>
          </p:nvPr>
        </p:nvSpPr>
        <p:spPr/>
        <p:txBody>
          <a:bodyPr/>
          <a:lstStyle/>
          <a:p>
            <a:r>
              <a:rPr lang="en-US" smtClean="0"/>
              <a:t>Designing an Enterprise Campus</a:t>
            </a:r>
            <a:endParaRPr lang="en-US"/>
          </a:p>
        </p:txBody>
      </p:sp>
      <p:sp>
        <p:nvSpPr>
          <p:cNvPr id="6" name="Slide Number Placeholder 5"/>
          <p:cNvSpPr>
            <a:spLocks noGrp="1"/>
          </p:cNvSpPr>
          <p:nvPr>
            <p:ph type="sldNum" sz="quarter" idx="12"/>
          </p:nvPr>
        </p:nvSpPr>
        <p:spPr/>
        <p:txBody>
          <a:bodyPr/>
          <a:lstStyle/>
          <a:p>
            <a:fld id="{F95807E8-36D4-40A0-8CB7-96620EE000ED}" type="slidenum">
              <a:rPr lang="en-US" smtClean="0"/>
              <a:pPr/>
              <a:t>23</a:t>
            </a:fld>
            <a:endParaRPr lang="en-US"/>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3962400"/>
            <a:ext cx="4267200" cy="15505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8200" y="4118860"/>
            <a:ext cx="4043362" cy="1394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7989674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HD </a:t>
            </a:r>
            <a:r>
              <a:rPr lang="en-US" dirty="0" err="1"/>
              <a:t>cấu</a:t>
            </a:r>
            <a:r>
              <a:rPr lang="en-US" dirty="0"/>
              <a:t> </a:t>
            </a:r>
            <a:r>
              <a:rPr lang="en-US" dirty="0" err="1"/>
              <a:t>hình</a:t>
            </a:r>
            <a:r>
              <a:rPr lang="en-US" dirty="0"/>
              <a:t>:</a:t>
            </a:r>
          </a:p>
          <a:p>
            <a:pPr lvl="1"/>
            <a:r>
              <a:rPr lang="en-US" sz="2000" dirty="0" err="1"/>
              <a:t>SW1</a:t>
            </a:r>
            <a:r>
              <a:rPr lang="en-US" sz="2000" dirty="0"/>
              <a:t>(</a:t>
            </a:r>
            <a:r>
              <a:rPr lang="en-US" sz="2000" dirty="0" err="1"/>
              <a:t>config</a:t>
            </a:r>
            <a:r>
              <a:rPr lang="en-US" sz="2000" dirty="0"/>
              <a:t>)#interface range </a:t>
            </a:r>
            <a:r>
              <a:rPr lang="en-US" sz="2000" dirty="0" err="1"/>
              <a:t>e0</a:t>
            </a:r>
            <a:r>
              <a:rPr lang="en-US" sz="2000" dirty="0"/>
              <a:t>/0 – 3</a:t>
            </a:r>
          </a:p>
          <a:p>
            <a:pPr lvl="1"/>
            <a:r>
              <a:rPr lang="en-US" sz="2000" dirty="0" err="1"/>
              <a:t>SW1</a:t>
            </a:r>
            <a:r>
              <a:rPr lang="en-US" sz="2000" dirty="0"/>
              <a:t>(</a:t>
            </a:r>
            <a:r>
              <a:rPr lang="en-US" sz="2000" dirty="0" err="1"/>
              <a:t>config</a:t>
            </a:r>
            <a:r>
              <a:rPr lang="en-US" sz="2000" dirty="0"/>
              <a:t>-if-range)#channel-protocol </a:t>
            </a:r>
            <a:r>
              <a:rPr lang="en-US" sz="2000" dirty="0" err="1"/>
              <a:t>pagp</a:t>
            </a:r>
            <a:endParaRPr lang="en-US" sz="2000" dirty="0"/>
          </a:p>
          <a:p>
            <a:pPr lvl="1"/>
            <a:r>
              <a:rPr lang="en-US" sz="2000" dirty="0" err="1"/>
              <a:t>SW1</a:t>
            </a:r>
            <a:r>
              <a:rPr lang="en-US" sz="2000" dirty="0"/>
              <a:t>(</a:t>
            </a:r>
            <a:r>
              <a:rPr lang="en-US" sz="2000" dirty="0" err="1"/>
              <a:t>config</a:t>
            </a:r>
            <a:r>
              <a:rPr lang="en-US" sz="2000" dirty="0"/>
              <a:t>-if-range)#channel-group 10 mode desirable</a:t>
            </a:r>
          </a:p>
          <a:p>
            <a:pPr lvl="1"/>
            <a:endParaRPr lang="en-US" sz="2000" dirty="0"/>
          </a:p>
          <a:p>
            <a:pPr lvl="1"/>
            <a:r>
              <a:rPr lang="en-US" sz="2000" dirty="0" err="1"/>
              <a:t>SW#show</a:t>
            </a:r>
            <a:r>
              <a:rPr lang="en-US" sz="2000" dirty="0"/>
              <a:t> </a:t>
            </a:r>
            <a:r>
              <a:rPr lang="en-US" sz="2000" dirty="0" err="1"/>
              <a:t>etherchannel</a:t>
            </a:r>
            <a:r>
              <a:rPr lang="en-US" sz="2000" dirty="0"/>
              <a:t> summary</a:t>
            </a:r>
            <a:endParaRPr lang="en-US" dirty="0"/>
          </a:p>
          <a:p>
            <a:endParaRPr lang="en-US" dirty="0"/>
          </a:p>
        </p:txBody>
      </p:sp>
      <p:sp>
        <p:nvSpPr>
          <p:cNvPr id="4" name="Date Placeholder 3"/>
          <p:cNvSpPr>
            <a:spLocks noGrp="1"/>
          </p:cNvSpPr>
          <p:nvPr>
            <p:ph type="dt" sz="half" idx="10"/>
          </p:nvPr>
        </p:nvSpPr>
        <p:spPr/>
        <p:txBody>
          <a:bodyPr/>
          <a:lstStyle/>
          <a:p>
            <a:fld id="{8D88BF55-1CC2-4235-945E-C7175AF7AEEB}" type="datetime1">
              <a:rPr lang="en-US" smtClean="0"/>
              <a:pPr/>
              <a:t>9/28/2021</a:t>
            </a:fld>
            <a:endParaRPr lang="en-US"/>
          </a:p>
        </p:txBody>
      </p:sp>
      <p:sp>
        <p:nvSpPr>
          <p:cNvPr id="5" name="Footer Placeholder 4"/>
          <p:cNvSpPr>
            <a:spLocks noGrp="1"/>
          </p:cNvSpPr>
          <p:nvPr>
            <p:ph type="ftr" sz="quarter" idx="11"/>
          </p:nvPr>
        </p:nvSpPr>
        <p:spPr/>
        <p:txBody>
          <a:bodyPr/>
          <a:lstStyle/>
          <a:p>
            <a:r>
              <a:rPr lang="en-US" smtClean="0"/>
              <a:t>Designing an Enterprise Campus</a:t>
            </a:r>
            <a:endParaRPr lang="en-US"/>
          </a:p>
        </p:txBody>
      </p:sp>
      <p:sp>
        <p:nvSpPr>
          <p:cNvPr id="6" name="Slide Number Placeholder 5"/>
          <p:cNvSpPr>
            <a:spLocks noGrp="1"/>
          </p:cNvSpPr>
          <p:nvPr>
            <p:ph type="sldNum" sz="quarter" idx="12"/>
          </p:nvPr>
        </p:nvSpPr>
        <p:spPr/>
        <p:txBody>
          <a:bodyPr/>
          <a:lstStyle/>
          <a:p>
            <a:fld id="{F95807E8-36D4-40A0-8CB7-96620EE000ED}" type="slidenum">
              <a:rPr lang="en-US" smtClean="0"/>
              <a:pPr/>
              <a:t>24</a:t>
            </a:fld>
            <a:endParaRPr 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4114800"/>
            <a:ext cx="6477000" cy="19384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4428211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a:bodyPr>
          <a:lstStyle/>
          <a:p>
            <a:r>
              <a:rPr lang="en-US" dirty="0" err="1"/>
              <a:t>Cấu</a:t>
            </a:r>
            <a:r>
              <a:rPr lang="en-US" dirty="0"/>
              <a:t> </a:t>
            </a:r>
            <a:r>
              <a:rPr lang="en-US" dirty="0" err="1"/>
              <a:t>hình</a:t>
            </a:r>
            <a:r>
              <a:rPr lang="en-US" dirty="0"/>
              <a:t> </a:t>
            </a:r>
            <a:r>
              <a:rPr lang="en-US" dirty="0" err="1"/>
              <a:t>Portchannel</a:t>
            </a:r>
            <a:r>
              <a:rPr lang="en-US" dirty="0"/>
              <a:t> 10 </a:t>
            </a:r>
            <a:r>
              <a:rPr lang="en-US" dirty="0" err="1"/>
              <a:t>là</a:t>
            </a:r>
            <a:r>
              <a:rPr lang="en-US" dirty="0"/>
              <a:t> port </a:t>
            </a:r>
            <a:r>
              <a:rPr lang="en-US" dirty="0" smtClean="0"/>
              <a:t>Trunk</a:t>
            </a:r>
          </a:p>
          <a:p>
            <a:endParaRPr lang="en-US" dirty="0"/>
          </a:p>
          <a:p>
            <a:pPr marL="400050" lvl="1" indent="0">
              <a:buNone/>
            </a:pPr>
            <a:r>
              <a:rPr lang="en-US" sz="2000" dirty="0" err="1"/>
              <a:t>SW1</a:t>
            </a:r>
            <a:r>
              <a:rPr lang="en-US" sz="2000" dirty="0"/>
              <a:t>(</a:t>
            </a:r>
            <a:r>
              <a:rPr lang="en-US" sz="2000" dirty="0" err="1"/>
              <a:t>config</a:t>
            </a:r>
            <a:r>
              <a:rPr lang="en-US" sz="2000" dirty="0"/>
              <a:t>)#interface port-channel 10</a:t>
            </a:r>
          </a:p>
          <a:p>
            <a:pPr marL="400050" lvl="1" indent="0">
              <a:buNone/>
            </a:pPr>
            <a:r>
              <a:rPr lang="en-US" sz="2000" dirty="0" err="1"/>
              <a:t>SW1</a:t>
            </a:r>
            <a:r>
              <a:rPr lang="en-US" sz="2000" dirty="0"/>
              <a:t>(</a:t>
            </a:r>
            <a:r>
              <a:rPr lang="en-US" sz="2000" dirty="0" err="1"/>
              <a:t>config</a:t>
            </a:r>
            <a:r>
              <a:rPr lang="en-US" sz="2000" dirty="0"/>
              <a:t>-if)#</a:t>
            </a:r>
            <a:r>
              <a:rPr lang="en-US" sz="2000" dirty="0" err="1"/>
              <a:t>switchport</a:t>
            </a:r>
            <a:r>
              <a:rPr lang="en-US" sz="2000" dirty="0"/>
              <a:t> trunk encapsulation </a:t>
            </a:r>
            <a:r>
              <a:rPr lang="en-US" sz="2000" dirty="0" err="1"/>
              <a:t>dot1q</a:t>
            </a:r>
            <a:endParaRPr lang="en-US" sz="2000" dirty="0"/>
          </a:p>
          <a:p>
            <a:pPr marL="400050" lvl="1" indent="0">
              <a:buNone/>
            </a:pPr>
            <a:r>
              <a:rPr lang="en-US" sz="2000" dirty="0" err="1"/>
              <a:t>SW1</a:t>
            </a:r>
            <a:r>
              <a:rPr lang="en-US" sz="2000" dirty="0"/>
              <a:t>(</a:t>
            </a:r>
            <a:r>
              <a:rPr lang="en-US" sz="2000" dirty="0" err="1"/>
              <a:t>config</a:t>
            </a:r>
            <a:r>
              <a:rPr lang="en-US" sz="2000" dirty="0"/>
              <a:t>-if)#</a:t>
            </a:r>
            <a:r>
              <a:rPr lang="en-US" sz="2000" dirty="0" err="1"/>
              <a:t>switchport</a:t>
            </a:r>
            <a:r>
              <a:rPr lang="en-US" sz="2000" dirty="0"/>
              <a:t> mode trunk</a:t>
            </a:r>
          </a:p>
          <a:p>
            <a:pPr marL="400050" lvl="1" indent="0">
              <a:buNone/>
            </a:pPr>
            <a:r>
              <a:rPr lang="en-US" sz="2000" dirty="0" err="1"/>
              <a:t>SW1</a:t>
            </a:r>
            <a:r>
              <a:rPr lang="en-US" sz="2000" dirty="0"/>
              <a:t>(</a:t>
            </a:r>
            <a:r>
              <a:rPr lang="en-US" sz="2000" dirty="0" err="1"/>
              <a:t>config</a:t>
            </a:r>
            <a:r>
              <a:rPr lang="en-US" sz="2000" dirty="0"/>
              <a:t>-if)#</a:t>
            </a:r>
            <a:r>
              <a:rPr lang="en-US" sz="2000" dirty="0" smtClean="0"/>
              <a:t>exit</a:t>
            </a:r>
          </a:p>
          <a:p>
            <a:pPr marL="400050" lvl="1" indent="0">
              <a:buNone/>
            </a:pPr>
            <a:endParaRPr lang="en-US" sz="2000" dirty="0"/>
          </a:p>
          <a:p>
            <a:pPr marL="400050" lvl="1" indent="0">
              <a:buNone/>
            </a:pPr>
            <a:r>
              <a:rPr lang="en-US" sz="2000" dirty="0" err="1"/>
              <a:t>SW2</a:t>
            </a:r>
            <a:r>
              <a:rPr lang="en-US" sz="2000" dirty="0"/>
              <a:t>(</a:t>
            </a:r>
            <a:r>
              <a:rPr lang="en-US" sz="2000" dirty="0" err="1"/>
              <a:t>config</a:t>
            </a:r>
            <a:r>
              <a:rPr lang="en-US" sz="2000" dirty="0"/>
              <a:t>)#interface port-channel 10</a:t>
            </a:r>
          </a:p>
          <a:p>
            <a:pPr marL="400050" lvl="1" indent="0">
              <a:buNone/>
            </a:pPr>
            <a:r>
              <a:rPr lang="en-US" sz="2000" dirty="0" err="1"/>
              <a:t>SW2</a:t>
            </a:r>
            <a:r>
              <a:rPr lang="en-US" sz="2000" dirty="0"/>
              <a:t>(</a:t>
            </a:r>
            <a:r>
              <a:rPr lang="en-US" sz="2000" dirty="0" err="1"/>
              <a:t>config</a:t>
            </a:r>
            <a:r>
              <a:rPr lang="en-US" sz="2000" dirty="0"/>
              <a:t>-if)#</a:t>
            </a:r>
            <a:r>
              <a:rPr lang="en-US" sz="2000" dirty="0" err="1"/>
              <a:t>switchport</a:t>
            </a:r>
            <a:r>
              <a:rPr lang="en-US" sz="2000" dirty="0"/>
              <a:t> trunk encapsulation </a:t>
            </a:r>
            <a:r>
              <a:rPr lang="en-US" sz="2000" dirty="0" err="1"/>
              <a:t>dot1q</a:t>
            </a:r>
            <a:endParaRPr lang="en-US" sz="2000" dirty="0"/>
          </a:p>
          <a:p>
            <a:pPr marL="400050" lvl="1" indent="0">
              <a:buNone/>
            </a:pPr>
            <a:r>
              <a:rPr lang="en-US" sz="2000" dirty="0" err="1"/>
              <a:t>SW2</a:t>
            </a:r>
            <a:r>
              <a:rPr lang="en-US" sz="2000" dirty="0"/>
              <a:t>(</a:t>
            </a:r>
            <a:r>
              <a:rPr lang="en-US" sz="2000" dirty="0" err="1"/>
              <a:t>config</a:t>
            </a:r>
            <a:r>
              <a:rPr lang="en-US" sz="2000" dirty="0"/>
              <a:t>-if)#</a:t>
            </a:r>
            <a:r>
              <a:rPr lang="en-US" sz="2000" dirty="0" err="1"/>
              <a:t>switchport</a:t>
            </a:r>
            <a:r>
              <a:rPr lang="en-US" sz="2000" dirty="0"/>
              <a:t> mode trunk</a:t>
            </a:r>
          </a:p>
          <a:p>
            <a:pPr marL="400050" lvl="1" indent="0">
              <a:buNone/>
            </a:pPr>
            <a:r>
              <a:rPr lang="en-US" sz="2000" dirty="0" err="1"/>
              <a:t>SW2</a:t>
            </a:r>
            <a:r>
              <a:rPr lang="en-US" sz="2000" dirty="0"/>
              <a:t>(</a:t>
            </a:r>
            <a:r>
              <a:rPr lang="en-US" sz="2000" dirty="0" err="1"/>
              <a:t>config</a:t>
            </a:r>
            <a:r>
              <a:rPr lang="en-US" sz="2000" dirty="0"/>
              <a:t>-if)#exit </a:t>
            </a:r>
            <a:endParaRPr lang="en-US" sz="2000" dirty="0" smtClean="0"/>
          </a:p>
          <a:p>
            <a:pPr marL="400050" lvl="1" indent="0">
              <a:buNone/>
            </a:pPr>
            <a:endParaRPr lang="en-US" sz="2000" dirty="0"/>
          </a:p>
          <a:p>
            <a:pPr marL="400050" lvl="1" indent="0">
              <a:buNone/>
            </a:pPr>
            <a:r>
              <a:rPr lang="en-US" sz="2000" dirty="0" err="1" smtClean="0"/>
              <a:t>SW#show</a:t>
            </a:r>
            <a:r>
              <a:rPr lang="en-US" sz="2000" dirty="0" smtClean="0"/>
              <a:t> interfaces trunk</a:t>
            </a:r>
            <a:endParaRPr lang="en-US" sz="2000" dirty="0"/>
          </a:p>
        </p:txBody>
      </p:sp>
      <p:sp>
        <p:nvSpPr>
          <p:cNvPr id="4" name="Date Placeholder 3"/>
          <p:cNvSpPr>
            <a:spLocks noGrp="1"/>
          </p:cNvSpPr>
          <p:nvPr>
            <p:ph type="dt" sz="half" idx="10"/>
          </p:nvPr>
        </p:nvSpPr>
        <p:spPr/>
        <p:txBody>
          <a:bodyPr/>
          <a:lstStyle/>
          <a:p>
            <a:fld id="{8D88BF55-1CC2-4235-945E-C7175AF7AEEB}" type="datetime1">
              <a:rPr lang="en-US" smtClean="0"/>
              <a:pPr/>
              <a:t>9/28/2021</a:t>
            </a:fld>
            <a:endParaRPr lang="en-US"/>
          </a:p>
        </p:txBody>
      </p:sp>
      <p:sp>
        <p:nvSpPr>
          <p:cNvPr id="5" name="Footer Placeholder 4"/>
          <p:cNvSpPr>
            <a:spLocks noGrp="1"/>
          </p:cNvSpPr>
          <p:nvPr>
            <p:ph type="ftr" sz="quarter" idx="11"/>
          </p:nvPr>
        </p:nvSpPr>
        <p:spPr/>
        <p:txBody>
          <a:bodyPr/>
          <a:lstStyle/>
          <a:p>
            <a:r>
              <a:rPr lang="en-US" smtClean="0"/>
              <a:t>Designing an Enterprise Campus</a:t>
            </a:r>
            <a:endParaRPr lang="en-US"/>
          </a:p>
        </p:txBody>
      </p:sp>
      <p:sp>
        <p:nvSpPr>
          <p:cNvPr id="6" name="Slide Number Placeholder 5"/>
          <p:cNvSpPr>
            <a:spLocks noGrp="1"/>
          </p:cNvSpPr>
          <p:nvPr>
            <p:ph type="sldNum" sz="quarter" idx="12"/>
          </p:nvPr>
        </p:nvSpPr>
        <p:spPr/>
        <p:txBody>
          <a:bodyPr/>
          <a:lstStyle/>
          <a:p>
            <a:fld id="{F95807E8-36D4-40A0-8CB7-96620EE000ED}" type="slidenum">
              <a:rPr lang="en-US" smtClean="0"/>
              <a:pPr/>
              <a:t>25</a:t>
            </a:fld>
            <a:endParaRPr lang="en-US"/>
          </a:p>
        </p:txBody>
      </p:sp>
    </p:spTree>
    <p:extLst>
      <p:ext uri="{BB962C8B-B14F-4D97-AF65-F5344CB8AC3E}">
        <p14:creationId xmlns:p14="http://schemas.microsoft.com/office/powerpoint/2010/main" val="386746988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fontScale="92500" lnSpcReduction="20000"/>
          </a:bodyPr>
          <a:lstStyle/>
          <a:p>
            <a:pPr marL="0" indent="0" algn="ctr">
              <a:buNone/>
            </a:pPr>
            <a:r>
              <a:rPr lang="en-US" sz="3500" b="1" dirty="0" smtClean="0"/>
              <a:t>Layer 3 </a:t>
            </a:r>
            <a:r>
              <a:rPr lang="en-US" sz="3500" b="1" dirty="0" err="1" smtClean="0"/>
              <a:t>EtherChannel</a:t>
            </a:r>
            <a:endParaRPr lang="en-US" sz="2000" b="1" dirty="0" smtClean="0"/>
          </a:p>
          <a:p>
            <a:pPr marL="0" indent="0" algn="ctr">
              <a:buNone/>
            </a:pPr>
            <a:endParaRPr lang="en-US" sz="2000" dirty="0" smtClean="0"/>
          </a:p>
          <a:p>
            <a:pPr marL="0" indent="0">
              <a:buNone/>
            </a:pPr>
            <a:r>
              <a:rPr lang="en-US" sz="2000" dirty="0" err="1" smtClean="0"/>
              <a:t>SW1</a:t>
            </a:r>
            <a:r>
              <a:rPr lang="en-US" sz="2000" dirty="0" smtClean="0"/>
              <a:t>(</a:t>
            </a:r>
            <a:r>
              <a:rPr lang="en-US" sz="2000" dirty="0" err="1" smtClean="0"/>
              <a:t>config</a:t>
            </a:r>
            <a:r>
              <a:rPr lang="en-US" sz="2000" dirty="0"/>
              <a:t>)#interface range </a:t>
            </a:r>
            <a:r>
              <a:rPr lang="en-US" sz="2000" dirty="0" err="1"/>
              <a:t>e0</a:t>
            </a:r>
            <a:r>
              <a:rPr lang="en-US" sz="2000" dirty="0"/>
              <a:t>/0 – 3</a:t>
            </a:r>
          </a:p>
          <a:p>
            <a:pPr marL="0" indent="0">
              <a:buNone/>
            </a:pPr>
            <a:r>
              <a:rPr lang="en-US" sz="2000" dirty="0" err="1"/>
              <a:t>SW1</a:t>
            </a:r>
            <a:r>
              <a:rPr lang="en-US" sz="2000" dirty="0"/>
              <a:t>(</a:t>
            </a:r>
            <a:r>
              <a:rPr lang="en-US" sz="2000" dirty="0" err="1"/>
              <a:t>config</a:t>
            </a:r>
            <a:r>
              <a:rPr lang="en-US" sz="2000" dirty="0"/>
              <a:t>-if-range)#channel-protocol </a:t>
            </a:r>
            <a:r>
              <a:rPr lang="en-US" sz="2000" dirty="0" err="1"/>
              <a:t>pagp</a:t>
            </a:r>
            <a:endParaRPr lang="en-US" sz="2000" dirty="0"/>
          </a:p>
          <a:p>
            <a:pPr marL="0" indent="0">
              <a:buNone/>
            </a:pPr>
            <a:r>
              <a:rPr lang="en-US" sz="2000" dirty="0" err="1"/>
              <a:t>SW1</a:t>
            </a:r>
            <a:r>
              <a:rPr lang="en-US" sz="2000" dirty="0"/>
              <a:t>(</a:t>
            </a:r>
            <a:r>
              <a:rPr lang="en-US" sz="2000" dirty="0" err="1"/>
              <a:t>config</a:t>
            </a:r>
            <a:r>
              <a:rPr lang="en-US" sz="2000" dirty="0"/>
              <a:t>-if-range)#channel-group 10 mode desirable</a:t>
            </a:r>
          </a:p>
          <a:p>
            <a:pPr marL="0" indent="0">
              <a:buNone/>
            </a:pPr>
            <a:r>
              <a:rPr lang="en-US" sz="2000" dirty="0" err="1"/>
              <a:t>SW1</a:t>
            </a:r>
            <a:r>
              <a:rPr lang="en-US" sz="2000" dirty="0"/>
              <a:t>(</a:t>
            </a:r>
            <a:r>
              <a:rPr lang="en-US" sz="2000" dirty="0" err="1"/>
              <a:t>config</a:t>
            </a:r>
            <a:r>
              <a:rPr lang="en-US" sz="2000" dirty="0"/>
              <a:t>)#interface port-channel 10</a:t>
            </a:r>
          </a:p>
          <a:p>
            <a:pPr marL="0" indent="0">
              <a:buNone/>
            </a:pPr>
            <a:r>
              <a:rPr lang="en-US" sz="2000" dirty="0" err="1"/>
              <a:t>SW1</a:t>
            </a:r>
            <a:r>
              <a:rPr lang="en-US" sz="2000" dirty="0"/>
              <a:t>(</a:t>
            </a:r>
            <a:r>
              <a:rPr lang="en-US" sz="2000" dirty="0" err="1"/>
              <a:t>config</a:t>
            </a:r>
            <a:r>
              <a:rPr lang="en-US" sz="2000" dirty="0"/>
              <a:t>-if)#no </a:t>
            </a:r>
            <a:r>
              <a:rPr lang="en-US" sz="2000" dirty="0" err="1"/>
              <a:t>switchport</a:t>
            </a:r>
            <a:endParaRPr lang="en-US" sz="2000" dirty="0"/>
          </a:p>
          <a:p>
            <a:pPr marL="0" indent="0">
              <a:buNone/>
            </a:pPr>
            <a:r>
              <a:rPr lang="en-US" sz="2000" dirty="0" err="1"/>
              <a:t>SW1</a:t>
            </a:r>
            <a:r>
              <a:rPr lang="en-US" sz="2000" dirty="0"/>
              <a:t>(</a:t>
            </a:r>
            <a:r>
              <a:rPr lang="en-US" sz="2000" dirty="0" err="1"/>
              <a:t>config</a:t>
            </a:r>
            <a:r>
              <a:rPr lang="en-US" sz="2000" dirty="0"/>
              <a:t>-if)#</a:t>
            </a:r>
            <a:r>
              <a:rPr lang="en-US" sz="2000" dirty="0" err="1"/>
              <a:t>ip</a:t>
            </a:r>
            <a:r>
              <a:rPr lang="en-US" sz="2000" dirty="0"/>
              <a:t> address 1.1.1.1 </a:t>
            </a:r>
            <a:r>
              <a:rPr lang="en-US" sz="2000" dirty="0" smtClean="0"/>
              <a:t>255.0.0.0</a:t>
            </a:r>
          </a:p>
          <a:p>
            <a:pPr marL="0" indent="0">
              <a:buNone/>
            </a:pPr>
            <a:endParaRPr lang="en-US" sz="2000" dirty="0"/>
          </a:p>
          <a:p>
            <a:pPr marL="0" indent="0">
              <a:buNone/>
            </a:pPr>
            <a:r>
              <a:rPr lang="en-US" sz="2000" dirty="0" err="1"/>
              <a:t>SW2</a:t>
            </a:r>
            <a:r>
              <a:rPr lang="en-US" sz="2000" dirty="0"/>
              <a:t>(</a:t>
            </a:r>
            <a:r>
              <a:rPr lang="en-US" sz="2000" dirty="0" err="1"/>
              <a:t>config</a:t>
            </a:r>
            <a:r>
              <a:rPr lang="en-US" sz="2000" dirty="0"/>
              <a:t>)#interface range </a:t>
            </a:r>
            <a:r>
              <a:rPr lang="en-US" sz="2000" dirty="0" err="1"/>
              <a:t>e0</a:t>
            </a:r>
            <a:r>
              <a:rPr lang="en-US" sz="2000" dirty="0"/>
              <a:t>/0 – 3</a:t>
            </a:r>
          </a:p>
          <a:p>
            <a:pPr marL="0" indent="0">
              <a:buNone/>
            </a:pPr>
            <a:r>
              <a:rPr lang="en-US" sz="2000" dirty="0" err="1"/>
              <a:t>SW2</a:t>
            </a:r>
            <a:r>
              <a:rPr lang="en-US" sz="2000" dirty="0"/>
              <a:t>(</a:t>
            </a:r>
            <a:r>
              <a:rPr lang="en-US" sz="2000" dirty="0" err="1"/>
              <a:t>config</a:t>
            </a:r>
            <a:r>
              <a:rPr lang="en-US" sz="2000" dirty="0"/>
              <a:t>-if-range)#channel-protocol </a:t>
            </a:r>
            <a:r>
              <a:rPr lang="en-US" sz="2000" dirty="0" err="1"/>
              <a:t>pagp</a:t>
            </a:r>
            <a:endParaRPr lang="en-US" sz="2000" dirty="0"/>
          </a:p>
          <a:p>
            <a:pPr marL="0" indent="0">
              <a:buNone/>
            </a:pPr>
            <a:r>
              <a:rPr lang="en-US" sz="2000" dirty="0" err="1"/>
              <a:t>SW2</a:t>
            </a:r>
            <a:r>
              <a:rPr lang="en-US" sz="2000" dirty="0"/>
              <a:t>(</a:t>
            </a:r>
            <a:r>
              <a:rPr lang="en-US" sz="2000" dirty="0" err="1"/>
              <a:t>config</a:t>
            </a:r>
            <a:r>
              <a:rPr lang="en-US" sz="2000" dirty="0"/>
              <a:t>-if-range)#channel-group 10 mode desirable</a:t>
            </a:r>
          </a:p>
          <a:p>
            <a:pPr marL="0" indent="0">
              <a:buNone/>
            </a:pPr>
            <a:r>
              <a:rPr lang="en-US" sz="2000" dirty="0" err="1"/>
              <a:t>SW2</a:t>
            </a:r>
            <a:r>
              <a:rPr lang="en-US" sz="2000" dirty="0"/>
              <a:t>(</a:t>
            </a:r>
            <a:r>
              <a:rPr lang="en-US" sz="2000" dirty="0" err="1"/>
              <a:t>config</a:t>
            </a:r>
            <a:r>
              <a:rPr lang="en-US" sz="2000" dirty="0"/>
              <a:t>-if-range)#exit</a:t>
            </a:r>
          </a:p>
          <a:p>
            <a:pPr marL="0" indent="0">
              <a:buNone/>
            </a:pPr>
            <a:r>
              <a:rPr lang="en-US" sz="2000" dirty="0" err="1"/>
              <a:t>SW2</a:t>
            </a:r>
            <a:r>
              <a:rPr lang="en-US" sz="2000" dirty="0"/>
              <a:t>(</a:t>
            </a:r>
            <a:r>
              <a:rPr lang="en-US" sz="2000" dirty="0" err="1"/>
              <a:t>config</a:t>
            </a:r>
            <a:r>
              <a:rPr lang="en-US" sz="2000" dirty="0"/>
              <a:t>)#interface port-channel 10</a:t>
            </a:r>
          </a:p>
          <a:p>
            <a:pPr marL="0" indent="0">
              <a:buNone/>
            </a:pPr>
            <a:r>
              <a:rPr lang="en-US" sz="2000" dirty="0" err="1"/>
              <a:t>SW2</a:t>
            </a:r>
            <a:r>
              <a:rPr lang="en-US" sz="2000" dirty="0"/>
              <a:t>(</a:t>
            </a:r>
            <a:r>
              <a:rPr lang="en-US" sz="2000" dirty="0" err="1"/>
              <a:t>config</a:t>
            </a:r>
            <a:r>
              <a:rPr lang="en-US" sz="2000" dirty="0"/>
              <a:t>-if)#no </a:t>
            </a:r>
            <a:r>
              <a:rPr lang="en-US" sz="2000" dirty="0" err="1"/>
              <a:t>switchport</a:t>
            </a:r>
            <a:endParaRPr lang="en-US" sz="2000" dirty="0"/>
          </a:p>
          <a:p>
            <a:pPr marL="0" indent="0">
              <a:buNone/>
            </a:pPr>
            <a:r>
              <a:rPr lang="en-US" sz="2000" dirty="0" err="1"/>
              <a:t>SW2</a:t>
            </a:r>
            <a:r>
              <a:rPr lang="en-US" sz="2000" dirty="0"/>
              <a:t>(</a:t>
            </a:r>
            <a:r>
              <a:rPr lang="en-US" sz="2000" dirty="0" err="1"/>
              <a:t>config</a:t>
            </a:r>
            <a:r>
              <a:rPr lang="en-US" sz="2000" dirty="0"/>
              <a:t>-if)#</a:t>
            </a:r>
            <a:r>
              <a:rPr lang="en-US" sz="2000" dirty="0" err="1"/>
              <a:t>ip</a:t>
            </a:r>
            <a:r>
              <a:rPr lang="en-US" sz="2000" dirty="0"/>
              <a:t> address 1.1.1.2 </a:t>
            </a:r>
            <a:r>
              <a:rPr lang="en-US" sz="2000" dirty="0" smtClean="0"/>
              <a:t>255.0.0.0</a:t>
            </a:r>
          </a:p>
          <a:p>
            <a:pPr marL="0" indent="0">
              <a:buNone/>
            </a:pPr>
            <a:endParaRPr lang="en-US" sz="2000" dirty="0"/>
          </a:p>
          <a:p>
            <a:pPr marL="0" indent="0">
              <a:buNone/>
            </a:pPr>
            <a:r>
              <a:rPr lang="en-US" sz="2000" dirty="0" err="1" smtClean="0"/>
              <a:t>SW#show</a:t>
            </a:r>
            <a:r>
              <a:rPr lang="en-US" sz="2000" dirty="0" smtClean="0"/>
              <a:t> interfaces port-channel 10	 </a:t>
            </a:r>
            <a:endParaRPr lang="en-US" sz="2000" dirty="0"/>
          </a:p>
        </p:txBody>
      </p:sp>
      <p:sp>
        <p:nvSpPr>
          <p:cNvPr id="4" name="Date Placeholder 3"/>
          <p:cNvSpPr>
            <a:spLocks noGrp="1"/>
          </p:cNvSpPr>
          <p:nvPr>
            <p:ph type="dt" sz="half" idx="10"/>
          </p:nvPr>
        </p:nvSpPr>
        <p:spPr/>
        <p:txBody>
          <a:bodyPr/>
          <a:lstStyle/>
          <a:p>
            <a:fld id="{8D88BF55-1CC2-4235-945E-C7175AF7AEEB}" type="datetime1">
              <a:rPr lang="en-US" smtClean="0"/>
              <a:pPr/>
              <a:t>9/28/2021</a:t>
            </a:fld>
            <a:endParaRPr lang="en-US"/>
          </a:p>
        </p:txBody>
      </p:sp>
      <p:sp>
        <p:nvSpPr>
          <p:cNvPr id="5" name="Footer Placeholder 4"/>
          <p:cNvSpPr>
            <a:spLocks noGrp="1"/>
          </p:cNvSpPr>
          <p:nvPr>
            <p:ph type="ftr" sz="quarter" idx="11"/>
          </p:nvPr>
        </p:nvSpPr>
        <p:spPr/>
        <p:txBody>
          <a:bodyPr/>
          <a:lstStyle/>
          <a:p>
            <a:r>
              <a:rPr lang="en-US" smtClean="0"/>
              <a:t>Designing an Enterprise Campus</a:t>
            </a:r>
            <a:endParaRPr lang="en-US"/>
          </a:p>
        </p:txBody>
      </p:sp>
      <p:sp>
        <p:nvSpPr>
          <p:cNvPr id="6" name="Slide Number Placeholder 5"/>
          <p:cNvSpPr>
            <a:spLocks noGrp="1"/>
          </p:cNvSpPr>
          <p:nvPr>
            <p:ph type="sldNum" sz="quarter" idx="12"/>
          </p:nvPr>
        </p:nvSpPr>
        <p:spPr/>
        <p:txBody>
          <a:bodyPr/>
          <a:lstStyle/>
          <a:p>
            <a:fld id="{F95807E8-36D4-40A0-8CB7-96620EE000ED}" type="slidenum">
              <a:rPr lang="en-US" smtClean="0"/>
              <a:pPr/>
              <a:t>26</a:t>
            </a:fld>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33281" y="1948986"/>
            <a:ext cx="4105275" cy="1322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7824175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a:t>
            </a:r>
            <a:r>
              <a:rPr lang="en-US" dirty="0" err="1" smtClean="0"/>
              <a:t>EtherChannel</a:t>
            </a:r>
            <a:endParaRPr lang="en-US" dirty="0"/>
          </a:p>
        </p:txBody>
      </p:sp>
      <p:sp>
        <p:nvSpPr>
          <p:cNvPr id="4" name="Date Placeholder 3"/>
          <p:cNvSpPr>
            <a:spLocks noGrp="1"/>
          </p:cNvSpPr>
          <p:nvPr>
            <p:ph type="dt" sz="half" idx="10"/>
          </p:nvPr>
        </p:nvSpPr>
        <p:spPr/>
        <p:txBody>
          <a:bodyPr/>
          <a:lstStyle/>
          <a:p>
            <a:fld id="{8D88BF55-1CC2-4235-945E-C7175AF7AEEB}" type="datetime1">
              <a:rPr lang="en-US" smtClean="0"/>
              <a:pPr/>
              <a:t>9/28/2021</a:t>
            </a:fld>
            <a:endParaRPr lang="en-US"/>
          </a:p>
        </p:txBody>
      </p:sp>
      <p:sp>
        <p:nvSpPr>
          <p:cNvPr id="5" name="Footer Placeholder 4"/>
          <p:cNvSpPr>
            <a:spLocks noGrp="1"/>
          </p:cNvSpPr>
          <p:nvPr>
            <p:ph type="ftr" sz="quarter" idx="11"/>
          </p:nvPr>
        </p:nvSpPr>
        <p:spPr/>
        <p:txBody>
          <a:bodyPr/>
          <a:lstStyle/>
          <a:p>
            <a:r>
              <a:rPr lang="en-US" smtClean="0"/>
              <a:t>Designing an Enterprise Campus</a:t>
            </a:r>
            <a:endParaRPr lang="en-US"/>
          </a:p>
        </p:txBody>
      </p:sp>
      <p:sp>
        <p:nvSpPr>
          <p:cNvPr id="6" name="Slide Number Placeholder 5"/>
          <p:cNvSpPr>
            <a:spLocks noGrp="1"/>
          </p:cNvSpPr>
          <p:nvPr>
            <p:ph type="sldNum" sz="quarter" idx="12"/>
          </p:nvPr>
        </p:nvSpPr>
        <p:spPr/>
        <p:txBody>
          <a:bodyPr/>
          <a:lstStyle/>
          <a:p>
            <a:fld id="{F95807E8-36D4-40A0-8CB7-96620EE000ED}" type="slidenum">
              <a:rPr lang="en-US" smtClean="0"/>
              <a:pPr/>
              <a:t>27</a:t>
            </a:fld>
            <a:endParaRPr lang="en-US"/>
          </a:p>
        </p:txBody>
      </p:sp>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711" y="1524000"/>
            <a:ext cx="9008089" cy="48672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7119795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0"/>
            <a:ext cx="8229600" cy="1143000"/>
          </a:xfrm>
        </p:spPr>
        <p:txBody>
          <a:bodyPr>
            <a:normAutofit/>
          </a:bodyPr>
          <a:lstStyle/>
          <a:p>
            <a:r>
              <a:rPr lang="en-US" sz="5000" dirty="0" smtClean="0">
                <a:solidFill>
                  <a:srgbClr val="FF0000"/>
                </a:solidFill>
                <a:latin typeface="Times New Roman" pitchFamily="18" charset="0"/>
                <a:cs typeface="Times New Roman" pitchFamily="18" charset="0"/>
              </a:rPr>
              <a:t>THE END !!!</a:t>
            </a:r>
            <a:endParaRPr lang="en-US" sz="5000" dirty="0">
              <a:solidFill>
                <a:srgbClr val="FF0000"/>
              </a:solidFill>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8D88BF55-1CC2-4235-945E-C7175AF7AEEB}" type="datetime1">
              <a:rPr lang="en-US" smtClean="0"/>
              <a:pPr/>
              <a:t>9/28/2021</a:t>
            </a:fld>
            <a:endParaRPr lang="en-US"/>
          </a:p>
        </p:txBody>
      </p:sp>
      <p:sp>
        <p:nvSpPr>
          <p:cNvPr id="5" name="Footer Placeholder 4"/>
          <p:cNvSpPr>
            <a:spLocks noGrp="1"/>
          </p:cNvSpPr>
          <p:nvPr>
            <p:ph type="ftr" sz="quarter" idx="11"/>
          </p:nvPr>
        </p:nvSpPr>
        <p:spPr/>
        <p:txBody>
          <a:bodyPr/>
          <a:lstStyle/>
          <a:p>
            <a:r>
              <a:rPr lang="en-US" smtClean="0"/>
              <a:t>Designing an Enterprise Campus</a:t>
            </a:r>
            <a:endParaRPr lang="en-US"/>
          </a:p>
        </p:txBody>
      </p:sp>
      <p:sp>
        <p:nvSpPr>
          <p:cNvPr id="6" name="Slide Number Placeholder 5"/>
          <p:cNvSpPr>
            <a:spLocks noGrp="1"/>
          </p:cNvSpPr>
          <p:nvPr>
            <p:ph type="sldNum" sz="quarter" idx="12"/>
          </p:nvPr>
        </p:nvSpPr>
        <p:spPr/>
        <p:txBody>
          <a:bodyPr/>
          <a:lstStyle/>
          <a:p>
            <a:fld id="{F95807E8-36D4-40A0-8CB7-96620EE000ED}" type="slidenum">
              <a:rPr lang="en-US" smtClean="0"/>
              <a:pPr/>
              <a:t>28</a:t>
            </a:fld>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1. Giới thiệu</a:t>
            </a:r>
            <a:endParaRPr lang="en-US"/>
          </a:p>
        </p:txBody>
      </p:sp>
      <p:sp>
        <p:nvSpPr>
          <p:cNvPr id="3" name="Content Placeholder 2"/>
          <p:cNvSpPr>
            <a:spLocks noGrp="1"/>
          </p:cNvSpPr>
          <p:nvPr>
            <p:ph idx="1"/>
          </p:nvPr>
        </p:nvSpPr>
        <p:spPr>
          <a:xfrm>
            <a:off x="457200" y="1600200"/>
            <a:ext cx="8534400" cy="4525963"/>
          </a:xfrm>
        </p:spPr>
        <p:txBody>
          <a:bodyPr>
            <a:normAutofit/>
          </a:bodyPr>
          <a:lstStyle/>
          <a:p>
            <a:pPr marL="0" indent="0">
              <a:buNone/>
            </a:pPr>
            <a:r>
              <a:rPr lang="en-US" sz="2800" b="1" smtClean="0">
                <a:solidFill>
                  <a:srgbClr val="FF0000"/>
                </a:solidFill>
              </a:rPr>
              <a:t>Mục tiêu: </a:t>
            </a:r>
            <a:r>
              <a:rPr lang="en-US" sz="2800" smtClean="0"/>
              <a:t> </a:t>
            </a:r>
            <a:r>
              <a:rPr lang="en-US" sz="2800"/>
              <a:t>đảm bảo các ứng dụng quan trọng luôn sẵn sàng đáp ứng, cải thiện hiệu suất làm việc và sự hài lòng của khách hành, giảm chi phí hỗ trợ, giảm tổn thất tài chính.</a:t>
            </a:r>
          </a:p>
        </p:txBody>
      </p:sp>
      <p:sp>
        <p:nvSpPr>
          <p:cNvPr id="4" name="Date Placeholder 3"/>
          <p:cNvSpPr>
            <a:spLocks noGrp="1"/>
          </p:cNvSpPr>
          <p:nvPr>
            <p:ph type="dt" sz="half" idx="10"/>
          </p:nvPr>
        </p:nvSpPr>
        <p:spPr/>
        <p:txBody>
          <a:bodyPr/>
          <a:lstStyle/>
          <a:p>
            <a:fld id="{8D88BF55-1CC2-4235-945E-C7175AF7AEEB}" type="datetime1">
              <a:rPr lang="en-US" smtClean="0"/>
              <a:pPr/>
              <a:t>9/28/2021</a:t>
            </a:fld>
            <a:endParaRPr lang="en-US"/>
          </a:p>
        </p:txBody>
      </p:sp>
      <p:sp>
        <p:nvSpPr>
          <p:cNvPr id="5" name="Footer Placeholder 4"/>
          <p:cNvSpPr>
            <a:spLocks noGrp="1"/>
          </p:cNvSpPr>
          <p:nvPr>
            <p:ph type="ftr" sz="quarter" idx="11"/>
          </p:nvPr>
        </p:nvSpPr>
        <p:spPr/>
        <p:txBody>
          <a:bodyPr/>
          <a:lstStyle/>
          <a:p>
            <a:r>
              <a:rPr lang="en-US" smtClean="0"/>
              <a:t>Designing an Enterprise Campus</a:t>
            </a:r>
            <a:endParaRPr lang="en-US"/>
          </a:p>
        </p:txBody>
      </p:sp>
      <p:sp>
        <p:nvSpPr>
          <p:cNvPr id="6" name="Slide Number Placeholder 5"/>
          <p:cNvSpPr>
            <a:spLocks noGrp="1"/>
          </p:cNvSpPr>
          <p:nvPr>
            <p:ph type="sldNum" sz="quarter" idx="12"/>
          </p:nvPr>
        </p:nvSpPr>
        <p:spPr/>
        <p:txBody>
          <a:bodyPr/>
          <a:lstStyle/>
          <a:p>
            <a:fld id="{F95807E8-36D4-40A0-8CB7-96620EE000ED}" type="slidenum">
              <a:rPr lang="en-US" smtClean="0"/>
              <a:pPr/>
              <a:t>3</a:t>
            </a:fld>
            <a:endParaRPr lang="en-US"/>
          </a:p>
        </p:txBody>
      </p:sp>
    </p:spTree>
    <p:extLst>
      <p:ext uri="{BB962C8B-B14F-4D97-AF65-F5344CB8AC3E}">
        <p14:creationId xmlns:p14="http://schemas.microsoft.com/office/powerpoint/2010/main" val="40106228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1. Giới </a:t>
            </a:r>
            <a:r>
              <a:rPr lang="en-US" smtClean="0"/>
              <a:t>thiệu (tt)</a:t>
            </a:r>
            <a:endParaRPr lang="en-US"/>
          </a:p>
        </p:txBody>
      </p:sp>
      <p:sp>
        <p:nvSpPr>
          <p:cNvPr id="3" name="Content Placeholder 2"/>
          <p:cNvSpPr>
            <a:spLocks noGrp="1"/>
          </p:cNvSpPr>
          <p:nvPr>
            <p:ph idx="1"/>
          </p:nvPr>
        </p:nvSpPr>
        <p:spPr>
          <a:xfrm>
            <a:off x="304801" y="1600200"/>
            <a:ext cx="8803340" cy="4525963"/>
          </a:xfrm>
        </p:spPr>
        <p:txBody>
          <a:bodyPr>
            <a:normAutofit fontScale="92500" lnSpcReduction="20000"/>
          </a:bodyPr>
          <a:lstStyle/>
          <a:p>
            <a:pPr>
              <a:spcAft>
                <a:spcPts val="1200"/>
              </a:spcAft>
            </a:pPr>
            <a:r>
              <a:rPr lang="en-US"/>
              <a:t>Để đảm bảo tính năng sẵn sàng, nghĩa là hệ thống có </a:t>
            </a:r>
            <a:r>
              <a:rPr lang="en-US">
                <a:solidFill>
                  <a:srgbClr val="FF0000"/>
                </a:solidFill>
              </a:rPr>
              <a:t>khả năng tiếp tục hoạt động</a:t>
            </a:r>
            <a:r>
              <a:rPr lang="en-US"/>
              <a:t> khi một thành phần của nó bị sự cố, khi một thành phần nào đó đang được sửa chữa và khả năng cách ly lỗi khỏi thành phần bị lỗi, khả năng cô lập lỗi, khả năng khôi phục lại (roll-back) lại hệ thống khi gặp lỗi.</a:t>
            </a:r>
          </a:p>
          <a:p>
            <a:pPr>
              <a:spcAft>
                <a:spcPts val="1200"/>
              </a:spcAft>
            </a:pPr>
            <a:r>
              <a:rPr lang="en-US"/>
              <a:t>Trong thiết kế phải cung cấp những thành phần dự phòng cho các </a:t>
            </a:r>
            <a:r>
              <a:rPr lang="en-US">
                <a:solidFill>
                  <a:srgbClr val="FF0000"/>
                </a:solidFill>
              </a:rPr>
              <a:t>thành phần chính. </a:t>
            </a:r>
            <a:r>
              <a:rPr lang="en-US"/>
              <a:t>Việc triển khai các </a:t>
            </a:r>
            <a:r>
              <a:rPr lang="en-US" b="1">
                <a:solidFill>
                  <a:schemeClr val="tx2"/>
                </a:solidFill>
              </a:rPr>
              <a:t>thiết bị dự phòng</a:t>
            </a:r>
            <a:r>
              <a:rPr lang="en-US"/>
              <a:t>, </a:t>
            </a:r>
            <a:r>
              <a:rPr lang="en-US">
                <a:solidFill>
                  <a:schemeClr val="tx2"/>
                </a:solidFill>
              </a:rPr>
              <a:t>kết nối dự phòng</a:t>
            </a:r>
            <a:r>
              <a:rPr lang="en-US"/>
              <a:t>, </a:t>
            </a:r>
            <a:r>
              <a:rPr lang="en-US">
                <a:solidFill>
                  <a:schemeClr val="tx2"/>
                </a:solidFill>
              </a:rPr>
              <a:t>dịch vụ </a:t>
            </a:r>
            <a:r>
              <a:rPr lang="en-US"/>
              <a:t>dự phòng làm tăng chi phí đầu tư và khó khăn hơn trong việc quản trị và khắc phục sự cố.</a:t>
            </a:r>
          </a:p>
        </p:txBody>
      </p:sp>
      <p:sp>
        <p:nvSpPr>
          <p:cNvPr id="4" name="Date Placeholder 3"/>
          <p:cNvSpPr>
            <a:spLocks noGrp="1"/>
          </p:cNvSpPr>
          <p:nvPr>
            <p:ph type="dt" sz="half" idx="10"/>
          </p:nvPr>
        </p:nvSpPr>
        <p:spPr/>
        <p:txBody>
          <a:bodyPr/>
          <a:lstStyle/>
          <a:p>
            <a:fld id="{8D88BF55-1CC2-4235-945E-C7175AF7AEEB}" type="datetime1">
              <a:rPr lang="en-US" smtClean="0"/>
              <a:pPr/>
              <a:t>9/28/2021</a:t>
            </a:fld>
            <a:endParaRPr lang="en-US"/>
          </a:p>
        </p:txBody>
      </p:sp>
      <p:sp>
        <p:nvSpPr>
          <p:cNvPr id="5" name="Footer Placeholder 4"/>
          <p:cNvSpPr>
            <a:spLocks noGrp="1"/>
          </p:cNvSpPr>
          <p:nvPr>
            <p:ph type="ftr" sz="quarter" idx="11"/>
          </p:nvPr>
        </p:nvSpPr>
        <p:spPr/>
        <p:txBody>
          <a:bodyPr/>
          <a:lstStyle/>
          <a:p>
            <a:r>
              <a:rPr lang="en-US" smtClean="0"/>
              <a:t>Designing an Enterprise Campus</a:t>
            </a:r>
            <a:endParaRPr lang="en-US"/>
          </a:p>
        </p:txBody>
      </p:sp>
      <p:sp>
        <p:nvSpPr>
          <p:cNvPr id="6" name="Slide Number Placeholder 5"/>
          <p:cNvSpPr>
            <a:spLocks noGrp="1"/>
          </p:cNvSpPr>
          <p:nvPr>
            <p:ph type="sldNum" sz="quarter" idx="12"/>
          </p:nvPr>
        </p:nvSpPr>
        <p:spPr/>
        <p:txBody>
          <a:bodyPr/>
          <a:lstStyle/>
          <a:p>
            <a:fld id="{F95807E8-36D4-40A0-8CB7-96620EE000ED}" type="slidenum">
              <a:rPr lang="en-US" smtClean="0"/>
              <a:pPr/>
              <a:t>4</a:t>
            </a:fld>
            <a:endParaRPr lang="en-US"/>
          </a:p>
        </p:txBody>
      </p:sp>
    </p:spTree>
    <p:extLst>
      <p:ext uri="{BB962C8B-B14F-4D97-AF65-F5344CB8AC3E}">
        <p14:creationId xmlns:p14="http://schemas.microsoft.com/office/powerpoint/2010/main" val="176247407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2. Các yêu cầu cho giải pháp TK</a:t>
            </a:r>
            <a:endParaRPr lang="en-US"/>
          </a:p>
        </p:txBody>
      </p:sp>
      <p:sp>
        <p:nvSpPr>
          <p:cNvPr id="3" name="Content Placeholder 2"/>
          <p:cNvSpPr>
            <a:spLocks noGrp="1"/>
          </p:cNvSpPr>
          <p:nvPr>
            <p:ph idx="1"/>
          </p:nvPr>
        </p:nvSpPr>
        <p:spPr>
          <a:xfrm>
            <a:off x="457200" y="1600200"/>
            <a:ext cx="8686800" cy="4525963"/>
          </a:xfrm>
        </p:spPr>
        <p:txBody>
          <a:bodyPr/>
          <a:lstStyle/>
          <a:p>
            <a:pPr lvl="0"/>
            <a:r>
              <a:rPr lang="en-US"/>
              <a:t>Đáng tin cập, khả năng chịu lỗi của hệ thống</a:t>
            </a:r>
          </a:p>
          <a:p>
            <a:pPr lvl="0"/>
            <a:r>
              <a:rPr lang="en-US"/>
              <a:t>Thiết kế đảm bảo các thiết bị và kết nối dự phòng</a:t>
            </a:r>
          </a:p>
          <a:p>
            <a:pPr lvl="0"/>
            <a:r>
              <a:rPr lang="en-US"/>
              <a:t>Thiết kế cân bằng tải</a:t>
            </a:r>
          </a:p>
          <a:p>
            <a:r>
              <a:rPr lang="en-US"/>
              <a:t>Thiết kế khả năng phôi phục hệ thống</a:t>
            </a:r>
          </a:p>
        </p:txBody>
      </p:sp>
      <p:sp>
        <p:nvSpPr>
          <p:cNvPr id="4" name="Date Placeholder 3"/>
          <p:cNvSpPr>
            <a:spLocks noGrp="1"/>
          </p:cNvSpPr>
          <p:nvPr>
            <p:ph type="dt" sz="half" idx="10"/>
          </p:nvPr>
        </p:nvSpPr>
        <p:spPr/>
        <p:txBody>
          <a:bodyPr/>
          <a:lstStyle/>
          <a:p>
            <a:fld id="{8D88BF55-1CC2-4235-945E-C7175AF7AEEB}" type="datetime1">
              <a:rPr lang="en-US" smtClean="0"/>
              <a:pPr/>
              <a:t>9/28/2021</a:t>
            </a:fld>
            <a:endParaRPr lang="en-US"/>
          </a:p>
        </p:txBody>
      </p:sp>
      <p:sp>
        <p:nvSpPr>
          <p:cNvPr id="5" name="Footer Placeholder 4"/>
          <p:cNvSpPr>
            <a:spLocks noGrp="1"/>
          </p:cNvSpPr>
          <p:nvPr>
            <p:ph type="ftr" sz="quarter" idx="11"/>
          </p:nvPr>
        </p:nvSpPr>
        <p:spPr/>
        <p:txBody>
          <a:bodyPr/>
          <a:lstStyle/>
          <a:p>
            <a:r>
              <a:rPr lang="en-US" smtClean="0"/>
              <a:t>Designing an Enterprise Campus</a:t>
            </a:r>
            <a:endParaRPr lang="en-US"/>
          </a:p>
        </p:txBody>
      </p:sp>
      <p:sp>
        <p:nvSpPr>
          <p:cNvPr id="6" name="Slide Number Placeholder 5"/>
          <p:cNvSpPr>
            <a:spLocks noGrp="1"/>
          </p:cNvSpPr>
          <p:nvPr>
            <p:ph type="sldNum" sz="quarter" idx="12"/>
          </p:nvPr>
        </p:nvSpPr>
        <p:spPr/>
        <p:txBody>
          <a:bodyPr/>
          <a:lstStyle/>
          <a:p>
            <a:fld id="{F95807E8-36D4-40A0-8CB7-96620EE000ED}" type="slidenum">
              <a:rPr lang="en-US" smtClean="0"/>
              <a:pPr/>
              <a:t>5</a:t>
            </a:fld>
            <a:endParaRPr lang="en-US"/>
          </a:p>
        </p:txBody>
      </p:sp>
    </p:spTree>
    <p:extLst>
      <p:ext uri="{BB962C8B-B14F-4D97-AF65-F5344CB8AC3E}">
        <p14:creationId xmlns:p14="http://schemas.microsoft.com/office/powerpoint/2010/main" val="112135588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2588" y="338138"/>
            <a:ext cx="8380412" cy="480131"/>
          </a:xfrm>
        </p:spPr>
        <p:txBody>
          <a:bodyPr>
            <a:noAutofit/>
          </a:bodyPr>
          <a:lstStyle/>
          <a:p>
            <a:r>
              <a:rPr lang="en-US" sz="4000" b="1"/>
              <a:t>2. Các yêu cầu cho giải pháp TK</a:t>
            </a:r>
            <a:endParaRPr lang="en-US" sz="4000" b="1">
              <a:latin typeface="Arial" panose="020B0604020202020204" pitchFamily="34" charset="0"/>
              <a:cs typeface="Arial" panose="020B0604020202020204" pitchFamily="34" charset="0"/>
            </a:endParaRPr>
          </a:p>
        </p:txBody>
      </p:sp>
      <p:pic>
        <p:nvPicPr>
          <p:cNvPr id="4" name="Content Placeholder 3"/>
          <p:cNvPicPr>
            <a:picLocks noGrp="1"/>
          </p:cNvPicPr>
          <p:nvPr>
            <p:ph idx="1"/>
          </p:nvPr>
        </p:nvPicPr>
        <p:blipFill>
          <a:blip r:embed="rId2"/>
          <a:stretch>
            <a:fillRect/>
          </a:stretch>
        </p:blipFill>
        <p:spPr bwMode="auto">
          <a:xfrm>
            <a:off x="914400" y="1447800"/>
            <a:ext cx="7848599" cy="4529137"/>
          </a:xfrm>
          <a:prstGeom prst="rect">
            <a:avLst/>
          </a:prstGeom>
          <a:noFill/>
          <a:ln w="9525">
            <a:noFill/>
            <a:miter lim="800000"/>
            <a:headEnd/>
            <a:tailEnd/>
          </a:ln>
        </p:spPr>
      </p:pic>
      <p:sp>
        <p:nvSpPr>
          <p:cNvPr id="5" name="Slide Number Placeholder 4"/>
          <p:cNvSpPr>
            <a:spLocks noGrp="1"/>
          </p:cNvSpPr>
          <p:nvPr>
            <p:ph type="sldNum" sz="quarter" idx="4294967295"/>
          </p:nvPr>
        </p:nvSpPr>
        <p:spPr>
          <a:xfrm>
            <a:off x="8686800" y="6111875"/>
            <a:ext cx="457200" cy="365125"/>
          </a:xfrm>
          <a:prstGeom prst="rect">
            <a:avLst/>
          </a:prstGeom>
        </p:spPr>
        <p:txBody>
          <a:bodyPr/>
          <a:lstStyle/>
          <a:p>
            <a:fld id="{B9ACFE8E-6E65-414C-B226-0D2A5D55D777}" type="slidenum">
              <a:rPr lang="en-US" smtClean="0"/>
              <a:t>6</a:t>
            </a:fld>
            <a:endParaRPr lang="en-US"/>
          </a:p>
        </p:txBody>
      </p:sp>
    </p:spTree>
    <p:extLst>
      <p:ext uri="{BB962C8B-B14F-4D97-AF65-F5344CB8AC3E}">
        <p14:creationId xmlns:p14="http://schemas.microsoft.com/office/powerpoint/2010/main" val="33090262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2588" y="338138"/>
            <a:ext cx="8380412" cy="480131"/>
          </a:xfrm>
        </p:spPr>
        <p:txBody>
          <a:bodyPr>
            <a:noAutofit/>
          </a:bodyPr>
          <a:lstStyle/>
          <a:p>
            <a:r>
              <a:rPr lang="en-US" b="1"/>
              <a:t>2. Các yêu cầu cho giải pháp TK</a:t>
            </a:r>
            <a:endParaRPr lang="en-US" b="1">
              <a:solidFill>
                <a:srgbClr val="FF0000"/>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382588" y="1414463"/>
            <a:ext cx="8380412" cy="3841052"/>
          </a:xfrm>
        </p:spPr>
        <p:txBody>
          <a:bodyPr>
            <a:normAutofit fontScale="92500" lnSpcReduction="10000"/>
          </a:bodyPr>
          <a:lstStyle/>
          <a:p>
            <a:pPr lvl="0">
              <a:spcAft>
                <a:spcPts val="1200"/>
              </a:spcAft>
            </a:pPr>
            <a:r>
              <a:rPr lang="en-US" sz="2800" smtClean="0">
                <a:latin typeface="Arial" panose="020B0604020202020204" pitchFamily="34" charset="0"/>
                <a:cs typeface="Arial" panose="020B0604020202020204" pitchFamily="34" charset="0"/>
              </a:rPr>
              <a:t>Đảm bảo các ứng dụng quan trọng luôn luôn sẵn sàng để đáp ứng.</a:t>
            </a:r>
          </a:p>
          <a:p>
            <a:pPr lvl="0">
              <a:spcAft>
                <a:spcPts val="1200"/>
              </a:spcAft>
            </a:pPr>
            <a:r>
              <a:rPr lang="en-US" sz="2800" smtClean="0">
                <a:latin typeface="Arial" panose="020B0604020202020204" pitchFamily="34" charset="0"/>
                <a:cs typeface="Arial" panose="020B0604020202020204" pitchFamily="34" charset="0"/>
              </a:rPr>
              <a:t>Cải thiện hiệu suất làm việc và sự hài lòng của khách hàng.</a:t>
            </a:r>
          </a:p>
          <a:p>
            <a:pPr lvl="0">
              <a:spcAft>
                <a:spcPts val="1200"/>
              </a:spcAft>
            </a:pPr>
            <a:r>
              <a:rPr lang="en-US" sz="2800" smtClean="0">
                <a:latin typeface="Arial" panose="020B0604020202020204" pitchFamily="34" charset="0"/>
                <a:cs typeface="Arial" panose="020B0604020202020204" pitchFamily="34" charset="0"/>
              </a:rPr>
              <a:t>Giảm chi phí hỗ trợ IT</a:t>
            </a:r>
          </a:p>
          <a:p>
            <a:pPr lvl="0">
              <a:spcAft>
                <a:spcPts val="1200"/>
              </a:spcAft>
            </a:pPr>
            <a:r>
              <a:rPr lang="en-US" sz="2800" smtClean="0">
                <a:latin typeface="Arial" panose="020B0604020202020204" pitchFamily="34" charset="0"/>
                <a:cs typeface="Arial" panose="020B0604020202020204" pitchFamily="34" charset="0"/>
              </a:rPr>
              <a:t>Giảm tổn thất tài chính</a:t>
            </a:r>
          </a:p>
          <a:p>
            <a:pPr lvl="0">
              <a:spcAft>
                <a:spcPts val="1200"/>
              </a:spcAft>
            </a:pPr>
            <a:r>
              <a:rPr lang="en-US" sz="2800" smtClean="0">
                <a:latin typeface="Arial" panose="020B0604020202020204" pitchFamily="34" charset="0"/>
                <a:cs typeface="Arial" panose="020B0604020202020204" pitchFamily="34" charset="0"/>
              </a:rPr>
              <a:t>Giảm thiểu khả năng mất năng suất công việc.</a:t>
            </a:r>
          </a:p>
          <a:p>
            <a:endParaRPr lang="en-US">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4294967295"/>
          </p:nvPr>
        </p:nvSpPr>
        <p:spPr>
          <a:xfrm>
            <a:off x="8686800" y="6111875"/>
            <a:ext cx="457200" cy="365125"/>
          </a:xfrm>
          <a:prstGeom prst="rect">
            <a:avLst/>
          </a:prstGeom>
        </p:spPr>
        <p:txBody>
          <a:bodyPr/>
          <a:lstStyle/>
          <a:p>
            <a:fld id="{B9ACFE8E-6E65-414C-B226-0D2A5D55D777}" type="slidenum">
              <a:rPr lang="en-US" smtClean="0"/>
              <a:t>7</a:t>
            </a:fld>
            <a:endParaRPr lang="en-US"/>
          </a:p>
        </p:txBody>
      </p:sp>
    </p:spTree>
    <p:extLst>
      <p:ext uri="{BB962C8B-B14F-4D97-AF65-F5344CB8AC3E}">
        <p14:creationId xmlns:p14="http://schemas.microsoft.com/office/powerpoint/2010/main" val="16932293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2588" y="338138"/>
            <a:ext cx="8380412" cy="480131"/>
          </a:xfrm>
        </p:spPr>
        <p:txBody>
          <a:bodyPr>
            <a:noAutofit/>
          </a:bodyPr>
          <a:lstStyle/>
          <a:p>
            <a:r>
              <a:rPr lang="en-US" sz="4000" b="1"/>
              <a:t>2. Các yêu cầu cho giải pháp TK</a:t>
            </a:r>
            <a:endParaRPr lang="en-US" sz="4000" b="1">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382588" y="1414463"/>
            <a:ext cx="8761412" cy="4487382"/>
          </a:xfrm>
        </p:spPr>
        <p:txBody>
          <a:bodyPr>
            <a:noAutofit/>
          </a:bodyPr>
          <a:lstStyle/>
          <a:p>
            <a:pPr lvl="1">
              <a:spcAft>
                <a:spcPts val="600"/>
              </a:spcAft>
            </a:pPr>
            <a:r>
              <a:rPr lang="vi-VN" smtClean="0">
                <a:latin typeface="Arial" panose="020B0604020202020204" pitchFamily="34" charset="0"/>
                <a:cs typeface="Arial" panose="020B0604020202020204" pitchFamily="34" charset="0"/>
              </a:rPr>
              <a:t>Hệ thống </a:t>
            </a:r>
            <a:r>
              <a:rPr lang="vi-VN" smtClean="0">
                <a:solidFill>
                  <a:srgbClr val="FF0000"/>
                </a:solidFill>
                <a:latin typeface="Arial" panose="020B0604020202020204" pitchFamily="34" charset="0"/>
                <a:cs typeface="Arial" panose="020B0604020202020204" pitchFamily="34" charset="0"/>
              </a:rPr>
              <a:t>có thể tiếp tục hoạt động </a:t>
            </a:r>
            <a:r>
              <a:rPr lang="vi-VN" smtClean="0">
                <a:latin typeface="Arial" panose="020B0604020202020204" pitchFamily="34" charset="0"/>
                <a:cs typeface="Arial" panose="020B0604020202020204" pitchFamily="34" charset="0"/>
              </a:rPr>
              <a:t>khi </a:t>
            </a:r>
            <a:r>
              <a:rPr lang="vi-VN" smtClean="0">
                <a:solidFill>
                  <a:srgbClr val="00B050"/>
                </a:solidFill>
                <a:latin typeface="Arial" panose="020B0604020202020204" pitchFamily="34" charset="0"/>
                <a:cs typeface="Arial" panose="020B0604020202020204" pitchFamily="34" charset="0"/>
              </a:rPr>
              <a:t>một thành phần của nó bị sự cố</a:t>
            </a:r>
            <a:endParaRPr lang="en-US" smtClean="0">
              <a:solidFill>
                <a:srgbClr val="00B050"/>
              </a:solidFill>
              <a:latin typeface="Arial" panose="020B0604020202020204" pitchFamily="34" charset="0"/>
              <a:cs typeface="Arial" panose="020B0604020202020204" pitchFamily="34" charset="0"/>
            </a:endParaRPr>
          </a:p>
          <a:p>
            <a:pPr lvl="1">
              <a:spcAft>
                <a:spcPts val="600"/>
              </a:spcAft>
            </a:pPr>
            <a:r>
              <a:rPr lang="vi-VN" smtClean="0">
                <a:latin typeface="Arial" panose="020B0604020202020204" pitchFamily="34" charset="0"/>
                <a:cs typeface="Arial" panose="020B0604020202020204" pitchFamily="34" charset="0"/>
              </a:rPr>
              <a:t>Hệ thống </a:t>
            </a:r>
            <a:r>
              <a:rPr lang="vi-VN" smtClean="0">
                <a:solidFill>
                  <a:srgbClr val="FF0000"/>
                </a:solidFill>
                <a:latin typeface="Arial" panose="020B0604020202020204" pitchFamily="34" charset="0"/>
                <a:cs typeface="Arial" panose="020B0604020202020204" pitchFamily="34" charset="0"/>
              </a:rPr>
              <a:t>có thể tiếp tục hoạt động </a:t>
            </a:r>
            <a:r>
              <a:rPr lang="vi-VN" smtClean="0">
                <a:latin typeface="Arial" panose="020B0604020202020204" pitchFamily="34" charset="0"/>
                <a:cs typeface="Arial" panose="020B0604020202020204" pitchFamily="34" charset="0"/>
              </a:rPr>
              <a:t>trong khi </a:t>
            </a:r>
            <a:r>
              <a:rPr lang="vi-VN" smtClean="0">
                <a:solidFill>
                  <a:srgbClr val="00B050"/>
                </a:solidFill>
                <a:latin typeface="Arial" panose="020B0604020202020204" pitchFamily="34" charset="0"/>
                <a:cs typeface="Arial" panose="020B0604020202020204" pitchFamily="34" charset="0"/>
              </a:rPr>
              <a:t>một thành phần nào đó đang được sửa chữa </a:t>
            </a:r>
            <a:endParaRPr lang="en-US" smtClean="0">
              <a:solidFill>
                <a:srgbClr val="00B050"/>
              </a:solidFill>
              <a:latin typeface="Arial" panose="020B0604020202020204" pitchFamily="34" charset="0"/>
              <a:cs typeface="Arial" panose="020B0604020202020204" pitchFamily="34" charset="0"/>
            </a:endParaRPr>
          </a:p>
          <a:p>
            <a:pPr lvl="1">
              <a:spcAft>
                <a:spcPts val="600"/>
              </a:spcAft>
            </a:pPr>
            <a:r>
              <a:rPr lang="vi-VN" smtClean="0">
                <a:latin typeface="Arial" panose="020B0604020202020204" pitchFamily="34" charset="0"/>
                <a:cs typeface="Arial" panose="020B0604020202020204" pitchFamily="34" charset="0"/>
              </a:rPr>
              <a:t>Khả năng </a:t>
            </a:r>
            <a:r>
              <a:rPr lang="vi-VN" smtClean="0">
                <a:solidFill>
                  <a:srgbClr val="FF0000"/>
                </a:solidFill>
                <a:latin typeface="Arial" panose="020B0604020202020204" pitchFamily="34" charset="0"/>
                <a:cs typeface="Arial" panose="020B0604020202020204" pitchFamily="34" charset="0"/>
              </a:rPr>
              <a:t>cách ly lỗi </a:t>
            </a:r>
            <a:r>
              <a:rPr lang="vi-VN" smtClean="0">
                <a:latin typeface="Arial" panose="020B0604020202020204" pitchFamily="34" charset="0"/>
                <a:cs typeface="Arial" panose="020B0604020202020204" pitchFamily="34" charset="0"/>
              </a:rPr>
              <a:t>khỏi thành phần bị lỗi</a:t>
            </a:r>
            <a:r>
              <a:rPr lang="en-US" smtClean="0">
                <a:latin typeface="Arial" panose="020B0604020202020204" pitchFamily="34" charset="0"/>
                <a:cs typeface="Arial" panose="020B0604020202020204" pitchFamily="34" charset="0"/>
              </a:rPr>
              <a:t>, k</a:t>
            </a:r>
            <a:r>
              <a:rPr lang="vi-VN" smtClean="0">
                <a:latin typeface="Arial" panose="020B0604020202020204" pitchFamily="34" charset="0"/>
                <a:cs typeface="Arial" panose="020B0604020202020204" pitchFamily="34" charset="0"/>
              </a:rPr>
              <a:t>hả năng </a:t>
            </a:r>
            <a:r>
              <a:rPr lang="vi-VN" smtClean="0">
                <a:solidFill>
                  <a:srgbClr val="FF0000"/>
                </a:solidFill>
                <a:latin typeface="Arial" panose="020B0604020202020204" pitchFamily="34" charset="0"/>
                <a:cs typeface="Arial" panose="020B0604020202020204" pitchFamily="34" charset="0"/>
              </a:rPr>
              <a:t>cô lập lỗi</a:t>
            </a:r>
            <a:r>
              <a:rPr lang="en-US" smtClean="0">
                <a:latin typeface="Arial" panose="020B0604020202020204" pitchFamily="34" charset="0"/>
                <a:cs typeface="Arial" panose="020B0604020202020204" pitchFamily="34" charset="0"/>
              </a:rPr>
              <a:t>, k</a:t>
            </a:r>
            <a:r>
              <a:rPr lang="vi-VN" smtClean="0">
                <a:latin typeface="Arial" panose="020B0604020202020204" pitchFamily="34" charset="0"/>
                <a:cs typeface="Arial" panose="020B0604020202020204" pitchFamily="34" charset="0"/>
              </a:rPr>
              <a:t>hả năng </a:t>
            </a:r>
            <a:r>
              <a:rPr lang="vi-VN" smtClean="0">
                <a:solidFill>
                  <a:srgbClr val="FF0000"/>
                </a:solidFill>
                <a:latin typeface="Arial" panose="020B0604020202020204" pitchFamily="34" charset="0"/>
                <a:cs typeface="Arial" panose="020B0604020202020204" pitchFamily="34" charset="0"/>
              </a:rPr>
              <a:t>roll-back</a:t>
            </a:r>
            <a:r>
              <a:rPr lang="vi-VN" smtClean="0">
                <a:latin typeface="Arial" panose="020B0604020202020204" pitchFamily="34" charset="0"/>
                <a:cs typeface="Arial" panose="020B0604020202020204" pitchFamily="34" charset="0"/>
              </a:rPr>
              <a:t> lại hệ thống khi gặp lỗi. </a:t>
            </a:r>
            <a:br>
              <a:rPr lang="vi-VN" smtClean="0">
                <a:latin typeface="Arial" panose="020B0604020202020204" pitchFamily="34" charset="0"/>
                <a:cs typeface="Arial" panose="020B0604020202020204" pitchFamily="34" charset="0"/>
              </a:rPr>
            </a:br>
            <a:endParaRPr lang="en-US" sz="3200" smtClean="0">
              <a:latin typeface="Arial" panose="020B0604020202020204" pitchFamily="34" charset="0"/>
              <a:cs typeface="Arial" panose="020B0604020202020204" pitchFamily="34" charset="0"/>
            </a:endParaRPr>
          </a:p>
          <a:p>
            <a:endParaRPr lang="en-US" sz="3600">
              <a:latin typeface="Arial" panose="020B0604020202020204" pitchFamily="34" charset="0"/>
              <a:cs typeface="Arial" panose="020B0604020202020204" pitchFamily="34" charset="0"/>
            </a:endParaRPr>
          </a:p>
        </p:txBody>
      </p:sp>
      <p:sp>
        <p:nvSpPr>
          <p:cNvPr id="6" name="Slide Number Placeholder 5"/>
          <p:cNvSpPr>
            <a:spLocks noGrp="1"/>
          </p:cNvSpPr>
          <p:nvPr>
            <p:ph type="sldNum" sz="quarter" idx="4294967295"/>
          </p:nvPr>
        </p:nvSpPr>
        <p:spPr>
          <a:xfrm>
            <a:off x="8686800" y="6111875"/>
            <a:ext cx="457200" cy="365125"/>
          </a:xfrm>
          <a:prstGeom prst="rect">
            <a:avLst/>
          </a:prstGeom>
        </p:spPr>
        <p:txBody>
          <a:bodyPr/>
          <a:lstStyle/>
          <a:p>
            <a:fld id="{B9ACFE8E-6E65-414C-B226-0D2A5D55D777}" type="slidenum">
              <a:rPr lang="en-US" smtClean="0"/>
              <a:t>8</a:t>
            </a:fld>
            <a:endParaRPr lang="en-US"/>
          </a:p>
        </p:txBody>
      </p:sp>
    </p:spTree>
    <p:extLst>
      <p:ext uri="{BB962C8B-B14F-4D97-AF65-F5344CB8AC3E}">
        <p14:creationId xmlns:p14="http://schemas.microsoft.com/office/powerpoint/2010/main" val="42833110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338138"/>
            <a:ext cx="8761412" cy="480131"/>
          </a:xfrm>
        </p:spPr>
        <p:txBody>
          <a:bodyPr>
            <a:noAutofit/>
          </a:bodyPr>
          <a:lstStyle/>
          <a:p>
            <a:r>
              <a:rPr lang="en-US" sz="4000" b="1"/>
              <a:t>2. Các yêu cầu cho giải pháp TK</a:t>
            </a:r>
            <a:endParaRPr lang="en-US" sz="4000" b="1">
              <a:solidFill>
                <a:srgbClr val="FF0000"/>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381000" y="1752600"/>
            <a:ext cx="8380412" cy="4071937"/>
          </a:xfrm>
        </p:spPr>
        <p:txBody>
          <a:bodyPr>
            <a:noAutofit/>
          </a:bodyPr>
          <a:lstStyle/>
          <a:p>
            <a:pPr>
              <a:spcBef>
                <a:spcPts val="600"/>
              </a:spcBef>
              <a:spcAft>
                <a:spcPts val="600"/>
              </a:spcAft>
            </a:pPr>
            <a:r>
              <a:rPr lang="en-US" smtClean="0">
                <a:latin typeface="Arial" panose="020B0604020202020204" pitchFamily="34" charset="0"/>
                <a:cs typeface="Arial" panose="020B0604020202020204" pitchFamily="34" charset="0"/>
              </a:rPr>
              <a:t>Việc </a:t>
            </a:r>
            <a:r>
              <a:rPr lang="en-US">
                <a:latin typeface="Arial" panose="020B0604020202020204" pitchFamily="34" charset="0"/>
                <a:cs typeface="Arial" panose="020B0604020202020204" pitchFamily="34" charset="0"/>
              </a:rPr>
              <a:t>cung cấp thiết bị dự </a:t>
            </a:r>
            <a:r>
              <a:rPr lang="en-US" smtClean="0">
                <a:latin typeface="Arial" panose="020B0604020202020204" pitchFamily="34" charset="0"/>
                <a:cs typeface="Arial" panose="020B0604020202020204" pitchFamily="34" charset="0"/>
              </a:rPr>
              <a:t>phòng, kết nối dự phòng và dịch vụ dự phòng </a:t>
            </a:r>
            <a:r>
              <a:rPr lang="en-US">
                <a:latin typeface="Arial" panose="020B0604020202020204" pitchFamily="34" charset="0"/>
                <a:cs typeface="Arial" panose="020B0604020202020204" pitchFamily="34" charset="0"/>
              </a:rPr>
              <a:t>có thể </a:t>
            </a:r>
            <a:r>
              <a:rPr lang="en-US">
                <a:solidFill>
                  <a:srgbClr val="FF0000"/>
                </a:solidFill>
                <a:latin typeface="Arial" panose="020B0604020202020204" pitchFamily="34" charset="0"/>
                <a:cs typeface="Arial" panose="020B0604020202020204" pitchFamily="34" charset="0"/>
              </a:rPr>
              <a:t>tăng chi phí</a:t>
            </a:r>
            <a:r>
              <a:rPr lang="en-US">
                <a:latin typeface="Arial" panose="020B0604020202020204" pitchFamily="34" charset="0"/>
                <a:cs typeface="Arial" panose="020B0604020202020204" pitchFamily="34" charset="0"/>
              </a:rPr>
              <a:t> </a:t>
            </a:r>
            <a:r>
              <a:rPr lang="en-US" smtClean="0">
                <a:latin typeface="Arial" panose="020B0604020202020204" pitchFamily="34" charset="0"/>
                <a:cs typeface="Arial" panose="020B0604020202020204" pitchFamily="34" charset="0"/>
              </a:rPr>
              <a:t>và </a:t>
            </a:r>
            <a:r>
              <a:rPr lang="en-US">
                <a:solidFill>
                  <a:srgbClr val="FF0000"/>
                </a:solidFill>
                <a:latin typeface="Arial" panose="020B0604020202020204" pitchFamily="34" charset="0"/>
                <a:cs typeface="Arial" panose="020B0604020202020204" pitchFamily="34" charset="0"/>
              </a:rPr>
              <a:t>khó khăn </a:t>
            </a:r>
            <a:r>
              <a:rPr lang="en-US">
                <a:latin typeface="Arial" panose="020B0604020202020204" pitchFamily="34" charset="0"/>
                <a:cs typeface="Arial" panose="020B0604020202020204" pitchFamily="34" charset="0"/>
              </a:rPr>
              <a:t>hơn </a:t>
            </a:r>
            <a:r>
              <a:rPr lang="en-US" smtClean="0">
                <a:latin typeface="Arial" panose="020B0604020202020204" pitchFamily="34" charset="0"/>
                <a:cs typeface="Arial" panose="020B0604020202020204" pitchFamily="34" charset="0"/>
              </a:rPr>
              <a:t>trong việc </a:t>
            </a:r>
            <a:r>
              <a:rPr lang="en-US">
                <a:solidFill>
                  <a:srgbClr val="00B050"/>
                </a:solidFill>
                <a:latin typeface="Arial" panose="020B0604020202020204" pitchFamily="34" charset="0"/>
                <a:cs typeface="Arial" panose="020B0604020202020204" pitchFamily="34" charset="0"/>
              </a:rPr>
              <a:t>quản </a:t>
            </a:r>
            <a:r>
              <a:rPr lang="en-US" smtClean="0">
                <a:solidFill>
                  <a:srgbClr val="00B050"/>
                </a:solidFill>
                <a:latin typeface="Arial" panose="020B0604020202020204" pitchFamily="34" charset="0"/>
                <a:cs typeface="Arial" panose="020B0604020202020204" pitchFamily="34" charset="0"/>
              </a:rPr>
              <a:t>trị </a:t>
            </a:r>
            <a:r>
              <a:rPr lang="en-US">
                <a:latin typeface="Arial" panose="020B0604020202020204" pitchFamily="34" charset="0"/>
                <a:cs typeface="Arial" panose="020B0604020202020204" pitchFamily="34" charset="0"/>
              </a:rPr>
              <a:t>và </a:t>
            </a:r>
            <a:r>
              <a:rPr lang="en-US">
                <a:solidFill>
                  <a:srgbClr val="00B050"/>
                </a:solidFill>
                <a:latin typeface="Arial" panose="020B0604020202020204" pitchFamily="34" charset="0"/>
                <a:cs typeface="Arial" panose="020B0604020202020204" pitchFamily="34" charset="0"/>
              </a:rPr>
              <a:t>khắc phục</a:t>
            </a:r>
            <a:r>
              <a:rPr lang="en-US">
                <a:latin typeface="Arial" panose="020B0604020202020204" pitchFamily="34" charset="0"/>
                <a:cs typeface="Arial" panose="020B0604020202020204" pitchFamily="34" charset="0"/>
              </a:rPr>
              <a:t> sự cố.</a:t>
            </a:r>
          </a:p>
        </p:txBody>
      </p:sp>
      <p:sp>
        <p:nvSpPr>
          <p:cNvPr id="4" name="Slide Number Placeholder 3"/>
          <p:cNvSpPr>
            <a:spLocks noGrp="1"/>
          </p:cNvSpPr>
          <p:nvPr>
            <p:ph type="sldNum" sz="quarter" idx="4294967295"/>
          </p:nvPr>
        </p:nvSpPr>
        <p:spPr>
          <a:xfrm>
            <a:off x="8686800" y="6111875"/>
            <a:ext cx="457200" cy="365125"/>
          </a:xfrm>
          <a:prstGeom prst="rect">
            <a:avLst/>
          </a:prstGeom>
        </p:spPr>
        <p:txBody>
          <a:bodyPr/>
          <a:lstStyle/>
          <a:p>
            <a:fld id="{B9ACFE8E-6E65-414C-B226-0D2A5D55D777}" type="slidenum">
              <a:rPr lang="en-US" smtClean="0"/>
              <a:t>9</a:t>
            </a:fld>
            <a:endParaRPr lang="en-US"/>
          </a:p>
        </p:txBody>
      </p:sp>
    </p:spTree>
    <p:extLst>
      <p:ext uri="{BB962C8B-B14F-4D97-AF65-F5344CB8AC3E}">
        <p14:creationId xmlns:p14="http://schemas.microsoft.com/office/powerpoint/2010/main" val="33854785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1590</TotalTime>
  <Words>1243</Words>
  <Application>Microsoft Office PowerPoint</Application>
  <PresentationFormat>On-screen Show (4:3)</PresentationFormat>
  <Paragraphs>186</Paragraphs>
  <Slides>28</Slides>
  <Notes>4</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Office Theme</vt:lpstr>
      <vt:lpstr>PowerPoint Presentation</vt:lpstr>
      <vt:lpstr>Nội dung</vt:lpstr>
      <vt:lpstr>1. Giới thiệu</vt:lpstr>
      <vt:lpstr>1. Giới thiệu (tt)</vt:lpstr>
      <vt:lpstr>2. Các yêu cầu cho giải pháp TK</vt:lpstr>
      <vt:lpstr>2. Các yêu cầu cho giải pháp TK</vt:lpstr>
      <vt:lpstr>2. Các yêu cầu cho giải pháp TK</vt:lpstr>
      <vt:lpstr>2. Các yêu cầu cho giải pháp TK</vt:lpstr>
      <vt:lpstr>2. Các yêu cầu cho giải pháp TK</vt:lpstr>
      <vt:lpstr>Các câu hỏi định hướng thiết kế</vt:lpstr>
      <vt:lpstr>3. Thiết kế</vt:lpstr>
      <vt:lpstr>3.1 Các chế độ dự phòng</vt:lpstr>
      <vt:lpstr>3.2. Nguồn dự phòng</vt:lpstr>
      <vt:lpstr>3.3. Thiết bị dự phòng</vt:lpstr>
      <vt:lpstr>3.3. Thiết bị dự phòng (tt)</vt:lpstr>
      <vt:lpstr>3.4. Route dự phòng</vt:lpstr>
      <vt:lpstr>3.5. Load balancer</vt:lpstr>
      <vt:lpstr>3.6. Dự phòng – tầng Distribution</vt:lpstr>
      <vt:lpstr>STP</vt:lpstr>
      <vt:lpstr>Providing Redundancy in the Network Topology</vt:lpstr>
      <vt:lpstr>High-Availability Design Example </vt:lpstr>
      <vt:lpstr>PowerPoint Presentation</vt:lpstr>
      <vt:lpstr>Lab: EtherChannel</vt:lpstr>
      <vt:lpstr>PowerPoint Presentation</vt:lpstr>
      <vt:lpstr>PowerPoint Presentation</vt:lpstr>
      <vt:lpstr>PowerPoint Presentation</vt:lpstr>
      <vt:lpstr>Lab: EtherChannel</vt:lpstr>
      <vt:lpstr>THE END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Báo Cáo Thiết Kế Mạng</dc:title>
  <dc:creator>huutai</dc:creator>
  <cp:lastModifiedBy>Administrator</cp:lastModifiedBy>
  <cp:revision>74</cp:revision>
  <dcterms:created xsi:type="dcterms:W3CDTF">2011-05-29T13:56:05Z</dcterms:created>
  <dcterms:modified xsi:type="dcterms:W3CDTF">2021-09-28T08:08:12Z</dcterms:modified>
</cp:coreProperties>
</file>