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2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2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9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6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B769-5E90-433F-B75E-7AB2F633738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2C7D-3A7D-4D8F-AD94-A9E678C6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685800" y="0"/>
            <a:ext cx="6641841" cy="6791132"/>
            <a:chOff x="-685800" y="-152400"/>
            <a:chExt cx="6641841" cy="6791132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/>
            <p:cNvGrpSpPr/>
            <p:nvPr/>
          </p:nvGrpSpPr>
          <p:grpSpPr>
            <a:xfrm>
              <a:off x="6220" y="24384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4" name="Hexagon 3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Hexagon 4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Hexagon 5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Hexagon 6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-679580" y="11430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10" name="Hexagon 9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Hexagon 10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-685800" y="37338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15" name="Hexagon 14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Hexagon 16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220" y="51054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20" name="Hexagon 19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Hexagon 20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Hexagon 21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Hexagon 22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8661" y="-1524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25" name="Hexagon 24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Hexagon 25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Hexagon 26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6477000" y="300818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BINHA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3025296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Arial Black" panose="020B0A04020102020204" pitchFamily="34" charset="0"/>
              </a:rPr>
              <a:t>BINHA</a:t>
            </a:r>
            <a:endParaRPr lang="en-US" sz="40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300818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Arial Black" panose="020B0A04020102020204" pitchFamily="34" charset="0"/>
              </a:rPr>
              <a:t>BINHA</a:t>
            </a:r>
            <a:endParaRPr lang="en-US" sz="40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685800" y="0"/>
            <a:ext cx="6641841" cy="6791132"/>
            <a:chOff x="-685800" y="-152400"/>
            <a:chExt cx="6641841" cy="6791132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/>
            <p:cNvGrpSpPr/>
            <p:nvPr/>
          </p:nvGrpSpPr>
          <p:grpSpPr>
            <a:xfrm>
              <a:off x="6220" y="24384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4" name="Hexagon 3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Hexagon 4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Hexagon 5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Hexagon 6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-679580" y="11430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10" name="Hexagon 9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Hexagon 10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-685800" y="37338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15" name="Hexagon 14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Hexagon 16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220" y="51054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20" name="Hexagon 19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Hexagon 20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Hexagon 21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Hexagon 22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8661" y="-152400"/>
              <a:ext cx="5937380" cy="1533332"/>
              <a:chOff x="6220" y="2438400"/>
              <a:chExt cx="5937380" cy="1533332"/>
            </a:xfrm>
            <a:grpFill/>
          </p:grpSpPr>
          <p:sp>
            <p:nvSpPr>
              <p:cNvPr id="25" name="Hexagon 24"/>
              <p:cNvSpPr/>
              <p:nvPr/>
            </p:nvSpPr>
            <p:spPr>
              <a:xfrm rot="5400000">
                <a:off x="-6998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Hexagon 25"/>
              <p:cNvSpPr/>
              <p:nvPr/>
            </p:nvSpPr>
            <p:spPr>
              <a:xfrm rot="5400000">
                <a:off x="1436914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Hexagon 26"/>
              <p:cNvSpPr/>
              <p:nvPr/>
            </p:nvSpPr>
            <p:spPr>
              <a:xfrm rot="5400000">
                <a:off x="2965580" y="2523932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/>
              <p:cNvSpPr/>
              <p:nvPr/>
            </p:nvSpPr>
            <p:spPr>
              <a:xfrm rot="5400000">
                <a:off x="4495800" y="2514600"/>
                <a:ext cx="1524000" cy="1371600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6477000" y="300818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BINHA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63004" y="2309634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Arial Black" panose="020B0A04020102020204" pitchFamily="34" charset="0"/>
              </a:rPr>
              <a:t>BINHA</a:t>
            </a:r>
            <a:endParaRPr lang="en-US" sz="40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368341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Arial Black" panose="020B0A04020102020204" pitchFamily="34" charset="0"/>
              </a:rPr>
              <a:t>BINHA</a:t>
            </a:r>
            <a:endParaRPr lang="en-US" sz="40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290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KIZHISSERI</dc:creator>
  <cp:lastModifiedBy>ASHRAF KIZHISSERI</cp:lastModifiedBy>
  <cp:revision>3</cp:revision>
  <dcterms:created xsi:type="dcterms:W3CDTF">2024-08-23T13:12:59Z</dcterms:created>
  <dcterms:modified xsi:type="dcterms:W3CDTF">2024-08-23T13:47:01Z</dcterms:modified>
</cp:coreProperties>
</file>