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3"/>
  </p:notesMasterIdLst>
  <p:handoutMasterIdLst>
    <p:handoutMasterId r:id="rId14"/>
  </p:handoutMasterIdLst>
  <p:sldIdLst>
    <p:sldId id="264" r:id="rId3"/>
    <p:sldId id="289" r:id="rId4"/>
    <p:sldId id="288" r:id="rId5"/>
    <p:sldId id="291" r:id="rId6"/>
    <p:sldId id="296" r:id="rId7"/>
    <p:sldId id="292" r:id="rId8"/>
    <p:sldId id="293" r:id="rId9"/>
    <p:sldId id="277" r:id="rId10"/>
    <p:sldId id="279" r:id="rId11"/>
    <p:sldId id="280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CB9"/>
    <a:srgbClr val="0064FF"/>
    <a:srgbClr val="E7E7E7"/>
    <a:srgbClr val="FDE2CB"/>
    <a:srgbClr val="FCD6B6"/>
    <a:srgbClr val="FABA86"/>
    <a:srgbClr val="F9B073"/>
    <a:srgbClr val="B0CA7C"/>
    <a:srgbClr val="F9AB6B"/>
    <a:srgbClr val="FAB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249" autoAdjust="0"/>
  </p:normalViewPr>
  <p:slideViewPr>
    <p:cSldViewPr snapToObjects="1"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1" d="100"/>
          <a:sy n="61" d="100"/>
        </p:scale>
        <p:origin x="-168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DA80-2945-4F5A-BE18-00EA5FD1BBB3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A21C-CB19-4671-AED8-D20320CF7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7008-8E94-4BE3-85A4-DBB55C91822D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913C-23B8-4992-AD31-197833DF1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5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0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43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9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96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52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20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32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09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081"/>
            <a:ext cx="4040188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7989"/>
            <a:ext cx="4040188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7081"/>
            <a:ext cx="4041775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7989"/>
            <a:ext cx="4041775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066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59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0"/>
            <a:ext cx="2057400" cy="4373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FPT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91002D-DF87-4FB9-865C-A76CFCC7B8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C6FA-7C93-468E-A575-EDCD81EEFF70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n 1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cup nam dai.wmf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627" y="6467412"/>
            <a:ext cx="6400800" cy="407855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FPT University 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F1FFC-C151-4ABD-8AD1-CE75123F0C8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ocup nam 1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-79611"/>
            <a:ext cx="7433926" cy="480059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77108"/>
            <a:ext cx="6181725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FPT EDUCATION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09562" y="1864296"/>
            <a:ext cx="5867400" cy="1202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Practices for KIT Arduino Uno R3</a:t>
            </a:r>
            <a:endParaRPr lang="en-US" sz="3600" b="1" cap="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05200" y="4217792"/>
            <a:ext cx="2362200" cy="851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Version 1.0</a:t>
            </a:r>
          </a:p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" name="Picture 19" descr="logo FPT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5105400"/>
            <a:ext cx="1676400" cy="100796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6901514" cy="1143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9140A-9075-4486-830C-757E066A0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0" y="1752600"/>
            <a:ext cx="896427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0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155" y="533400"/>
            <a:ext cx="8125959" cy="1143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Lab#10: IR Remote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13A25-A10A-44C5-BEAA-3F30BF2B4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20" y="1828800"/>
            <a:ext cx="8125959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7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8120714" cy="1143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Lab#11: On/Off Device use IR Remote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21F25-6D43-48D9-9768-CC29B0E3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9144000" cy="419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4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39" y="742122"/>
            <a:ext cx="8882714" cy="1143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Lab#12: Temperature Sensor LM35/TMP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5B7AD7-101B-4594-9CFA-1BAC2E61D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4" y="1561839"/>
            <a:ext cx="8145012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6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25" y="768627"/>
            <a:ext cx="9045053" cy="1143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Lab#13: Sensor LM35/TMP And LCD1602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42D8B-61F8-4139-9B28-BAB2D415B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69" y="1828800"/>
            <a:ext cx="8573661" cy="407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3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2365"/>
            <a:ext cx="8120714" cy="593035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Lab#14: Ultrasonic Distance Sensor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684B1-E8DF-4E62-A3F2-916123AA7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15" y="1454426"/>
            <a:ext cx="6787969" cy="484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0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8120714" cy="1143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Lab#14: Ultrasonic Distance Sensor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AD2EB-2320-4DC5-88AC-CE7122937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169" y="1513804"/>
            <a:ext cx="6668431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9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6901514" cy="1143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C1955-85AE-4085-82AE-8548E6DF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174173"/>
            <a:ext cx="7162800" cy="522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9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6901514" cy="1143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E98F4-943D-433F-A77F-1EC84568E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42" y="1676400"/>
            <a:ext cx="81819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14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sof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12707</TotalTime>
  <Words>72</Words>
  <Application>Microsoft Office PowerPoint</Application>
  <PresentationFormat>On-screen Show (4:3)</PresentationFormat>
  <Paragraphs>21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Times New Roman</vt:lpstr>
      <vt:lpstr>Custom Design</vt:lpstr>
      <vt:lpstr>Fsoft_theme</vt:lpstr>
      <vt:lpstr>PowerPoint Presentation</vt:lpstr>
      <vt:lpstr>Lab#10: IR Remote</vt:lpstr>
      <vt:lpstr>Lab#11: On/Off Device use IR Remote</vt:lpstr>
      <vt:lpstr>Lab#12: Temperature Sensor LM35/TMP</vt:lpstr>
      <vt:lpstr>Lab#13: Sensor LM35/TMP And LCD1602</vt:lpstr>
      <vt:lpstr>Lab#14: Ultrasonic Distance Sensor</vt:lpstr>
      <vt:lpstr>Lab#14: Ultrasonic Distance Sensor</vt:lpstr>
      <vt:lpstr>Applications</vt:lpstr>
      <vt:lpstr>Applications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Trong Nhan</dc:creator>
  <cp:lastModifiedBy>Đặng Văn Hiếu</cp:lastModifiedBy>
  <cp:revision>991</cp:revision>
  <dcterms:created xsi:type="dcterms:W3CDTF">2010-09-14T03:27:51Z</dcterms:created>
  <dcterms:modified xsi:type="dcterms:W3CDTF">2024-05-30T02:09:09Z</dcterms:modified>
</cp:coreProperties>
</file>