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Phát hiện Tấn Công DDoS bằng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Nhóm 5 – Học kỳ Summer 2025</a:t>
            </a:r>
          </a:p>
          <a:p>
            <a:r>
              <a:t>FPT University – Báo cáo đồ án cuối kỳ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Thông Tin Nhóm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Nguyễn Đức Bình – Đại học FPT</a:t>
            </a:r>
          </a:p>
          <a:p>
            <a:r>
              <a:t>Thời gian hoàn thành: Tháng 7 năm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Tấn công DDoS gây gián đoạn dịch vụ bằng lưu lượng truy cập ồ ạt.</a:t>
            </a:r>
          </a:p>
          <a:p>
            <a:r>
              <a:t>Mục tiêu: Xây dựng hệ thống học máy phát hiện DDoS.</a:t>
            </a:r>
          </a:p>
          <a:p>
            <a:r>
              <a:t>Độ chính xác mô hình đạt 99.73% – khả năng triển khai thực tế.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Mô tả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Nguồn: Kaggle (chethuhn/network-intrusion-dataset)</a:t>
            </a:r>
          </a:p>
          <a:p>
            <a:r>
              <a:t>Tổng mẫu: 2,830,743 | Số đặc trưng: 79</a:t>
            </a:r>
          </a:p>
          <a:p>
            <a:r>
              <a:t>Tỉ lệ tấn công: 19.7% (557,646 attack / 2,273,097 benign)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Tiền Xử Lý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Phát hiện và giới hạn outlier bằng IQR.</a:t>
            </a:r>
          </a:p>
          <a:p>
            <a:r>
              <a:t>Tạo 17 đặc trưng mới chuyên biệt cho mạng.</a:t>
            </a:r>
          </a:p>
          <a:p>
            <a:r>
              <a:t>Chọn lọc đặc trưng bằng ensemble (F-test, MI, RF).</a:t>
            </a:r>
          </a:p>
          <a:p>
            <a:r>
              <a:t>Chuẩn hóa dữ liệu &amp; undersampling về 100,000 mẫu/lớp.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Đặc Trưng Hiệu Quả Nhất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Flow Bytes/s_to_Flow Packets/s_ratio</a:t>
            </a:r>
          </a:p>
          <a:p>
            <a:r>
              <a:t>2. Average Packet Size | 3. Destination Port</a:t>
            </a:r>
          </a:p>
          <a:p>
            <a:r>
              <a:t>4. forward_mean_activity | 5. Packet Length Variance</a:t>
            </a:r>
          </a:p>
          <a:p>
            <a:r>
              <a:t>6. Init_Win_bytes_forward | 7. Subflow Bytes Ratio</a:t>
            </a:r>
          </a:p>
          <a:p>
            <a:r>
              <a:t>8. Min Packet Length | 9. Bwd Packet Length Min</a:t>
            </a:r>
          </a:p>
          <a:p>
            <a:r>
              <a:t>10. Init_Win_bytes_backward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Kết Quả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Random Forest: F1 Score = 0.9973 (tốt nhất)</a:t>
            </a:r>
          </a:p>
          <a:p>
            <a:r>
              <a:t>Decision Tree: F1 = 0.9969 | KNN: F1 = 0.9953 | SVM: F1 = 0.9730</a:t>
            </a:r>
          </a:p>
          <a:p>
            <a:r>
              <a:t>RF sai nhầm thấp: 25 benign &amp; 83 attack</a:t>
            </a:r>
          </a:p>
          <a:p>
            <a:r>
              <a:t>SVM giảm hiệu năng do dataset lớn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Kết Luận &amp; 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Pipeline đầy đủ, khả năng tổng quát hóa cao.</a:t>
            </a:r>
          </a:p>
          <a:p>
            <a:r>
              <a:t>Lưu mô hình: ddos_best_model.joblib và scaler.</a:t>
            </a:r>
          </a:p>
          <a:p>
            <a:r>
              <a:t>Sẵn sàng tích hợp vào hệ thống IDS hoặc SIEM.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Tích hợp dashboard trực quan, cảnh báo thời gian thực.</a:t>
            </a:r>
          </a:p>
          <a:p>
            <a:r>
              <a:t>Mở rộng sang các loại tấn công khác.</a:t>
            </a:r>
          </a:p>
          <a:p>
            <a:r>
              <a:t>Nghiên cứu Deep Learning (CNN, LSTM, Hybrid) để nâng cao hiệu suất.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Thư viện &amp; Công cụ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pandas, numpy, matplotlib, seaborn – xử lý dữ liệu</a:t>
            </a:r>
          </a:p>
          <a:p>
            <a:r>
              <a:t>• sklearn – mô hình hóa, đánh giá</a:t>
            </a:r>
          </a:p>
          <a:p>
            <a:r>
              <a:t>• joblib – lưu mô hình | kagglehub – tải dữ liệu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